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6" autoAdjust="0"/>
    <p:restoredTop sz="79646" autoAdjust="0"/>
  </p:normalViewPr>
  <p:slideViewPr>
    <p:cSldViewPr snapToGrid="0" snapToObjects="1">
      <p:cViewPr varScale="1">
        <p:scale>
          <a:sx n="57" d="100"/>
          <a:sy n="57" d="100"/>
        </p:scale>
        <p:origin x="-17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E277B-B695-AB4D-9D8B-C84D757BDA14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00238-5E2E-EF4B-82D0-8DC1728960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8465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Minimizing stress</a:t>
            </a:r>
            <a:r>
              <a:rPr lang="en-US" baseline="0" dirty="0" smtClean="0"/>
              <a:t> is all about balance. </a:t>
            </a:r>
          </a:p>
          <a:p>
            <a:r>
              <a:rPr lang="en-US" baseline="0" dirty="0" smtClean="0"/>
              <a:t>	-Balance between school and extra </a:t>
            </a:r>
            <a:r>
              <a:rPr lang="en-US" baseline="0" dirty="0" err="1" smtClean="0"/>
              <a:t>curriculars</a:t>
            </a:r>
            <a:endParaRPr lang="en-US" baseline="0" dirty="0" smtClean="0"/>
          </a:p>
          <a:p>
            <a:r>
              <a:rPr lang="en-US" baseline="0" dirty="0" smtClean="0"/>
              <a:t>	-Balance between planning and execution</a:t>
            </a:r>
          </a:p>
          <a:p>
            <a:r>
              <a:rPr lang="en-US" baseline="0" dirty="0" smtClean="0"/>
              <a:t>	-Balance between responsibilities and hobbies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Emphasize the point of not overloading yourself with work. Don’t take on a new role or job if you are completely booked.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00238-5E2E-EF4B-82D0-8DC1728960B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6565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Wrap up by thanking them for coming to the </a:t>
            </a:r>
            <a:r>
              <a:rPr lang="en-US" smtClean="0"/>
              <a:t>workshop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00238-5E2E-EF4B-82D0-8DC1728960B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stress comes from a lack of time management</a:t>
            </a:r>
          </a:p>
          <a:p>
            <a:r>
              <a:rPr lang="en-US" dirty="0" smtClean="0"/>
              <a:t>-Procrastination</a:t>
            </a:r>
            <a:r>
              <a:rPr lang="en-US" baseline="0" dirty="0" smtClean="0"/>
              <a:t> is tempting but will lead to a load of stress. </a:t>
            </a:r>
            <a:endParaRPr lang="en-US" dirty="0" smtClean="0"/>
          </a:p>
          <a:p>
            <a:r>
              <a:rPr lang="en-US" dirty="0" smtClean="0"/>
              <a:t>-Understand how long</a:t>
            </a:r>
            <a:r>
              <a:rPr lang="en-US" baseline="0" dirty="0" smtClean="0"/>
              <a:t> it will take you to complete a task- don’t fool yourself into thinking a task </a:t>
            </a:r>
          </a:p>
          <a:p>
            <a:r>
              <a:rPr lang="en-US" baseline="0" dirty="0" smtClean="0"/>
              <a:t>will take one hour when in reality it may take much longer. It may be hard to face the reality but this will help you budget your time correctly. </a:t>
            </a:r>
          </a:p>
          <a:p>
            <a:r>
              <a:rPr lang="en-US" baseline="0" dirty="0" smtClean="0"/>
              <a:t>-A task becomes much less daunting when part of it has already been completed. </a:t>
            </a:r>
          </a:p>
          <a:p>
            <a:r>
              <a:rPr lang="en-US" dirty="0" smtClean="0"/>
              <a:t>Presenter tip: ask your audience, by a show of hands, how many of them struggle</a:t>
            </a:r>
            <a:r>
              <a:rPr lang="en-US" baseline="0" dirty="0" smtClean="0"/>
              <a:t> with time management. Then ask if anyone has a tip that you have not mentioned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00238-5E2E-EF4B-82D0-8DC1728960B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4680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-To do lists can be valuable tools when used correctly</a:t>
            </a:r>
          </a:p>
          <a:p>
            <a:r>
              <a:rPr lang="en-US" dirty="0" smtClean="0"/>
              <a:t>-Th</a:t>
            </a:r>
            <a:r>
              <a:rPr lang="en-US" baseline="0" dirty="0" smtClean="0"/>
              <a:t>e danger of to do lists- it feels great to check off tasks so people will often do many small tasks rather than the most important tasks.</a:t>
            </a:r>
          </a:p>
          <a:p>
            <a:r>
              <a:rPr lang="en-US" baseline="0" dirty="0" smtClean="0"/>
              <a:t>-You should start each day by completing your most daunting task. </a:t>
            </a:r>
          </a:p>
          <a:p>
            <a:r>
              <a:rPr lang="en-US" baseline="0" dirty="0" smtClean="0"/>
              <a:t>-THEN you should proceed to your smaller tasks</a:t>
            </a:r>
          </a:p>
          <a:p>
            <a:r>
              <a:rPr lang="en-US" baseline="0" dirty="0" smtClean="0"/>
              <a:t>-Tip: Try making your to do lists in order of importance or deadlines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00238-5E2E-EF4B-82D0-8DC1728960B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552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-Delegation</a:t>
            </a:r>
            <a:r>
              <a:rPr lang="en-US" baseline="0" dirty="0" smtClean="0"/>
              <a:t> is a great tool for project leaders! </a:t>
            </a:r>
            <a:br>
              <a:rPr lang="en-US" baseline="0" dirty="0" smtClean="0"/>
            </a:br>
            <a:r>
              <a:rPr lang="en-US" baseline="0" dirty="0" smtClean="0"/>
              <a:t>-However, just because you are delegating doesn’t mean you shouldn't</a:t>
            </a:r>
            <a:r>
              <a:rPr lang="fr-FR" baseline="0" dirty="0" smtClean="0"/>
              <a:t>’</a:t>
            </a:r>
            <a:r>
              <a:rPr lang="en-US" baseline="0" dirty="0" smtClean="0"/>
              <a:t>t be working</a:t>
            </a:r>
          </a:p>
          <a:p>
            <a:r>
              <a:rPr lang="en-US" baseline="0" dirty="0" smtClean="0"/>
              <a:t>-Make sure to follow up on tasks you have delegated</a:t>
            </a:r>
          </a:p>
          <a:p>
            <a:r>
              <a:rPr lang="en-US" dirty="0" smtClean="0"/>
              <a:t>-Teach your team members how to perform their tasks rather than just</a:t>
            </a:r>
            <a:r>
              <a:rPr lang="en-US" baseline="0" dirty="0" smtClean="0"/>
              <a:t> telling them to do so</a:t>
            </a:r>
          </a:p>
          <a:p>
            <a:r>
              <a:rPr lang="en-US" baseline="0" dirty="0" smtClean="0"/>
              <a:t>-Another great aspect of delegation is that you are forming future leaders.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00238-5E2E-EF4B-82D0-8DC1728960B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2385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-Organization</a:t>
            </a:r>
            <a:r>
              <a:rPr lang="en-US" baseline="0" dirty="0" smtClean="0"/>
              <a:t> is a great skill that will help you throughout life</a:t>
            </a:r>
          </a:p>
          <a:p>
            <a:r>
              <a:rPr lang="en-US" baseline="0" dirty="0" smtClean="0"/>
              <a:t>-Try keeping all of your work for school or Key Club in one central location. </a:t>
            </a:r>
          </a:p>
          <a:p>
            <a:r>
              <a:rPr lang="en-US" baseline="0" dirty="0" smtClean="0"/>
              <a:t>-Different organizational techniques help different people</a:t>
            </a:r>
          </a:p>
          <a:p>
            <a:r>
              <a:rPr lang="en-US" baseline="0" dirty="0" smtClean="0"/>
              <a:t>- Cluttered desks really do lead to a cluttered mind. Having a clean and organized place to work helps tasks get done quicker and easier. </a:t>
            </a:r>
          </a:p>
          <a:p>
            <a:r>
              <a:rPr lang="en-US" baseline="0" dirty="0" smtClean="0"/>
              <a:t>Try:- keeping a calendar</a:t>
            </a:r>
          </a:p>
          <a:p>
            <a:r>
              <a:rPr lang="en-US" dirty="0" smtClean="0"/>
              <a:t>	-keeping an agenda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00238-5E2E-EF4B-82D0-8DC1728960B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8755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-Don’t be afraid</a:t>
            </a:r>
            <a:r>
              <a:rPr lang="en-US" baseline="0" dirty="0" smtClean="0"/>
              <a:t> to say no to taking on more work!</a:t>
            </a:r>
          </a:p>
          <a:p>
            <a:r>
              <a:rPr lang="en-US" baseline="0" dirty="0" smtClean="0"/>
              <a:t>-You should be able to complete your current work before taking on more responsibility</a:t>
            </a:r>
          </a:p>
          <a:p>
            <a:r>
              <a:rPr lang="en-US" dirty="0" smtClean="0"/>
              <a:t>-Understand that it may take you longer to complete a task than it take others</a:t>
            </a:r>
          </a:p>
          <a:p>
            <a:r>
              <a:rPr lang="en-US" dirty="0" smtClean="0"/>
              <a:t>-Know your strong suits </a:t>
            </a:r>
          </a:p>
          <a:p>
            <a:r>
              <a:rPr lang="en-US" dirty="0" smtClean="0"/>
              <a:t>-Don’t be afraid</a:t>
            </a:r>
            <a:r>
              <a:rPr lang="en-US" baseline="0" dirty="0" smtClean="0"/>
              <a:t> to ask for help on a project</a:t>
            </a:r>
          </a:p>
          <a:p>
            <a:r>
              <a:rPr lang="en-US" baseline="0" dirty="0" smtClean="0"/>
              <a:t>-Talk to people who have already completed whatever task you are struggling with.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00238-5E2E-EF4B-82D0-8DC1728960B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0533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no cure all</a:t>
            </a:r>
            <a:r>
              <a:rPr lang="en-US" baseline="0" dirty="0" smtClean="0"/>
              <a:t> to procrastination. </a:t>
            </a:r>
          </a:p>
          <a:p>
            <a:r>
              <a:rPr lang="en-US" baseline="0" dirty="0" smtClean="0"/>
              <a:t>-Once you begin a task you will be motivated to finish it.</a:t>
            </a:r>
          </a:p>
          <a:p>
            <a:r>
              <a:rPr lang="en-US" baseline="0" dirty="0" smtClean="0"/>
              <a:t>- Begin as soon as  you can. Starting a project can be the hardest thing. Once you have started, you will be more motivated to finish.</a:t>
            </a:r>
          </a:p>
          <a:p>
            <a:r>
              <a:rPr lang="en-US" baseline="0" dirty="0" smtClean="0"/>
              <a:t>-Set your own deadlines </a:t>
            </a:r>
          </a:p>
          <a:p>
            <a:r>
              <a:rPr lang="en-US" baseline="0" dirty="0" smtClean="0"/>
              <a:t>-Don’t rely on reminders</a:t>
            </a:r>
          </a:p>
          <a:p>
            <a:r>
              <a:rPr lang="en-US" baseline="0" dirty="0" smtClean="0"/>
              <a:t>-Ask others what helps them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00238-5E2E-EF4B-82D0-8DC1728960B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3828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-Ask the audience what causes them stress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00238-5E2E-EF4B-82D0-8DC1728960B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3037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Ask the audience how they deal with stress</a:t>
            </a:r>
          </a:p>
          <a:p>
            <a:pPr>
              <a:buFontTx/>
              <a:buChar char="-"/>
            </a:pPr>
            <a:r>
              <a:rPr lang="en-US" baseline="0" dirty="0" smtClean="0"/>
              <a:t> encourage them to give tips on what works and what doesn’t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00238-5E2E-EF4B-82D0-8DC1728960B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5431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45D5-1D18-3647-B7DF-DE0A2193458C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02E6-8F20-5247-9636-D5682AB66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439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45D5-1D18-3647-B7DF-DE0A2193458C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02E6-8F20-5247-9636-D5682AB66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9973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45D5-1D18-3647-B7DF-DE0A2193458C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02E6-8F20-5247-9636-D5682AB66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8954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45D5-1D18-3647-B7DF-DE0A2193458C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02E6-8F20-5247-9636-D5682AB66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841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45D5-1D18-3647-B7DF-DE0A2193458C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02E6-8F20-5247-9636-D5682AB66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853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45D5-1D18-3647-B7DF-DE0A2193458C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02E6-8F20-5247-9636-D5682AB66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683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45D5-1D18-3647-B7DF-DE0A2193458C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02E6-8F20-5247-9636-D5682AB66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000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45D5-1D18-3647-B7DF-DE0A2193458C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02E6-8F20-5247-9636-D5682AB66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646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45D5-1D18-3647-B7DF-DE0A2193458C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02E6-8F20-5247-9636-D5682AB66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752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45D5-1D18-3647-B7DF-DE0A2193458C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02E6-8F20-5247-9636-D5682AB66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141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45D5-1D18-3647-B7DF-DE0A2193458C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02E6-8F20-5247-9636-D5682AB66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001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245D5-1D18-3647-B7DF-DE0A2193458C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302E6-8F20-5247-9636-D5682AB66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256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1036"/>
            <a:ext cx="91440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4727" y="2890730"/>
            <a:ext cx="7962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Century Gothic"/>
                <a:cs typeface="Century Gothic"/>
              </a:rPr>
              <a:t>Zero Stress</a:t>
            </a:r>
            <a:endParaRPr lang="en-US" sz="7200" b="1" dirty="0"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44" y="4333490"/>
            <a:ext cx="1997024" cy="19878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4727" y="4442041"/>
            <a:ext cx="46761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  <a:latin typeface="Century Gothic"/>
                <a:cs typeface="Century Gothic"/>
              </a:rPr>
              <a:t>Presented By:</a:t>
            </a:r>
          </a:p>
          <a:p>
            <a:r>
              <a:rPr lang="en-US" sz="2800" dirty="0" smtClean="0">
                <a:solidFill>
                  <a:srgbClr val="000090"/>
                </a:solidFill>
                <a:latin typeface="Century Gothic"/>
                <a:cs typeface="Century Gothic"/>
              </a:rPr>
              <a:t>&lt;PRESENTOR’S NAME&gt;</a:t>
            </a:r>
            <a:endParaRPr lang="en-US" sz="2800" dirty="0">
              <a:solidFill>
                <a:srgbClr val="00009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87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50524"/>
            <a:ext cx="8229600" cy="34074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Century Gothic"/>
                <a:cs typeface="Century Gothic"/>
              </a:rPr>
              <a:t>How do you deal with stress?</a:t>
            </a:r>
            <a:endParaRPr lang="en-US" sz="4800" dirty="0">
              <a:latin typeface="Century Gothic"/>
              <a:cs typeface="Century Gothic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1036"/>
            <a:ext cx="91440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1872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97521"/>
            <a:ext cx="8229600" cy="30286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Century Gothic"/>
                <a:cs typeface="Century Gothic"/>
              </a:rPr>
              <a:t>Comments?</a:t>
            </a:r>
          </a:p>
          <a:p>
            <a:pPr marL="0" indent="0" algn="ctr">
              <a:buNone/>
            </a:pPr>
            <a:r>
              <a:rPr lang="en-US" sz="4800" dirty="0" smtClean="0">
                <a:latin typeface="Century Gothic"/>
                <a:cs typeface="Century Gothic"/>
              </a:rPr>
              <a:t>Questions?</a:t>
            </a:r>
          </a:p>
          <a:p>
            <a:pPr marL="0" indent="0" algn="ctr">
              <a:buNone/>
            </a:pPr>
            <a:r>
              <a:rPr lang="en-US" sz="4800" dirty="0" smtClean="0">
                <a:latin typeface="Century Gothic"/>
                <a:cs typeface="Century Gothic"/>
              </a:rPr>
              <a:t>Concerns?</a:t>
            </a:r>
            <a:endParaRPr lang="en-US" sz="4800" dirty="0">
              <a:latin typeface="Century Gothic"/>
              <a:cs typeface="Century Gothic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1036"/>
            <a:ext cx="91440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8274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1687"/>
            <a:ext cx="91440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9350"/>
            <a:ext cx="91440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2020669"/>
            <a:ext cx="542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entury Gothic"/>
                <a:cs typeface="Century Gothic"/>
              </a:rPr>
              <a:t>Find a Balance </a:t>
            </a:r>
            <a:endParaRPr lang="en-US" sz="3600" b="1" dirty="0">
              <a:latin typeface="Century Gothic"/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8624" y="2020669"/>
            <a:ext cx="3148593" cy="37446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2364" y="2667000"/>
            <a:ext cx="5120035" cy="293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charset="2"/>
              <a:buChar char="ü"/>
            </a:pPr>
            <a:r>
              <a:rPr lang="en-US" sz="2400" dirty="0" smtClean="0">
                <a:latin typeface="Century Gothic"/>
                <a:cs typeface="Century Gothic"/>
              </a:rPr>
              <a:t>Understand the responsibilities you already have </a:t>
            </a:r>
          </a:p>
          <a:p>
            <a:pPr marL="285750" indent="-285750">
              <a:lnSpc>
                <a:spcPct val="110000"/>
              </a:lnSpc>
              <a:buFont typeface="Wingdings" charset="2"/>
              <a:buChar char="ü"/>
            </a:pPr>
            <a:r>
              <a:rPr lang="en-US" sz="2400" dirty="0" smtClean="0">
                <a:latin typeface="Century Gothic"/>
                <a:cs typeface="Century Gothic"/>
              </a:rPr>
              <a:t>Don’t overload yourself with work</a:t>
            </a:r>
          </a:p>
          <a:p>
            <a:pPr marL="285750" indent="-285750">
              <a:lnSpc>
                <a:spcPct val="110000"/>
              </a:lnSpc>
              <a:buFont typeface="Wingdings" charset="2"/>
              <a:buChar char="ü"/>
            </a:pPr>
            <a:r>
              <a:rPr lang="en-US" sz="2400" dirty="0" smtClean="0">
                <a:latin typeface="Century Gothic"/>
                <a:cs typeface="Century Gothic"/>
              </a:rPr>
              <a:t>Don’t neglect some of your responsibilities to make time for others. 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18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1687"/>
            <a:ext cx="91440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9350"/>
            <a:ext cx="91440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18292" y="2000349"/>
            <a:ext cx="542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/>
                <a:cs typeface="Century Gothic"/>
              </a:rPr>
              <a:t>Time Management </a:t>
            </a:r>
            <a:endParaRPr lang="en-US" sz="3600" b="1" dirty="0"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5560" b="97880" l="3544" r="9546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1685925"/>
            <a:ext cx="2774053" cy="38400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65878" y="2646680"/>
            <a:ext cx="512003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charset="2"/>
              <a:buChar char="ü"/>
            </a:pPr>
            <a:r>
              <a:rPr lang="en-US" sz="2400" dirty="0" smtClean="0">
                <a:latin typeface="Century Gothic"/>
                <a:cs typeface="Century Gothic"/>
              </a:rPr>
              <a:t>Don’t procrastinate!</a:t>
            </a:r>
          </a:p>
          <a:p>
            <a:pPr marL="285750" indent="-285750">
              <a:lnSpc>
                <a:spcPct val="110000"/>
              </a:lnSpc>
              <a:buFont typeface="Wingdings" charset="2"/>
              <a:buChar char="ü"/>
            </a:pPr>
            <a:r>
              <a:rPr lang="en-US" sz="2400" dirty="0" smtClean="0">
                <a:latin typeface="Century Gothic"/>
                <a:cs typeface="Century Gothic"/>
              </a:rPr>
              <a:t>Estimate how long it will take you to complete larger tasks</a:t>
            </a:r>
          </a:p>
          <a:p>
            <a:pPr marL="285750" indent="-285750">
              <a:lnSpc>
                <a:spcPct val="110000"/>
              </a:lnSpc>
              <a:buFont typeface="Wingdings" charset="2"/>
              <a:buChar char="ü"/>
            </a:pPr>
            <a:r>
              <a:rPr lang="en-US" sz="2400" dirty="0" smtClean="0">
                <a:latin typeface="Century Gothic"/>
                <a:cs typeface="Century Gothic"/>
              </a:rPr>
              <a:t>Try putting in a small amount of work each day rather than a huge amount of work one day</a:t>
            </a:r>
          </a:p>
        </p:txBody>
      </p:sp>
    </p:spTree>
    <p:extLst>
      <p:ext uri="{BB962C8B-B14F-4D97-AF65-F5344CB8AC3E}">
        <p14:creationId xmlns="" xmlns:p14="http://schemas.microsoft.com/office/powerpoint/2010/main" val="27366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1687"/>
            <a:ext cx="91440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9350"/>
            <a:ext cx="91440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2399" y="2000349"/>
            <a:ext cx="2959834" cy="36936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000349"/>
            <a:ext cx="542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entury Gothic"/>
                <a:cs typeface="Century Gothic"/>
              </a:rPr>
              <a:t>To Do Lists </a:t>
            </a:r>
            <a:endParaRPr lang="en-US" sz="3600" b="1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746" y="2718688"/>
            <a:ext cx="5120035" cy="293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charset="2"/>
              <a:buChar char="ü"/>
            </a:pPr>
            <a:r>
              <a:rPr lang="en-US" sz="2400" dirty="0" smtClean="0">
                <a:latin typeface="Century Gothic"/>
                <a:cs typeface="Century Gothic"/>
              </a:rPr>
              <a:t>Keep track of what you need to complete </a:t>
            </a:r>
          </a:p>
          <a:p>
            <a:pPr marL="285750" indent="-285750">
              <a:lnSpc>
                <a:spcPct val="110000"/>
              </a:lnSpc>
              <a:buFont typeface="Wingdings" charset="2"/>
              <a:buChar char="ü"/>
            </a:pPr>
            <a:r>
              <a:rPr lang="en-US" sz="2400" dirty="0" smtClean="0">
                <a:latin typeface="Century Gothic"/>
                <a:cs typeface="Century Gothic"/>
              </a:rPr>
              <a:t>Do not complete the shortest or easiest tasks first- it may feel good to check them off but that means you are leaving the most daunting tasks for later.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546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1687"/>
            <a:ext cx="91440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9350"/>
            <a:ext cx="91440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63514" y="2000349"/>
            <a:ext cx="542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entury Gothic"/>
                <a:cs typeface="Century Gothic"/>
              </a:rPr>
              <a:t>Delegation</a:t>
            </a:r>
            <a:endParaRPr lang="en-US" sz="3600" b="1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7304" y="2646680"/>
            <a:ext cx="512003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charset="2"/>
              <a:buChar char="ü"/>
            </a:pPr>
            <a:r>
              <a:rPr lang="en-US" sz="2400" dirty="0" smtClean="0">
                <a:latin typeface="Century Gothic"/>
                <a:cs typeface="Century Gothic"/>
              </a:rPr>
              <a:t>If you are leading a project this may be useful</a:t>
            </a:r>
          </a:p>
          <a:p>
            <a:pPr marL="285750" indent="-285750">
              <a:lnSpc>
                <a:spcPct val="110000"/>
              </a:lnSpc>
              <a:buFont typeface="Wingdings" charset="2"/>
              <a:buChar char="ü"/>
            </a:pPr>
            <a:r>
              <a:rPr lang="en-US" sz="2400" dirty="0" smtClean="0">
                <a:latin typeface="Century Gothic"/>
                <a:cs typeface="Century Gothic"/>
              </a:rPr>
              <a:t>If you are delegating, you should still be working hard!</a:t>
            </a:r>
          </a:p>
          <a:p>
            <a:pPr marL="285750" indent="-285750">
              <a:lnSpc>
                <a:spcPct val="110000"/>
              </a:lnSpc>
              <a:buFont typeface="Wingdings" charset="2"/>
              <a:buChar char="ü"/>
            </a:pPr>
            <a:r>
              <a:rPr lang="en-US" sz="2400" dirty="0" smtClean="0">
                <a:latin typeface="Century Gothic"/>
                <a:cs typeface="Century Gothic"/>
              </a:rPr>
              <a:t>Do not forget to check in with you team members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034" y="2311820"/>
            <a:ext cx="3291814" cy="24908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910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1687"/>
            <a:ext cx="91440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9350"/>
            <a:ext cx="91440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2364" y="2000349"/>
            <a:ext cx="542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entury Gothic"/>
                <a:cs typeface="Century Gothic"/>
              </a:rPr>
              <a:t>Organization</a:t>
            </a:r>
            <a:endParaRPr lang="en-US" sz="3600" b="1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364" y="2646680"/>
            <a:ext cx="5120035" cy="293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charset="2"/>
              <a:buChar char="ü"/>
            </a:pPr>
            <a:r>
              <a:rPr lang="en-US" sz="2400" dirty="0" smtClean="0">
                <a:latin typeface="Century Gothic"/>
                <a:cs typeface="Century Gothic"/>
              </a:rPr>
              <a:t>It’s easier to start a task if you know when and where you are going to do so</a:t>
            </a:r>
          </a:p>
          <a:p>
            <a:pPr marL="285750" indent="-285750">
              <a:lnSpc>
                <a:spcPct val="110000"/>
              </a:lnSpc>
              <a:buFont typeface="Wingdings" charset="2"/>
              <a:buChar char="ü"/>
            </a:pPr>
            <a:r>
              <a:rPr lang="en-US" sz="2400" dirty="0" smtClean="0">
                <a:latin typeface="Century Gothic"/>
                <a:cs typeface="Century Gothic"/>
              </a:rPr>
              <a:t>Organization also helps you complete tasks faster</a:t>
            </a:r>
          </a:p>
          <a:p>
            <a:pPr marL="285750" indent="-285750">
              <a:lnSpc>
                <a:spcPct val="110000"/>
              </a:lnSpc>
              <a:buFont typeface="Wingdings" charset="2"/>
              <a:buChar char="ü"/>
            </a:pPr>
            <a:r>
              <a:rPr lang="en-US" sz="2400" dirty="0" smtClean="0">
                <a:latin typeface="Century Gothic"/>
                <a:cs typeface="Century Gothic"/>
              </a:rPr>
              <a:t>Find out what works best for you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7480" y="2000349"/>
            <a:ext cx="3734238" cy="30919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50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1687"/>
            <a:ext cx="91440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9350"/>
            <a:ext cx="91440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63514" y="2000349"/>
            <a:ext cx="542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entury Gothic"/>
                <a:cs typeface="Century Gothic"/>
              </a:rPr>
              <a:t>Know </a:t>
            </a:r>
            <a:r>
              <a:rPr lang="en-US" sz="3600" b="1" dirty="0">
                <a:latin typeface="Century Gothic"/>
                <a:cs typeface="Century Gothic"/>
              </a:rPr>
              <a:t>Y</a:t>
            </a:r>
            <a:r>
              <a:rPr lang="en-US" sz="3600" b="1" dirty="0" smtClean="0">
                <a:latin typeface="Century Gothic"/>
                <a:cs typeface="Century Gothic"/>
              </a:rPr>
              <a:t>our Limits</a:t>
            </a:r>
            <a:endParaRPr lang="en-US" sz="3600" b="1" dirty="0"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380" y="2000349"/>
            <a:ext cx="3406303" cy="34063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67304" y="2646680"/>
            <a:ext cx="5120035" cy="333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charset="2"/>
              <a:buChar char="ü"/>
            </a:pPr>
            <a:r>
              <a:rPr lang="en-US" sz="2400" dirty="0" smtClean="0">
                <a:latin typeface="Century Gothic"/>
                <a:cs typeface="Century Gothic"/>
              </a:rPr>
              <a:t>If you have difficulty completing tasks, do not take extra work</a:t>
            </a:r>
          </a:p>
          <a:p>
            <a:pPr marL="285750" indent="-285750">
              <a:lnSpc>
                <a:spcPct val="110000"/>
              </a:lnSpc>
              <a:buFont typeface="Wingdings" charset="2"/>
              <a:buChar char="ü"/>
            </a:pPr>
            <a:r>
              <a:rPr lang="en-US" sz="2400" dirty="0" smtClean="0">
                <a:latin typeface="Century Gothic"/>
                <a:cs typeface="Century Gothic"/>
              </a:rPr>
              <a:t>Ask yourself:</a:t>
            </a:r>
          </a:p>
          <a:p>
            <a:pPr marL="742950" lvl="1" indent="-285750">
              <a:lnSpc>
                <a:spcPct val="110000"/>
              </a:lnSpc>
              <a:buFont typeface="Wingdings" charset="2"/>
              <a:buChar char="ü"/>
            </a:pPr>
            <a:r>
              <a:rPr lang="en-US" sz="2400" dirty="0" smtClean="0">
                <a:latin typeface="Century Gothic"/>
                <a:cs typeface="Century Gothic"/>
              </a:rPr>
              <a:t>How long can I work for?</a:t>
            </a:r>
          </a:p>
          <a:p>
            <a:pPr marL="742950" lvl="1" indent="-285750">
              <a:lnSpc>
                <a:spcPct val="110000"/>
              </a:lnSpc>
              <a:buFont typeface="Wingdings" charset="2"/>
              <a:buChar char="ü"/>
            </a:pPr>
            <a:r>
              <a:rPr lang="en-US" sz="2400" dirty="0" smtClean="0">
                <a:latin typeface="Century Gothic"/>
                <a:cs typeface="Century Gothic"/>
              </a:rPr>
              <a:t>What do I manage well?</a:t>
            </a:r>
          </a:p>
          <a:p>
            <a:pPr marL="742950" lvl="1" indent="-285750">
              <a:lnSpc>
                <a:spcPct val="110000"/>
              </a:lnSpc>
              <a:buFont typeface="Wingdings" charset="2"/>
              <a:buChar char="ü"/>
            </a:pPr>
            <a:r>
              <a:rPr lang="en-US" sz="2400" dirty="0" smtClean="0">
                <a:latin typeface="Century Gothic"/>
                <a:cs typeface="Century Gothic"/>
              </a:rPr>
              <a:t>Do I need help with this task?</a:t>
            </a:r>
          </a:p>
        </p:txBody>
      </p:sp>
    </p:spTree>
    <p:extLst>
      <p:ext uri="{BB962C8B-B14F-4D97-AF65-F5344CB8AC3E}">
        <p14:creationId xmlns="" xmlns:p14="http://schemas.microsoft.com/office/powerpoint/2010/main" val="404963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8765"/>
            <a:ext cx="91440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1440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2364" y="2000349"/>
            <a:ext cx="542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entury Gothic"/>
                <a:cs typeface="Century Gothic"/>
              </a:rPr>
              <a:t>Facing Procrastination</a:t>
            </a:r>
            <a:endParaRPr lang="en-US" sz="3600" b="1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2364" y="2909455"/>
            <a:ext cx="486707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charset="2"/>
              <a:buChar char="ü"/>
            </a:pPr>
            <a:r>
              <a:rPr lang="en-US" sz="2400" dirty="0" smtClean="0">
                <a:latin typeface="Century Gothic"/>
                <a:cs typeface="Century Gothic"/>
              </a:rPr>
              <a:t>Set your own deadlines</a:t>
            </a:r>
          </a:p>
          <a:p>
            <a:pPr marL="285750" indent="-285750">
              <a:lnSpc>
                <a:spcPct val="110000"/>
              </a:lnSpc>
              <a:buFont typeface="Wingdings" charset="2"/>
              <a:buChar char="ü"/>
            </a:pPr>
            <a:r>
              <a:rPr lang="en-US" sz="2400" dirty="0" smtClean="0">
                <a:latin typeface="Century Gothic"/>
                <a:cs typeface="Century Gothic"/>
              </a:rPr>
              <a:t>Take it one step at a time</a:t>
            </a:r>
          </a:p>
          <a:p>
            <a:pPr marL="285750" indent="-285750">
              <a:lnSpc>
                <a:spcPct val="110000"/>
              </a:lnSpc>
              <a:buFont typeface="Wingdings" charset="2"/>
              <a:buChar char="ü"/>
            </a:pPr>
            <a:r>
              <a:rPr lang="en-US" sz="2400" dirty="0" smtClean="0">
                <a:latin typeface="Century Gothic"/>
                <a:cs typeface="Century Gothic"/>
              </a:rPr>
              <a:t>Start your task as soon as it is assigned</a:t>
            </a:r>
          </a:p>
          <a:p>
            <a:pPr marL="285750" indent="-285750">
              <a:lnSpc>
                <a:spcPct val="110000"/>
              </a:lnSpc>
              <a:buFont typeface="Wingdings" charset="2"/>
              <a:buChar char="ü"/>
            </a:pPr>
            <a:r>
              <a:rPr lang="en-US" sz="2400" dirty="0" smtClean="0">
                <a:latin typeface="Century Gothic"/>
                <a:cs typeface="Century Gothic"/>
              </a:rPr>
              <a:t>There is no easy way out of procrastination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438" y="2646680"/>
            <a:ext cx="3815443" cy="33206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633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3552"/>
            <a:ext cx="8229600" cy="363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Century Gothic"/>
                <a:cs typeface="Century Gothic"/>
              </a:rPr>
              <a:t>What Causes </a:t>
            </a:r>
            <a:r>
              <a:rPr lang="en-US" sz="4800" dirty="0">
                <a:latin typeface="Century Gothic"/>
                <a:cs typeface="Century Gothic"/>
              </a:rPr>
              <a:t>Y</a:t>
            </a:r>
            <a:r>
              <a:rPr lang="en-US" sz="4800" dirty="0" smtClean="0">
                <a:latin typeface="Century Gothic"/>
                <a:cs typeface="Century Gothic"/>
              </a:rPr>
              <a:t>ou </a:t>
            </a:r>
            <a:r>
              <a:rPr lang="en-US" sz="4800" dirty="0">
                <a:latin typeface="Century Gothic"/>
                <a:cs typeface="Century Gothic"/>
              </a:rPr>
              <a:t>S</a:t>
            </a:r>
            <a:r>
              <a:rPr lang="en-US" sz="4800" dirty="0" smtClean="0">
                <a:latin typeface="Century Gothic"/>
                <a:cs typeface="Century Gothic"/>
              </a:rPr>
              <a:t>tress?</a:t>
            </a:r>
            <a:endParaRPr lang="en-US" sz="4800" dirty="0">
              <a:latin typeface="Century Gothic"/>
              <a:cs typeface="Century Gothic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1036"/>
            <a:ext cx="91440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6694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2961</TotalTime>
  <Words>741</Words>
  <Application>Microsoft Macintosh PowerPoint</Application>
  <PresentationFormat>On-screen Show (4:3)</PresentationFormat>
  <Paragraphs>93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castaner</dc:creator>
  <cp:lastModifiedBy>Katie Havemann</cp:lastModifiedBy>
  <cp:revision>38</cp:revision>
  <dcterms:created xsi:type="dcterms:W3CDTF">2014-12-19T15:30:27Z</dcterms:created>
  <dcterms:modified xsi:type="dcterms:W3CDTF">2015-08-27T00:28:00Z</dcterms:modified>
</cp:coreProperties>
</file>