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2" r:id="rId3"/>
    <p:sldId id="257" r:id="rId4"/>
    <p:sldId id="258" r:id="rId5"/>
    <p:sldId id="259" r:id="rId6"/>
    <p:sldId id="26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920" y="-48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BCCD4-AEBA-448F-A194-D1A29E2777EF}" type="datetimeFigureOut">
              <a:rPr lang="en-US" smtClean="0"/>
              <a:pPr/>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BD4F3-8012-4829-A2BF-13E21F6CD116}" type="slidenum">
              <a:rPr lang="en-US" smtClean="0"/>
              <a:pPr/>
              <a:t>‹#›</a:t>
            </a:fld>
            <a:endParaRPr lang="en-US"/>
          </a:p>
        </p:txBody>
      </p:sp>
    </p:spTree>
    <p:extLst>
      <p:ext uri="{BB962C8B-B14F-4D97-AF65-F5344CB8AC3E}">
        <p14:creationId xmlns="" xmlns:p14="http://schemas.microsoft.com/office/powerpoint/2010/main" val="86338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One person will be asked to leave the room while the rest of the group decides who is going to be the “</a:t>
            </a:r>
            <a:r>
              <a:rPr lang="en-US" dirty="0" err="1" smtClean="0"/>
              <a:t>indian</a:t>
            </a:r>
            <a:r>
              <a:rPr lang="en-US" dirty="0" smtClean="0"/>
              <a:t> chief”. This person will start and action and change it at random. Try not to look at the “</a:t>
            </a:r>
            <a:r>
              <a:rPr lang="en-US" dirty="0" err="1" smtClean="0"/>
              <a:t>indian</a:t>
            </a:r>
            <a:r>
              <a:rPr lang="en-US" dirty="0" smtClean="0"/>
              <a:t> chief” directly or you will give their identity away (use peripheral vision)!!! The person who was asked to leave the room will return and attempt (with three tries) to guess who the “Indian chief” is. The “</a:t>
            </a:r>
            <a:r>
              <a:rPr lang="en-US" dirty="0" err="1" smtClean="0"/>
              <a:t>indian</a:t>
            </a:r>
            <a:r>
              <a:rPr lang="en-US" dirty="0" smtClean="0"/>
              <a:t> chief” from one round will be the “guesser” next round! </a:t>
            </a:r>
            <a:r>
              <a:rPr lang="en-US" dirty="0" smtClean="0">
                <a:sym typeface="Wingdings" pitchFamily="2" charset="2"/>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057BD4F3-8012-4829-A2BF-13E21F6CD116}" type="slidenum">
              <a:rPr lang="en-US" smtClean="0"/>
              <a:pPr/>
              <a:t>2</a:t>
            </a:fld>
            <a:endParaRPr lang="en-US"/>
          </a:p>
        </p:txBody>
      </p:sp>
    </p:spTree>
    <p:extLst>
      <p:ext uri="{BB962C8B-B14F-4D97-AF65-F5344CB8AC3E}">
        <p14:creationId xmlns="" xmlns:p14="http://schemas.microsoft.com/office/powerpoint/2010/main" val="195432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smtClean="0"/>
              <a:t>Prioritize</a:t>
            </a:r>
            <a:r>
              <a:rPr lang="en-US" dirty="0" smtClean="0"/>
              <a:t> </a:t>
            </a:r>
            <a:r>
              <a:rPr lang="en-US" dirty="0" smtClean="0">
                <a:latin typeface="Century Gothic"/>
                <a:cs typeface="Century Gothic"/>
              </a:rPr>
              <a:t>activities and responsibilities </a:t>
            </a:r>
            <a:r>
              <a:rPr lang="en-US" dirty="0" smtClean="0"/>
              <a:t>by level of importance and level of difficulty.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smtClean="0"/>
              <a:t>Calendar </a:t>
            </a:r>
            <a:r>
              <a:rPr lang="en-US" dirty="0" smtClean="0"/>
              <a:t>- When organizing your schedule take</a:t>
            </a:r>
            <a:r>
              <a:rPr lang="en-US" baseline="0" dirty="0" smtClean="0"/>
              <a:t> into account the fact that activities often take more time than predicted. Also make sure to factor in transportation time in order to make sure you are not overloading yourself and your schedule. (</a:t>
            </a:r>
            <a:r>
              <a:rPr lang="en-US" baseline="0" dirty="0" err="1" smtClean="0"/>
              <a:t>calender</a:t>
            </a:r>
            <a:r>
              <a:rPr lang="en-US" baseline="0" dirty="0" smtClean="0"/>
              <a:t>, planner, phone, apps)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t>Manage Stress - </a:t>
            </a:r>
            <a:r>
              <a:rPr lang="en-US" baseline="0" dirty="0" smtClean="0"/>
              <a:t>Don’t waste time freaking out about  task, JUST DO IT.. This will reduce the quality of your work and focus, and will result in a weaker product. Swallow the frog.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a:t>
            </a:r>
            <a:r>
              <a:rPr lang="en-US" baseline="30000" dirty="0" smtClean="0"/>
              <a:t>th</a:t>
            </a:r>
            <a:r>
              <a:rPr lang="en-US" baseline="0" dirty="0" smtClean="0"/>
              <a:t> bullet- </a:t>
            </a:r>
            <a:r>
              <a:rPr lang="en-US" dirty="0" smtClean="0"/>
              <a:t>Doing few things well is better than doing a lot of things when the product is not your best work.</a:t>
            </a:r>
          </a:p>
          <a:p>
            <a:r>
              <a:rPr lang="en-US" baseline="0" dirty="0" smtClean="0"/>
              <a:t>Often people experience anxiety about saying no because that would make them “a mean person” or think people will believe they are “not a team player”. It is essential that everyone understands that there is ONLY SO MUCH YOU CAN DO!</a:t>
            </a:r>
            <a:endParaRPr lang="en-US" dirty="0"/>
          </a:p>
        </p:txBody>
      </p:sp>
      <p:sp>
        <p:nvSpPr>
          <p:cNvPr id="4" name="Slide Number Placeholder 3"/>
          <p:cNvSpPr>
            <a:spLocks noGrp="1"/>
          </p:cNvSpPr>
          <p:nvPr>
            <p:ph type="sldNum" sz="quarter" idx="10"/>
          </p:nvPr>
        </p:nvSpPr>
        <p:spPr/>
        <p:txBody>
          <a:bodyPr/>
          <a:lstStyle/>
          <a:p>
            <a:fld id="{057BD4F3-8012-4829-A2BF-13E21F6CD116}" type="slidenum">
              <a:rPr lang="en-US" smtClean="0"/>
              <a:pPr/>
              <a:t>3</a:t>
            </a:fld>
            <a:endParaRPr lang="en-US"/>
          </a:p>
        </p:txBody>
      </p:sp>
    </p:spTree>
    <p:extLst>
      <p:ext uri="{BB962C8B-B14F-4D97-AF65-F5344CB8AC3E}">
        <p14:creationId xmlns="" xmlns:p14="http://schemas.microsoft.com/office/powerpoint/2010/main" val="215683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smtClean="0"/>
              <a:t>Learning To Delegate -</a:t>
            </a:r>
            <a:r>
              <a:rPr lang="en-US" b="1" baseline="0" dirty="0" smtClean="0"/>
              <a:t> </a:t>
            </a:r>
            <a:r>
              <a:rPr lang="en-US" dirty="0" smtClean="0"/>
              <a:t>can eliminate a lot of unnecessary stress. </a:t>
            </a:r>
            <a:r>
              <a:rPr lang="en-US" baseline="0" dirty="0" smtClean="0"/>
              <a:t>Together we can do a lot more than on our own! We see this in Key Club as we all set forward to accomplish a few common goals, but this can also be seen in everyday life. Work smarter, not harder.</a:t>
            </a:r>
          </a:p>
          <a:p>
            <a:pPr marL="171450" indent="-171450">
              <a:buFontTx/>
              <a:buChar char="-"/>
            </a:pPr>
            <a:r>
              <a:rPr lang="en-US" b="1" baseline="0" dirty="0" smtClean="0"/>
              <a:t>Take Care of Yourself: </a:t>
            </a:r>
            <a:r>
              <a:rPr lang="en-US" baseline="0" dirty="0" smtClean="0"/>
              <a:t> </a:t>
            </a:r>
            <a:r>
              <a:rPr lang="en-US" dirty="0" smtClean="0"/>
              <a:t>Sleeping, eating, etc. are necessary to a productive lifestyle. </a:t>
            </a:r>
            <a:r>
              <a:rPr lang="en-US" baseline="0" dirty="0" smtClean="0"/>
              <a:t>Neglecting your basic needs is definitely not something that will help you in your accomplishments. Working to complete you allotted requirements in a reasonable time period will get you much farther in life and you will feel so much better than if you stayed up until 2am working on that project you have to pull together last minute.</a:t>
            </a:r>
          </a:p>
          <a:p>
            <a:pPr marL="171450" indent="-171450">
              <a:buFontTx/>
              <a:buChar char="-"/>
            </a:pPr>
            <a:r>
              <a:rPr lang="en-US" b="1" baseline="0" dirty="0" smtClean="0"/>
              <a:t>Don’t Procrastinate</a:t>
            </a:r>
            <a:r>
              <a:rPr lang="en-US" b="0" baseline="0" dirty="0" smtClean="0"/>
              <a:t> – We have this saying “Swallow the frog”.....</a:t>
            </a:r>
            <a:endParaRPr lang="en-US" b="1" dirty="0"/>
          </a:p>
        </p:txBody>
      </p:sp>
      <p:sp>
        <p:nvSpPr>
          <p:cNvPr id="4" name="Slide Number Placeholder 3"/>
          <p:cNvSpPr>
            <a:spLocks noGrp="1"/>
          </p:cNvSpPr>
          <p:nvPr>
            <p:ph type="sldNum" sz="quarter" idx="10"/>
          </p:nvPr>
        </p:nvSpPr>
        <p:spPr/>
        <p:txBody>
          <a:bodyPr/>
          <a:lstStyle/>
          <a:p>
            <a:fld id="{057BD4F3-8012-4829-A2BF-13E21F6CD116}" type="slidenum">
              <a:rPr lang="en-US" smtClean="0"/>
              <a:pPr/>
              <a:t>4</a:t>
            </a:fld>
            <a:endParaRPr lang="en-US"/>
          </a:p>
        </p:txBody>
      </p:sp>
    </p:spTree>
    <p:extLst>
      <p:ext uri="{BB962C8B-B14F-4D97-AF65-F5344CB8AC3E}">
        <p14:creationId xmlns="" xmlns:p14="http://schemas.microsoft.com/office/powerpoint/2010/main" val="320584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smtClean="0"/>
              <a:t>Different is OK – </a:t>
            </a:r>
            <a:r>
              <a:rPr lang="en-US" b="0" dirty="0" smtClean="0"/>
              <a:t>everyone is different, your</a:t>
            </a:r>
            <a:r>
              <a:rPr lang="en-US" b="0" baseline="0" dirty="0" smtClean="0"/>
              <a:t> organization methods may be different from everyone in this room</a:t>
            </a:r>
          </a:p>
          <a:p>
            <a:pPr marL="171450" indent="-171450">
              <a:buFontTx/>
              <a:buChar char="-"/>
            </a:pPr>
            <a:r>
              <a:rPr lang="en-US" b="1" baseline="0" dirty="0" smtClean="0"/>
              <a:t>Common Suggestions – </a:t>
            </a:r>
            <a:r>
              <a:rPr lang="en-US" b="0" baseline="0" dirty="0" smtClean="0"/>
              <a:t>Binders, planners, folders (laptop and other), sticky note</a:t>
            </a:r>
          </a:p>
          <a:p>
            <a:pPr marL="171450" indent="-171450">
              <a:buFontTx/>
              <a:buChar char="-"/>
            </a:pPr>
            <a:r>
              <a:rPr lang="en-US" b="1" baseline="0" dirty="0" smtClean="0"/>
              <a:t>Time Management</a:t>
            </a:r>
            <a:r>
              <a:rPr lang="en-US" b="0" baseline="0" dirty="0" smtClean="0"/>
              <a:t> – time management leads to success, you must make the best use of your time </a:t>
            </a:r>
          </a:p>
          <a:p>
            <a:pPr marL="171450" indent="-171450">
              <a:buFontTx/>
              <a:buChar char="-"/>
            </a:pPr>
            <a:r>
              <a:rPr lang="en-US" b="1" baseline="0" dirty="0" smtClean="0"/>
              <a:t>Set Goals</a:t>
            </a:r>
            <a:r>
              <a:rPr lang="en-US" b="0" baseline="0" dirty="0" smtClean="0"/>
              <a:t> – setting goals inspires you to achieve them, sets a standard to only yourself</a:t>
            </a:r>
            <a:endParaRPr lang="en-US" b="1" baseline="0" dirty="0" smtClean="0"/>
          </a:p>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057BD4F3-8012-4829-A2BF-13E21F6CD116}" type="slidenum">
              <a:rPr lang="en-US" smtClean="0"/>
              <a:pPr/>
              <a:t>5</a:t>
            </a:fld>
            <a:endParaRPr lang="en-US"/>
          </a:p>
        </p:txBody>
      </p:sp>
    </p:spTree>
    <p:extLst>
      <p:ext uri="{BB962C8B-B14F-4D97-AF65-F5344CB8AC3E}">
        <p14:creationId xmlns="" xmlns:p14="http://schemas.microsoft.com/office/powerpoint/2010/main" val="158872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the audience these questions</a:t>
            </a:r>
            <a:endParaRPr lang="en-US" dirty="0"/>
          </a:p>
        </p:txBody>
      </p:sp>
      <p:sp>
        <p:nvSpPr>
          <p:cNvPr id="4" name="Slide Number Placeholder 3"/>
          <p:cNvSpPr>
            <a:spLocks noGrp="1"/>
          </p:cNvSpPr>
          <p:nvPr>
            <p:ph type="sldNum" sz="quarter" idx="10"/>
          </p:nvPr>
        </p:nvSpPr>
        <p:spPr/>
        <p:txBody>
          <a:bodyPr/>
          <a:lstStyle/>
          <a:p>
            <a:fld id="{057BD4F3-8012-4829-A2BF-13E21F6CD116}" type="slidenum">
              <a:rPr lang="en-US" smtClean="0"/>
              <a:pPr/>
              <a:t>6</a:t>
            </a:fld>
            <a:endParaRPr lang="en-US"/>
          </a:p>
        </p:txBody>
      </p:sp>
    </p:spTree>
    <p:extLst>
      <p:ext uri="{BB962C8B-B14F-4D97-AF65-F5344CB8AC3E}">
        <p14:creationId xmlns="" xmlns:p14="http://schemas.microsoft.com/office/powerpoint/2010/main" val="114748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C4107-038D-4178-B5F2-15F2565365B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28005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C4107-038D-4178-B5F2-15F2565365B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390685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C4107-038D-4178-B5F2-15F2565365B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399790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C4107-038D-4178-B5F2-15F2565365B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1765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C4107-038D-4178-B5F2-15F2565365B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415089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C4107-038D-4178-B5F2-15F2565365B7}"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148282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C4107-038D-4178-B5F2-15F2565365B7}" type="datetimeFigureOut">
              <a:rPr lang="en-US" smtClean="0"/>
              <a:pPr/>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13997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C4107-038D-4178-B5F2-15F2565365B7}"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365539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C4107-038D-4178-B5F2-15F2565365B7}"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38394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C4107-038D-4178-B5F2-15F2565365B7}"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145695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C4107-038D-4178-B5F2-15F2565365B7}"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353841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C4107-038D-4178-B5F2-15F2565365B7}" type="datetimeFigureOut">
              <a:rPr lang="en-US" smtClean="0"/>
              <a:pPr/>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27617-B065-4B5C-9BB6-6095E76B1382}" type="slidenum">
              <a:rPr lang="en-US" smtClean="0"/>
              <a:pPr/>
              <a:t>‹#›</a:t>
            </a:fld>
            <a:endParaRPr lang="en-US"/>
          </a:p>
        </p:txBody>
      </p:sp>
    </p:spTree>
    <p:extLst>
      <p:ext uri="{BB962C8B-B14F-4D97-AF65-F5344CB8AC3E}">
        <p14:creationId xmlns="" xmlns:p14="http://schemas.microsoft.com/office/powerpoint/2010/main" val="2417914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7239000" cy="1325562"/>
          </a:xfrm>
        </p:spPr>
        <p:txBody>
          <a:bodyPr>
            <a:normAutofit fontScale="90000"/>
          </a:bodyPr>
          <a:lstStyle/>
          <a:p>
            <a:r>
              <a:rPr lang="en-US" dirty="0" smtClean="0">
                <a:latin typeface="Century Gothic"/>
                <a:cs typeface="Century Gothic"/>
              </a:rPr>
              <a:t>Time Management and Organization</a:t>
            </a:r>
            <a:endParaRPr lang="en-US" dirty="0">
              <a:latin typeface="Century Gothic"/>
              <a:cs typeface="Century Gothic"/>
            </a:endParaRPr>
          </a:p>
        </p:txBody>
      </p:sp>
      <p:pic>
        <p:nvPicPr>
          <p:cNvPr id="4" name="Picture 3" descr="logo_KeyClub_seal_BW_P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152400"/>
            <a:ext cx="1419079" cy="1410479"/>
          </a:xfrm>
          <a:prstGeom prst="rect">
            <a:avLst/>
          </a:prstGeom>
        </p:spPr>
      </p:pic>
      <p:pic>
        <p:nvPicPr>
          <p:cNvPr id="3" name="Picture 2"/>
          <p:cNvPicPr>
            <a:picLocks noChangeAspect="1"/>
          </p:cNvPicPr>
          <p:nvPr/>
        </p:nvPicPr>
        <p:blipFill>
          <a:blip r:embed="rId3" cstate="print"/>
          <a:stretch>
            <a:fillRect/>
          </a:stretch>
        </p:blipFill>
        <p:spPr>
          <a:xfrm>
            <a:off x="3048000" y="3200400"/>
            <a:ext cx="2590800" cy="2590800"/>
          </a:xfrm>
          <a:prstGeom prst="rect">
            <a:avLst/>
          </a:prstGeom>
        </p:spPr>
      </p:pic>
      <p:pic>
        <p:nvPicPr>
          <p:cNvPr id="11266" name="Picture 2" descr="http://d25wpufferfish.weebly.com/uploads/2/4/9/9/24995788/pencillightblue.gif"/>
          <p:cNvPicPr>
            <a:picLocks noChangeAspect="1" noChangeArrowheads="1"/>
          </p:cNvPicPr>
          <p:nvPr/>
        </p:nvPicPr>
        <p:blipFill>
          <a:blip r:embed="rId4"/>
          <a:srcRect/>
          <a:stretch>
            <a:fillRect/>
          </a:stretch>
        </p:blipFill>
        <p:spPr bwMode="auto">
          <a:xfrm>
            <a:off x="0" y="6019800"/>
            <a:ext cx="9144000" cy="533400"/>
          </a:xfrm>
          <a:prstGeom prst="rect">
            <a:avLst/>
          </a:prstGeom>
          <a:noFill/>
        </p:spPr>
      </p:pic>
    </p:spTree>
    <p:extLst>
      <p:ext uri="{BB962C8B-B14F-4D97-AF65-F5344CB8AC3E}">
        <p14:creationId xmlns="" xmlns:p14="http://schemas.microsoft.com/office/powerpoint/2010/main" val="345403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ICEBREAKER </a:t>
            </a:r>
            <a:endParaRPr lang="en-US" dirty="0">
              <a:latin typeface="Century Gothic"/>
              <a:cs typeface="Century Gothic"/>
            </a:endParaRPr>
          </a:p>
        </p:txBody>
      </p:sp>
      <p:sp>
        <p:nvSpPr>
          <p:cNvPr id="3" name="Content Placeholder 2"/>
          <p:cNvSpPr>
            <a:spLocks noGrp="1"/>
          </p:cNvSpPr>
          <p:nvPr>
            <p:ph idx="1"/>
          </p:nvPr>
        </p:nvSpPr>
        <p:spPr>
          <a:xfrm>
            <a:off x="1676400" y="2362200"/>
            <a:ext cx="5791200" cy="3763963"/>
          </a:xfrm>
        </p:spPr>
        <p:txBody>
          <a:bodyPr>
            <a:normAutofit/>
          </a:bodyPr>
          <a:lstStyle/>
          <a:p>
            <a:pPr algn="ctr"/>
            <a:r>
              <a:rPr lang="en-US" dirty="0" smtClean="0">
                <a:latin typeface="Century Gothic"/>
                <a:cs typeface="Century Gothic"/>
              </a:rPr>
              <a:t>“Indian Chief”</a:t>
            </a:r>
          </a:p>
        </p:txBody>
      </p:sp>
      <p:pic>
        <p:nvPicPr>
          <p:cNvPr id="4" name="Picture 3"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600" y="152400"/>
            <a:ext cx="1419079" cy="1410479"/>
          </a:xfrm>
          <a:prstGeom prst="rect">
            <a:avLst/>
          </a:prstGeom>
        </p:spPr>
      </p:pic>
      <p:pic>
        <p:nvPicPr>
          <p:cNvPr id="6" name="Picture 2" descr="http://d25wpufferfish.weebly.com/uploads/2/4/9/9/24995788/pencillightblue.gif"/>
          <p:cNvPicPr>
            <a:picLocks noChangeAspect="1" noChangeArrowheads="1"/>
          </p:cNvPicPr>
          <p:nvPr/>
        </p:nvPicPr>
        <p:blipFill>
          <a:blip r:embed="rId4"/>
          <a:srcRect/>
          <a:stretch>
            <a:fillRect/>
          </a:stretch>
        </p:blipFill>
        <p:spPr bwMode="auto">
          <a:xfrm>
            <a:off x="0" y="5562600"/>
            <a:ext cx="9144000" cy="685800"/>
          </a:xfrm>
          <a:prstGeom prst="rect">
            <a:avLst/>
          </a:prstGeom>
          <a:noFill/>
        </p:spPr>
      </p:pic>
    </p:spTree>
    <p:extLst>
      <p:ext uri="{BB962C8B-B14F-4D97-AF65-F5344CB8AC3E}">
        <p14:creationId xmlns="" xmlns:p14="http://schemas.microsoft.com/office/powerpoint/2010/main" val="1631019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Time Management</a:t>
            </a:r>
            <a:endParaRPr lang="en-US" dirty="0">
              <a:latin typeface="Century Gothic"/>
              <a:cs typeface="Century Gothic"/>
            </a:endParaRPr>
          </a:p>
        </p:txBody>
      </p:sp>
      <p:sp>
        <p:nvSpPr>
          <p:cNvPr id="3" name="Content Placeholder 2"/>
          <p:cNvSpPr>
            <a:spLocks noGrp="1"/>
          </p:cNvSpPr>
          <p:nvPr>
            <p:ph idx="1"/>
          </p:nvPr>
        </p:nvSpPr>
        <p:spPr/>
        <p:txBody>
          <a:bodyPr>
            <a:normAutofit/>
          </a:bodyPr>
          <a:lstStyle/>
          <a:p>
            <a:r>
              <a:rPr lang="en-US" dirty="0" smtClean="0">
                <a:latin typeface="Century Gothic"/>
                <a:cs typeface="Century Gothic"/>
              </a:rPr>
              <a:t>Prioritize</a:t>
            </a:r>
          </a:p>
          <a:p>
            <a:endParaRPr lang="en-US" dirty="0" smtClean="0">
              <a:latin typeface="Century Gothic"/>
              <a:cs typeface="Century Gothic"/>
            </a:endParaRPr>
          </a:p>
          <a:p>
            <a:r>
              <a:rPr lang="en-US" dirty="0" smtClean="0">
                <a:latin typeface="Century Gothic"/>
                <a:cs typeface="Century Gothic"/>
              </a:rPr>
              <a:t>Use a calendar</a:t>
            </a:r>
          </a:p>
          <a:p>
            <a:endParaRPr lang="en-US" dirty="0" smtClean="0">
              <a:latin typeface="Century Gothic"/>
              <a:cs typeface="Century Gothic"/>
            </a:endParaRPr>
          </a:p>
          <a:p>
            <a:r>
              <a:rPr lang="en-US" dirty="0" smtClean="0">
                <a:latin typeface="Century Gothic"/>
                <a:cs typeface="Century Gothic"/>
              </a:rPr>
              <a:t>Manage Stress Levels</a:t>
            </a:r>
          </a:p>
          <a:p>
            <a:endParaRPr lang="en-US" dirty="0" smtClean="0">
              <a:latin typeface="Century Gothic"/>
              <a:cs typeface="Century Gothic"/>
            </a:endParaRPr>
          </a:p>
          <a:p>
            <a:r>
              <a:rPr lang="en-US" dirty="0" smtClean="0">
                <a:latin typeface="Century Gothic"/>
                <a:cs typeface="Century Gothic"/>
              </a:rPr>
              <a:t>Learn to SAY NO! </a:t>
            </a:r>
            <a:endParaRPr lang="en-US" dirty="0">
              <a:latin typeface="Century Gothic"/>
              <a:cs typeface="Century Gothic"/>
            </a:endParaRPr>
          </a:p>
        </p:txBody>
      </p:sp>
      <p:pic>
        <p:nvPicPr>
          <p:cNvPr id="5" name="Picture 4"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600" y="152400"/>
            <a:ext cx="1419079" cy="1410479"/>
          </a:xfrm>
          <a:prstGeom prst="rect">
            <a:avLst/>
          </a:prstGeom>
        </p:spPr>
      </p:pic>
      <p:pic>
        <p:nvPicPr>
          <p:cNvPr id="4" name="Picture 3"/>
          <p:cNvPicPr>
            <a:picLocks noChangeAspect="1"/>
          </p:cNvPicPr>
          <p:nvPr/>
        </p:nvPicPr>
        <p:blipFill>
          <a:blip r:embed="rId4"/>
          <a:stretch>
            <a:fillRect/>
          </a:stretch>
        </p:blipFill>
        <p:spPr>
          <a:xfrm>
            <a:off x="4876800" y="1371600"/>
            <a:ext cx="3797300" cy="2519620"/>
          </a:xfrm>
          <a:prstGeom prst="rect">
            <a:avLst/>
          </a:prstGeom>
        </p:spPr>
      </p:pic>
      <p:pic>
        <p:nvPicPr>
          <p:cNvPr id="7" name="Picture 6"/>
          <p:cNvPicPr>
            <a:picLocks noChangeAspect="1"/>
          </p:cNvPicPr>
          <p:nvPr/>
        </p:nvPicPr>
        <p:blipFill>
          <a:blip r:embed="rId5"/>
          <a:stretch>
            <a:fillRect/>
          </a:stretch>
        </p:blipFill>
        <p:spPr>
          <a:xfrm>
            <a:off x="5105400" y="1295400"/>
            <a:ext cx="3378200" cy="2577084"/>
          </a:xfrm>
          <a:prstGeom prst="rect">
            <a:avLst/>
          </a:prstGeom>
        </p:spPr>
      </p:pic>
      <p:pic>
        <p:nvPicPr>
          <p:cNvPr id="8" name="Picture 7"/>
          <p:cNvPicPr>
            <a:picLocks noChangeAspect="1"/>
          </p:cNvPicPr>
          <p:nvPr/>
        </p:nvPicPr>
        <p:blipFill>
          <a:blip r:embed="rId6" cstate="print"/>
          <a:stretch>
            <a:fillRect/>
          </a:stretch>
        </p:blipFill>
        <p:spPr>
          <a:xfrm>
            <a:off x="5105400" y="1371600"/>
            <a:ext cx="3505200" cy="2515918"/>
          </a:xfrm>
          <a:prstGeom prst="rect">
            <a:avLst/>
          </a:prstGeom>
        </p:spPr>
      </p:pic>
      <p:pic>
        <p:nvPicPr>
          <p:cNvPr id="9" name="Picture 8"/>
          <p:cNvPicPr>
            <a:picLocks noChangeAspect="1"/>
          </p:cNvPicPr>
          <p:nvPr/>
        </p:nvPicPr>
        <p:blipFill>
          <a:blip r:embed="rId7"/>
          <a:stretch>
            <a:fillRect/>
          </a:stretch>
        </p:blipFill>
        <p:spPr>
          <a:xfrm>
            <a:off x="4495800" y="1371600"/>
            <a:ext cx="4199467" cy="2362200"/>
          </a:xfrm>
          <a:prstGeom prst="rect">
            <a:avLst/>
          </a:prstGeom>
        </p:spPr>
      </p:pic>
      <p:pic>
        <p:nvPicPr>
          <p:cNvPr id="10" name="Picture 2" descr="http://d25wpufferfish.weebly.com/uploads/2/4/9/9/24995788/pencillightblue.gif"/>
          <p:cNvPicPr>
            <a:picLocks noChangeAspect="1" noChangeArrowheads="1"/>
          </p:cNvPicPr>
          <p:nvPr/>
        </p:nvPicPr>
        <p:blipFill>
          <a:blip r:embed="rId8"/>
          <a:srcRect/>
          <a:stretch>
            <a:fillRect/>
          </a:stretch>
        </p:blipFill>
        <p:spPr bwMode="auto">
          <a:xfrm>
            <a:off x="0" y="5867400"/>
            <a:ext cx="9144000" cy="685800"/>
          </a:xfrm>
          <a:prstGeom prst="rect">
            <a:avLst/>
          </a:prstGeom>
          <a:noFill/>
        </p:spPr>
      </p:pic>
    </p:spTree>
    <p:extLst>
      <p:ext uri="{BB962C8B-B14F-4D97-AF65-F5344CB8AC3E}">
        <p14:creationId xmlns="" xmlns:p14="http://schemas.microsoft.com/office/powerpoint/2010/main" val="12027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22"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par>
                                <p:cTn id="34" presetID="22" presetClass="entr" presetSubtype="1"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791200" cy="1143000"/>
          </a:xfrm>
        </p:spPr>
        <p:txBody>
          <a:bodyPr>
            <a:normAutofit fontScale="90000"/>
          </a:bodyPr>
          <a:lstStyle/>
          <a:p>
            <a:r>
              <a:rPr lang="en-US" dirty="0" smtClean="0">
                <a:latin typeface="Century Gothic"/>
                <a:cs typeface="Century Gothic"/>
              </a:rPr>
              <a:t>Time Management (cont.)</a:t>
            </a:r>
            <a:endParaRPr lang="en-US" dirty="0">
              <a:latin typeface="Century Gothic"/>
              <a:cs typeface="Century Gothic"/>
            </a:endParaRPr>
          </a:p>
        </p:txBody>
      </p:sp>
      <p:sp>
        <p:nvSpPr>
          <p:cNvPr id="3" name="Content Placeholder 2"/>
          <p:cNvSpPr>
            <a:spLocks noGrp="1"/>
          </p:cNvSpPr>
          <p:nvPr>
            <p:ph idx="1"/>
          </p:nvPr>
        </p:nvSpPr>
        <p:spPr/>
        <p:txBody>
          <a:bodyPr/>
          <a:lstStyle/>
          <a:p>
            <a:r>
              <a:rPr lang="en-US" dirty="0" smtClean="0">
                <a:latin typeface="Century Gothic"/>
                <a:cs typeface="Century Gothic"/>
              </a:rPr>
              <a:t>Learning to delegate</a:t>
            </a:r>
          </a:p>
          <a:p>
            <a:endParaRPr lang="en-US" dirty="0" smtClean="0">
              <a:latin typeface="Century Gothic"/>
              <a:cs typeface="Century Gothic"/>
            </a:endParaRPr>
          </a:p>
          <a:p>
            <a:r>
              <a:rPr lang="en-US" dirty="0" smtClean="0">
                <a:latin typeface="Century Gothic"/>
                <a:cs typeface="Century Gothic"/>
              </a:rPr>
              <a:t>Take care of yourself</a:t>
            </a:r>
          </a:p>
          <a:p>
            <a:endParaRPr lang="en-US" dirty="0" smtClean="0">
              <a:latin typeface="Century Gothic"/>
              <a:cs typeface="Century Gothic"/>
            </a:endParaRPr>
          </a:p>
          <a:p>
            <a:r>
              <a:rPr lang="en-US" dirty="0" smtClean="0">
                <a:latin typeface="Century Gothic"/>
                <a:cs typeface="Century Gothic"/>
              </a:rPr>
              <a:t>Do NOT procrastinate!</a:t>
            </a:r>
          </a:p>
          <a:p>
            <a:endParaRPr lang="en-US" dirty="0"/>
          </a:p>
        </p:txBody>
      </p:sp>
      <p:pic>
        <p:nvPicPr>
          <p:cNvPr id="4" name="Picture 3"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600" y="152400"/>
            <a:ext cx="1419079" cy="1410479"/>
          </a:xfrm>
          <a:prstGeom prst="rect">
            <a:avLst/>
          </a:prstGeom>
        </p:spPr>
      </p:pic>
      <p:pic>
        <p:nvPicPr>
          <p:cNvPr id="6" name="Picture 5"/>
          <p:cNvPicPr>
            <a:picLocks noChangeAspect="1"/>
          </p:cNvPicPr>
          <p:nvPr/>
        </p:nvPicPr>
        <p:blipFill rotWithShape="1">
          <a:blip r:embed="rId4"/>
          <a:srcRect l="13423" t="11139" r="13274" b="10850"/>
          <a:stretch/>
        </p:blipFill>
        <p:spPr>
          <a:xfrm>
            <a:off x="5301418" y="1600200"/>
            <a:ext cx="3766382" cy="3505200"/>
          </a:xfrm>
          <a:prstGeom prst="rect">
            <a:avLst/>
          </a:prstGeom>
        </p:spPr>
      </p:pic>
      <p:pic>
        <p:nvPicPr>
          <p:cNvPr id="7" name="Picture 6"/>
          <p:cNvPicPr>
            <a:picLocks noChangeAspect="1"/>
          </p:cNvPicPr>
          <p:nvPr/>
        </p:nvPicPr>
        <p:blipFill>
          <a:blip r:embed="rId5"/>
          <a:stretch>
            <a:fillRect/>
          </a:stretch>
        </p:blipFill>
        <p:spPr>
          <a:xfrm>
            <a:off x="5588488" y="1752600"/>
            <a:ext cx="3530600" cy="3217889"/>
          </a:xfrm>
          <a:prstGeom prst="rect">
            <a:avLst/>
          </a:prstGeom>
        </p:spPr>
      </p:pic>
      <p:pic>
        <p:nvPicPr>
          <p:cNvPr id="8" name="Picture 7"/>
          <p:cNvPicPr>
            <a:picLocks noChangeAspect="1"/>
          </p:cNvPicPr>
          <p:nvPr/>
        </p:nvPicPr>
        <p:blipFill rotWithShape="1">
          <a:blip r:embed="rId6"/>
          <a:srcRect l="16845" t="33970" r="63059" b="30571"/>
          <a:stretch/>
        </p:blipFill>
        <p:spPr>
          <a:xfrm rot="5400000">
            <a:off x="5647080" y="1439520"/>
            <a:ext cx="3125897" cy="3447257"/>
          </a:xfrm>
          <a:prstGeom prst="rect">
            <a:avLst/>
          </a:prstGeom>
        </p:spPr>
      </p:pic>
      <p:pic>
        <p:nvPicPr>
          <p:cNvPr id="9" name="Picture 2" descr="http://d25wpufferfish.weebly.com/uploads/2/4/9/9/24995788/pencillightblue.gif"/>
          <p:cNvPicPr>
            <a:picLocks noChangeAspect="1" noChangeArrowheads="1"/>
          </p:cNvPicPr>
          <p:nvPr/>
        </p:nvPicPr>
        <p:blipFill>
          <a:blip r:embed="rId7"/>
          <a:srcRect/>
          <a:stretch>
            <a:fillRect/>
          </a:stretch>
        </p:blipFill>
        <p:spPr bwMode="auto">
          <a:xfrm>
            <a:off x="0" y="5791200"/>
            <a:ext cx="9144000" cy="685800"/>
          </a:xfrm>
          <a:prstGeom prst="rect">
            <a:avLst/>
          </a:prstGeom>
          <a:noFill/>
        </p:spPr>
      </p:pic>
    </p:spTree>
    <p:extLst>
      <p:ext uri="{BB962C8B-B14F-4D97-AF65-F5344CB8AC3E}">
        <p14:creationId xmlns="" xmlns:p14="http://schemas.microsoft.com/office/powerpoint/2010/main" val="34094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Organization</a:t>
            </a:r>
            <a:endParaRPr lang="en-US" dirty="0">
              <a:latin typeface="Century Gothic"/>
              <a:cs typeface="Century Gothic"/>
            </a:endParaRPr>
          </a:p>
        </p:txBody>
      </p:sp>
      <p:sp>
        <p:nvSpPr>
          <p:cNvPr id="3" name="Content Placeholder 2"/>
          <p:cNvSpPr>
            <a:spLocks noGrp="1"/>
          </p:cNvSpPr>
          <p:nvPr>
            <p:ph idx="1"/>
          </p:nvPr>
        </p:nvSpPr>
        <p:spPr/>
        <p:txBody>
          <a:bodyPr>
            <a:normAutofit/>
          </a:bodyPr>
          <a:lstStyle/>
          <a:p>
            <a:r>
              <a:rPr lang="en-US" sz="2800" dirty="0" smtClean="0">
                <a:latin typeface="Century Gothic"/>
                <a:cs typeface="Century Gothic"/>
              </a:rPr>
              <a:t>Different is OK</a:t>
            </a:r>
          </a:p>
          <a:p>
            <a:endParaRPr lang="en-US" sz="2800" dirty="0" smtClean="0">
              <a:latin typeface="Century Gothic"/>
              <a:cs typeface="Century Gothic"/>
            </a:endParaRPr>
          </a:p>
          <a:p>
            <a:r>
              <a:rPr lang="en-US" sz="2800" dirty="0" smtClean="0">
                <a:latin typeface="Century Gothic"/>
                <a:cs typeface="Century Gothic"/>
              </a:rPr>
              <a:t>Common organization methods </a:t>
            </a:r>
          </a:p>
          <a:p>
            <a:endParaRPr lang="en-US" sz="2800" dirty="0" smtClean="0">
              <a:latin typeface="Century Gothic"/>
              <a:cs typeface="Century Gothic"/>
            </a:endParaRPr>
          </a:p>
          <a:p>
            <a:r>
              <a:rPr lang="en-US" sz="2800" dirty="0" smtClean="0">
                <a:latin typeface="Century Gothic"/>
                <a:cs typeface="Century Gothic"/>
              </a:rPr>
              <a:t>Management </a:t>
            </a:r>
          </a:p>
          <a:p>
            <a:endParaRPr lang="en-US" sz="2800" dirty="0" smtClean="0">
              <a:latin typeface="Century Gothic"/>
              <a:cs typeface="Century Gothic"/>
            </a:endParaRPr>
          </a:p>
          <a:p>
            <a:r>
              <a:rPr lang="en-US" sz="2800" dirty="0" smtClean="0">
                <a:latin typeface="Century Gothic"/>
                <a:cs typeface="Century Gothic"/>
              </a:rPr>
              <a:t>Set Goals</a:t>
            </a:r>
          </a:p>
        </p:txBody>
      </p:sp>
      <p:pic>
        <p:nvPicPr>
          <p:cNvPr id="4" name="Picture 3"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600" y="152400"/>
            <a:ext cx="1419079" cy="1410479"/>
          </a:xfrm>
          <a:prstGeom prst="rect">
            <a:avLst/>
          </a:prstGeom>
        </p:spPr>
      </p:pic>
      <p:pic>
        <p:nvPicPr>
          <p:cNvPr id="6" name="Picture 2" descr="http://d25wpufferfish.weebly.com/uploads/2/4/9/9/24995788/pencillightblue.gif"/>
          <p:cNvPicPr>
            <a:picLocks noChangeAspect="1" noChangeArrowheads="1"/>
          </p:cNvPicPr>
          <p:nvPr/>
        </p:nvPicPr>
        <p:blipFill>
          <a:blip r:embed="rId4"/>
          <a:srcRect/>
          <a:stretch>
            <a:fillRect/>
          </a:stretch>
        </p:blipFill>
        <p:spPr bwMode="auto">
          <a:xfrm>
            <a:off x="0" y="5867400"/>
            <a:ext cx="9144000" cy="685800"/>
          </a:xfrm>
          <a:prstGeom prst="rect">
            <a:avLst/>
          </a:prstGeom>
          <a:noFill/>
        </p:spPr>
      </p:pic>
    </p:spTree>
    <p:extLst>
      <p:ext uri="{BB962C8B-B14F-4D97-AF65-F5344CB8AC3E}">
        <p14:creationId xmlns="" xmlns:p14="http://schemas.microsoft.com/office/powerpoint/2010/main" val="9649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Tell Us!</a:t>
            </a:r>
            <a:endParaRPr lang="en-US" dirty="0">
              <a:latin typeface="Century Gothic"/>
              <a:cs typeface="Century Gothic"/>
            </a:endParaRPr>
          </a:p>
        </p:txBody>
      </p:sp>
      <p:sp>
        <p:nvSpPr>
          <p:cNvPr id="3" name="Content Placeholder 2"/>
          <p:cNvSpPr>
            <a:spLocks noGrp="1"/>
          </p:cNvSpPr>
          <p:nvPr>
            <p:ph idx="1"/>
          </p:nvPr>
        </p:nvSpPr>
        <p:spPr/>
        <p:txBody>
          <a:bodyPr/>
          <a:lstStyle/>
          <a:p>
            <a:r>
              <a:rPr lang="en-US" dirty="0" smtClean="0">
                <a:latin typeface="Century Gothic"/>
                <a:cs typeface="Century Gothic"/>
              </a:rPr>
              <a:t>How do you stay organized?</a:t>
            </a:r>
          </a:p>
          <a:p>
            <a:endParaRPr lang="en-US" dirty="0" smtClean="0">
              <a:latin typeface="Century Gothic"/>
              <a:cs typeface="Century Gothic"/>
            </a:endParaRPr>
          </a:p>
          <a:p>
            <a:r>
              <a:rPr lang="en-US" dirty="0" smtClean="0">
                <a:latin typeface="Century Gothic"/>
                <a:cs typeface="Century Gothic"/>
              </a:rPr>
              <a:t>What are some ways you manage your time? </a:t>
            </a:r>
          </a:p>
          <a:p>
            <a:pPr marL="0" indent="0">
              <a:buNone/>
            </a:pPr>
            <a:r>
              <a:rPr lang="en-US" dirty="0">
                <a:latin typeface="Century Gothic"/>
                <a:cs typeface="Century Gothic"/>
              </a:rPr>
              <a:t>(</a:t>
            </a:r>
            <a:r>
              <a:rPr lang="en-US" dirty="0" smtClean="0">
                <a:latin typeface="Century Gothic"/>
                <a:cs typeface="Century Gothic"/>
              </a:rPr>
              <a:t>Key Club, Extra Curricular Activities, etc.)</a:t>
            </a:r>
            <a:endParaRPr lang="en-US" dirty="0">
              <a:latin typeface="Century Gothic"/>
              <a:cs typeface="Century Gothic"/>
            </a:endParaRPr>
          </a:p>
        </p:txBody>
      </p:sp>
      <p:pic>
        <p:nvPicPr>
          <p:cNvPr id="5" name="Picture 4"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600" y="152400"/>
            <a:ext cx="1419079" cy="1410479"/>
          </a:xfrm>
          <a:prstGeom prst="rect">
            <a:avLst/>
          </a:prstGeom>
        </p:spPr>
      </p:pic>
      <p:pic>
        <p:nvPicPr>
          <p:cNvPr id="7" name="Picture 2" descr="http://d25wpufferfish.weebly.com/uploads/2/4/9/9/24995788/pencillightblue.gif"/>
          <p:cNvPicPr>
            <a:picLocks noChangeAspect="1" noChangeArrowheads="1"/>
          </p:cNvPicPr>
          <p:nvPr/>
        </p:nvPicPr>
        <p:blipFill>
          <a:blip r:embed="rId4"/>
          <a:srcRect/>
          <a:stretch>
            <a:fillRect/>
          </a:stretch>
        </p:blipFill>
        <p:spPr bwMode="auto">
          <a:xfrm>
            <a:off x="0" y="5562600"/>
            <a:ext cx="9144000" cy="685800"/>
          </a:xfrm>
          <a:prstGeom prst="rect">
            <a:avLst/>
          </a:prstGeom>
          <a:noFill/>
        </p:spPr>
      </p:pic>
    </p:spTree>
    <p:extLst>
      <p:ext uri="{BB962C8B-B14F-4D97-AF65-F5344CB8AC3E}">
        <p14:creationId xmlns="" xmlns:p14="http://schemas.microsoft.com/office/powerpoint/2010/main" val="65329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4868</TotalTime>
  <Words>582</Words>
  <Application>Microsoft Macintosh PowerPoint</Application>
  <PresentationFormat>On-screen Show (4:3)</PresentationFormat>
  <Paragraphs>49</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Time Management and Organization</vt:lpstr>
      <vt:lpstr>ICEBREAKER </vt:lpstr>
      <vt:lpstr>Time Management</vt:lpstr>
      <vt:lpstr>Time Management (cont.)</vt:lpstr>
      <vt:lpstr>Organization</vt:lpstr>
      <vt:lpstr>Tell Us!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 and Organization</dc:title>
  <dc:creator>Lauren</dc:creator>
  <cp:lastModifiedBy>Katie Havemann</cp:lastModifiedBy>
  <cp:revision>30</cp:revision>
  <dcterms:created xsi:type="dcterms:W3CDTF">2013-03-07T22:35:04Z</dcterms:created>
  <dcterms:modified xsi:type="dcterms:W3CDTF">2015-08-25T22:39:03Z</dcterms:modified>
</cp:coreProperties>
</file>