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McCampbell" initials="DS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876"/>
    <p:restoredTop sz="94659"/>
  </p:normalViewPr>
  <p:slideViewPr>
    <p:cSldViewPr snapToGrid="0" snapToObjects="1">
      <p:cViewPr>
        <p:scale>
          <a:sx n="48" d="100"/>
          <a:sy n="48" d="100"/>
        </p:scale>
        <p:origin x="568" y="10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9/5/16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6712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186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5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98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9/5/16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12540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0301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9/5/16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59017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9/5/16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3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9/5/16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195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pPr/>
              <a:t>9/5/16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096559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pPr/>
              <a:t>9/5/16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8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9/5/16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540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loridakeyclub.org" TargetMode="Externa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689" y="1172129"/>
            <a:ext cx="12192000" cy="4394988"/>
          </a:xfrm>
        </p:spPr>
        <p:txBody>
          <a:bodyPr/>
          <a:lstStyle/>
          <a:p>
            <a:r>
              <a:rPr lang="en-US" sz="8000" dirty="0" smtClean="0">
                <a:latin typeface="Verdana"/>
                <a:ea typeface="Century Gothic" charset="0"/>
                <a:cs typeface="Verdana"/>
              </a:rPr>
              <a:t>Trick-or-treat for </a:t>
            </a:r>
            <a:r>
              <a:rPr lang="en-US" sz="8000" dirty="0" err="1" smtClean="0">
                <a:latin typeface="Verdana"/>
                <a:ea typeface="Century Gothic" charset="0"/>
                <a:cs typeface="Verdana"/>
              </a:rPr>
              <a:t>UNICEf</a:t>
            </a:r>
            <a:r>
              <a:rPr lang="en-US" sz="8000" dirty="0" smtClean="0">
                <a:latin typeface="Verdana"/>
                <a:ea typeface="Century Gothic" charset="0"/>
                <a:cs typeface="Verdana"/>
              </a:rPr>
              <a:t> </a:t>
            </a:r>
            <a:endParaRPr lang="en-US" sz="8000" dirty="0">
              <a:latin typeface="Verdana"/>
              <a:ea typeface="Century Gothic" charset="0"/>
              <a:cs typeface="Verdan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4735128"/>
            <a:ext cx="8045373" cy="1226615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Verdana"/>
                <a:cs typeface="Verdana"/>
              </a:rPr>
              <a:t>By: ZONE X </a:t>
            </a:r>
            <a:endParaRPr lang="en-US" sz="3600" dirty="0">
              <a:latin typeface="Verdana"/>
              <a:cs typeface="Verdana"/>
            </a:endParaRPr>
          </a:p>
        </p:txBody>
      </p:sp>
      <p:pic>
        <p:nvPicPr>
          <p:cNvPr id="5" name="Shape 110" descr="http://www.keyclub.org/Libraries/design_elements/Template_black_pencil_JPEG.sflb.ash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24" y="5567117"/>
            <a:ext cx="4170546" cy="12908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829" y="5237739"/>
            <a:ext cx="3505828" cy="1620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6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18" y="2"/>
            <a:ext cx="11510982" cy="1587194"/>
          </a:xfrm>
        </p:spPr>
        <p:txBody>
          <a:bodyPr>
            <a:noAutofit/>
          </a:bodyPr>
          <a:lstStyle/>
          <a:p>
            <a:pPr algn="ctr"/>
            <a:r>
              <a:rPr lang="en-US" sz="4400" u="sng" dirty="0" smtClean="0">
                <a:latin typeface="Verdana"/>
                <a:ea typeface="Century Gothic" charset="0"/>
                <a:cs typeface="Verdana"/>
              </a:rPr>
              <a:t>What is Trick-or-treat for </a:t>
            </a:r>
            <a:r>
              <a:rPr lang="en-US" sz="4400" u="sng" dirty="0" err="1" smtClean="0">
                <a:latin typeface="Verdana"/>
                <a:ea typeface="Century Gothic" charset="0"/>
                <a:cs typeface="Verdana"/>
              </a:rPr>
              <a:t>unicef</a:t>
            </a:r>
            <a:r>
              <a:rPr lang="en-US" sz="4400" u="sng" dirty="0" smtClean="0">
                <a:latin typeface="Verdana"/>
                <a:ea typeface="Century Gothic" charset="0"/>
                <a:cs typeface="Verdana"/>
              </a:rPr>
              <a:t>?</a:t>
            </a:r>
            <a:br>
              <a:rPr lang="en-US" sz="4400" u="sng" dirty="0" smtClean="0">
                <a:latin typeface="Verdana"/>
                <a:ea typeface="Century Gothic" charset="0"/>
                <a:cs typeface="Verdana"/>
              </a:rPr>
            </a:br>
            <a:endParaRPr lang="en-US" sz="4400" u="sng" dirty="0">
              <a:latin typeface="Verdana"/>
              <a:ea typeface="Century Gothic" charset="0"/>
              <a:cs typeface="Verdan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890283"/>
            <a:ext cx="10178322" cy="398930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Tx/>
            </a:pPr>
            <a:r>
              <a:rPr lang="en-US" sz="3200" dirty="0" smtClean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Key Club and UNICEF are currently helping to Eliminate Maternal and Neonatal Tetanus (MNT) through Trick-or-Treat for UNICEF.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en-US" sz="3200" dirty="0" smtClean="0">
              <a:solidFill>
                <a:schemeClr val="tx1"/>
              </a:solidFill>
              <a:latin typeface="Verdana"/>
              <a:ea typeface="Century Gothic" charset="0"/>
              <a:cs typeface="Verdan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ClrTx/>
            </a:pPr>
            <a:r>
              <a:rPr lang="en-US" sz="3200" dirty="0" smtClean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Has </a:t>
            </a:r>
            <a:r>
              <a:rPr lang="en-US" sz="3200" dirty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helped to raise more than $175 million since 1950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Tx/>
              <a:buNone/>
            </a:pPr>
            <a:endParaRPr lang="en-US" sz="3200" dirty="0">
              <a:solidFill>
                <a:schemeClr val="tx1"/>
              </a:solidFill>
              <a:latin typeface="Verdana"/>
              <a:ea typeface="Century Gothic" charset="0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11420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u="sng" dirty="0" smtClean="0">
                <a:latin typeface="Century Gothic" charset="0"/>
                <a:ea typeface="Century Gothic" charset="0"/>
                <a:cs typeface="Century Gothic" charset="0"/>
              </a:rPr>
              <a:t>What is Maternal/neonatal Tetanus</a:t>
            </a:r>
            <a:endParaRPr lang="en-US" sz="4400" u="sng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793820"/>
            <a:ext cx="10653978" cy="4662743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3200" dirty="0" smtClean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Affects </a:t>
            </a:r>
            <a:r>
              <a:rPr lang="en-US" sz="3200" dirty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mothers and babies </a:t>
            </a:r>
            <a:r>
              <a:rPr lang="en-US" sz="3200" dirty="0" smtClean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in </a:t>
            </a:r>
            <a:r>
              <a:rPr lang="en-US" sz="3200" dirty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unsanitary birthing </a:t>
            </a:r>
            <a:r>
              <a:rPr lang="en-US" sz="3200" dirty="0" smtClean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conditions.</a:t>
            </a:r>
          </a:p>
          <a:p>
            <a:pPr>
              <a:lnSpc>
                <a:spcPct val="130000"/>
              </a:lnSpc>
            </a:pPr>
            <a:r>
              <a:rPr lang="en-US" sz="3200" dirty="0" smtClean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Affects over 110 million women &amp; children worldwide.</a:t>
            </a:r>
          </a:p>
          <a:p>
            <a:pPr>
              <a:lnSpc>
                <a:spcPct val="130000"/>
              </a:lnSpc>
            </a:pPr>
            <a:endParaRPr lang="en-US" sz="3200" dirty="0" smtClean="0">
              <a:solidFill>
                <a:schemeClr val="tx1"/>
              </a:solidFill>
              <a:latin typeface="Verdana"/>
              <a:ea typeface="Century Gothic" charset="0"/>
              <a:cs typeface="Verdana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1146" y="4105678"/>
            <a:ext cx="4968091" cy="275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117853"/>
            <a:ext cx="10178322" cy="1492132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 smtClean="0">
                <a:latin typeface="Verdana"/>
                <a:ea typeface="Century Gothic" charset="0"/>
                <a:cs typeface="Verdana"/>
              </a:rPr>
              <a:t>How to get involved </a:t>
            </a:r>
            <a:endParaRPr lang="en-US" sz="4400" u="sng" dirty="0">
              <a:latin typeface="Verdana"/>
              <a:ea typeface="Century Gothic" charset="0"/>
              <a:cs typeface="Verdan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85" y="1111034"/>
            <a:ext cx="11570113" cy="3677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rgbClr val="000000"/>
                </a:solidFill>
                <a:latin typeface="Verdana"/>
                <a:ea typeface="Century Gothic" charset="0"/>
                <a:cs typeface="Verdana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Verdana"/>
                <a:ea typeface="Century Gothic" charset="0"/>
                <a:cs typeface="Verdana"/>
              </a:rPr>
              <a:t> </a:t>
            </a:r>
            <a:r>
              <a:rPr lang="en-US" sz="3600" dirty="0" smtClean="0">
                <a:solidFill>
                  <a:srgbClr val="000000"/>
                </a:solidFill>
                <a:latin typeface="Verdana"/>
                <a:ea typeface="Century Gothic" charset="0"/>
                <a:cs typeface="Verdana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For how to </a:t>
            </a:r>
            <a:r>
              <a:rPr lang="en-US" sz="3600" u="sng" dirty="0" smtClean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order boxes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 or more </a:t>
            </a:r>
            <a:r>
              <a:rPr lang="en-US" sz="3600" u="sng" dirty="0" smtClean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fundraising ideas: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tx1"/>
                </a:solidFill>
                <a:latin typeface="Verdana"/>
                <a:ea typeface="Century Gothic" charset="0"/>
                <a:cs typeface="Verdana"/>
                <a:hlinkClick r:id="rId2"/>
              </a:rPr>
              <a:t>http</a:t>
            </a:r>
            <a:r>
              <a:rPr lang="en-US" sz="4000" dirty="0">
                <a:solidFill>
                  <a:schemeClr val="tx1"/>
                </a:solidFill>
                <a:latin typeface="Verdana"/>
                <a:ea typeface="Century Gothic" charset="0"/>
                <a:cs typeface="Verdana"/>
                <a:hlinkClick r:id="rId2"/>
              </a:rPr>
              <a:t>://floridakeyclub.org</a:t>
            </a:r>
            <a:endParaRPr lang="en-US" sz="4000" dirty="0">
              <a:solidFill>
                <a:schemeClr val="tx1"/>
              </a:solidFill>
              <a:latin typeface="Verdana"/>
              <a:ea typeface="Century Gothic" charset="0"/>
              <a:cs typeface="Verdan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4000" dirty="0" smtClean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   </a:t>
            </a:r>
            <a:r>
              <a:rPr lang="en-US" sz="4000" b="1" dirty="0" smtClean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Vaccine = $1.80</a:t>
            </a:r>
          </a:p>
          <a:p>
            <a:endParaRPr lang="en-US" sz="3200" dirty="0">
              <a:solidFill>
                <a:schemeClr val="tx1"/>
              </a:solidFill>
              <a:latin typeface="Verdana"/>
              <a:ea typeface="Century Gothic" charset="0"/>
              <a:cs typeface="Verdana"/>
            </a:endParaRPr>
          </a:p>
          <a:p>
            <a:endParaRPr lang="en-US" sz="32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182" y="4788034"/>
            <a:ext cx="10230818" cy="206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83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u="sng" dirty="0" smtClean="0">
                <a:latin typeface="Verdana"/>
                <a:ea typeface="Century Gothic" charset="0"/>
                <a:cs typeface="Verdana"/>
              </a:rPr>
              <a:t>Questions?</a:t>
            </a:r>
            <a:endParaRPr lang="en-US" sz="5400" u="sng" dirty="0">
              <a:latin typeface="Verdana"/>
              <a:ea typeface="Century Gothic" charset="0"/>
              <a:cs typeface="Verdan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560741"/>
            <a:ext cx="10178322" cy="43188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Email Trick-or-Treat for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UNICEF Committee: </a:t>
            </a:r>
            <a:endParaRPr lang="en-US" sz="3600" dirty="0">
              <a:solidFill>
                <a:schemeClr val="tx1"/>
              </a:solidFill>
              <a:latin typeface="Verdana"/>
              <a:ea typeface="Century Gothic" charset="0"/>
              <a:cs typeface="Verdana"/>
            </a:endParaRPr>
          </a:p>
          <a:p>
            <a:pPr marL="0" indent="0" algn="ctr">
              <a:buNone/>
            </a:pPr>
            <a:r>
              <a:rPr lang="en-US" sz="3600" strike="sngStrike" dirty="0" smtClean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 </a:t>
            </a:r>
          </a:p>
          <a:p>
            <a:pPr marL="0" lvl="0" indent="0" algn="ctr">
              <a:buNone/>
            </a:pPr>
            <a:r>
              <a:rPr lang="en-US" altLang="en-US" sz="4400" dirty="0" err="1" smtClean="0">
                <a:solidFill>
                  <a:schemeClr val="tx1"/>
                </a:solidFill>
                <a:latin typeface="Verdana"/>
                <a:ea typeface="Century Gothic" charset="0"/>
                <a:cs typeface="Verdana"/>
              </a:rPr>
              <a:t>UNICEF@floridakeyclub.org</a:t>
            </a:r>
            <a:endParaRPr lang="en-US" altLang="en-US" sz="4400" dirty="0">
              <a:solidFill>
                <a:schemeClr val="tx1"/>
              </a:solidFill>
              <a:latin typeface="Verdana"/>
              <a:ea typeface="Century Gothic" charset="0"/>
              <a:cs typeface="Verdana"/>
            </a:endParaRPr>
          </a:p>
          <a:p>
            <a:pPr marL="0" indent="0" algn="ctr">
              <a:buNone/>
            </a:pPr>
            <a:endParaRPr lang="en-US" sz="32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4" name="Shape 110" descr="http://www.keyclub.org/Libraries/design_elements/Template_black_pencil_JPEG.sflb.ash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210" y="5961743"/>
            <a:ext cx="2895600" cy="89625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0615" y="5723373"/>
            <a:ext cx="2455041" cy="113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</a:majorFont>
      <a:minorFont>
        <a:latin typeface="Gill Sans MT"/>
        <a:ea typeface=""/>
        <a:cs typeface="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100</Words>
  <Application>Microsoft Macintosh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Gill Sans MT</vt:lpstr>
      <vt:lpstr>Impact</vt:lpstr>
      <vt:lpstr>Verdana</vt:lpstr>
      <vt:lpstr>Badge</vt:lpstr>
      <vt:lpstr>Trick-or-treat for UNICEf </vt:lpstr>
      <vt:lpstr>What is Trick-or-treat for unicef? </vt:lpstr>
      <vt:lpstr>What is Maternal/neonatal Tetanus</vt:lpstr>
      <vt:lpstr>How to get involved </vt:lpstr>
      <vt:lpstr>Questions?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Trick-or-treat for UNICEf </dc:title>
  <dc:creator>Cabrera, Juan</dc:creator>
  <cp:lastModifiedBy>Cabrera, Juan</cp:lastModifiedBy>
  <cp:revision>13</cp:revision>
  <dcterms:created xsi:type="dcterms:W3CDTF">2016-09-02T00:02:11Z</dcterms:created>
  <dcterms:modified xsi:type="dcterms:W3CDTF">2016-09-05T22:38:19Z</dcterms:modified>
</cp:coreProperties>
</file>