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256" r:id="rId2"/>
    <p:sldId id="257" r:id="rId3"/>
    <p:sldId id="264" r:id="rId4"/>
    <p:sldId id="258" r:id="rId5"/>
    <p:sldId id="261" r:id="rId6"/>
    <p:sldId id="267" r:id="rId7"/>
    <p:sldId id="259" r:id="rId8"/>
    <p:sldId id="268" r:id="rId9"/>
    <p:sldId id="260" r:id="rId10"/>
    <p:sldId id="269" r:id="rId11"/>
    <p:sldId id="266" r:id="rId12"/>
    <p:sldId id="270" r:id="rId13"/>
    <p:sldId id="265" r:id="rId14"/>
    <p:sldId id="263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 autoAdjust="0"/>
    <p:restoredTop sz="90929"/>
  </p:normalViewPr>
  <p:slideViewPr>
    <p:cSldViewPr>
      <p:cViewPr>
        <p:scale>
          <a:sx n="75" d="100"/>
          <a:sy n="75" d="100"/>
        </p:scale>
        <p:origin x="-128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D682-9737-D149-A6F9-5E601EAEB748}" type="datetimeFigureOut">
              <a:rPr lang="en-US" smtClean="0"/>
              <a:pPr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FC84A-9C64-2C48-A36A-0CB64AE6E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Do</a:t>
            </a:r>
            <a:r>
              <a:rPr lang="en-US" baseline="0" dirty="0" smtClean="0"/>
              <a:t> not wait till the last minute to plan summer projects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Start planning early. Give yourself adequate time to plan and execute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Encourage elects to help with summer project planning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Well planned projects that are thought of in advance will do better and will capture the attention of more Key Clubbers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can be</a:t>
            </a:r>
            <a:r>
              <a:rPr lang="en-US" baseline="0" dirty="0" smtClean="0"/>
              <a:t> a really fun project and it is perfecting to get to know your Kiwanians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Talk to your</a:t>
            </a:r>
            <a:r>
              <a:rPr lang="en-US" b="1" baseline="0" dirty="0" smtClean="0"/>
              <a:t> Kiwanis Club</a:t>
            </a:r>
            <a:r>
              <a:rPr lang="en-US" dirty="0" smtClean="0"/>
              <a:t>- </a:t>
            </a:r>
            <a:r>
              <a:rPr lang="en-US" sz="12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Get more</a:t>
            </a:r>
            <a:r>
              <a:rPr lang="en-US" sz="120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ideas from your Kiwanis Club! They are always involved in different projects and would be more than willing to speak to you about feasible projects you can do.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Joint</a:t>
            </a:r>
            <a:r>
              <a:rPr lang="en-US" sz="1200" b="1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Project</a:t>
            </a:r>
            <a:r>
              <a:rPr lang="en-US" sz="12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: </a:t>
            </a:r>
            <a:r>
              <a:rPr lang="en-US" sz="1200" b="0" i="0" dirty="0" smtClean="0">
                <a:solidFill>
                  <a:srgbClr val="000000"/>
                </a:solidFill>
                <a:latin typeface="Century Gothic"/>
                <a:cs typeface="Century Gothic"/>
              </a:rPr>
              <a:t>Since</a:t>
            </a:r>
            <a:r>
              <a:rPr lang="en-US" sz="1200" b="0" i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you have time off from school, plan a project with your Kiwanis Club. This is not the same thing as showing up to their project. Get each club involved and come up with a project that both clubs can agree on. Invite CKI, Builders Club or </a:t>
            </a:r>
            <a:r>
              <a:rPr lang="en-US" sz="1200" b="0" i="0" baseline="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Aktion</a:t>
            </a:r>
            <a:r>
              <a:rPr lang="en-US" sz="1200" b="0" i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Club to get even more people involved!</a:t>
            </a:r>
            <a:endParaRPr lang="en-US" sz="1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9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to them about </a:t>
            </a:r>
            <a:r>
              <a:rPr lang="en-US" dirty="0" smtClean="0"/>
              <a:t>the service directory and show</a:t>
            </a:r>
            <a:r>
              <a:rPr lang="en-US" baseline="0" dirty="0" smtClean="0"/>
              <a:t> them the resources at </a:t>
            </a:r>
            <a:r>
              <a:rPr lang="en-US" sz="1200" dirty="0" smtClean="0">
                <a:latin typeface="Century Gothic" pitchFamily="64" charset="0"/>
              </a:rPr>
              <a:t>http://floridakeyclub.org/service-major-emphasis/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Use SOCIAL MEDIA!!!! This will</a:t>
            </a:r>
            <a:r>
              <a:rPr lang="en-US" baseline="0" dirty="0" smtClean="0"/>
              <a:t> play a key part in maintaining participation over the summer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Advertise</a:t>
            </a:r>
            <a:r>
              <a:rPr lang="en-US" baseline="0" dirty="0" smtClean="0"/>
              <a:t> project as a fun way to connect with friends (and others key clubbers) over the summer!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Plan something maybe near water or involving water, advertise as something to help those who can’t escape the heat!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always, including something fun in any service project (icebreaker before or after) will increase members desire to attend later projects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Remember, Florida’s weather can be unpredictable. Keep this in mind when planning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 audience if</a:t>
            </a:r>
            <a:r>
              <a:rPr lang="en-US" baseline="0" dirty="0" smtClean="0"/>
              <a:t> they have any other ideas for summer service or if they have had successful summer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classic summer project and is fun to do and relatively easy to plan!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9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project is a great way</a:t>
            </a:r>
            <a:r>
              <a:rPr lang="en-US" baseline="0" dirty="0" smtClean="0"/>
              <a:t> to get into the community and a great opportunity to work with kids.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Century Gothic" pitchFamily="64" charset="0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Century Gothic" pitchFamily="6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Century Gothic"/>
                <a:cs typeface="Century Gothic"/>
              </a:rPr>
              <a:t>This</a:t>
            </a:r>
            <a:r>
              <a:rPr lang="en-US" sz="1200" b="0" baseline="0" dirty="0" smtClean="0">
                <a:solidFill>
                  <a:srgbClr val="000000"/>
                </a:solidFill>
                <a:latin typeface="Century Gothic"/>
                <a:cs typeface="Century Gothic"/>
              </a:rPr>
              <a:t> can be a great hands-on project for your club</a:t>
            </a:r>
            <a:endParaRPr lang="en-US" sz="1200" b="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FC84A-9C64-2C48-A36A-0CB64AE6E5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5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pitchFamily="6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F0D8E8-F5CF-442D-84D3-C9DFFB169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BB4F-2A44-49D2-B0E8-628863E73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C7B34-9F12-4C09-BDA3-41513E233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527DA-9429-4AD6-B3AC-3A2844867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39F73-CF1F-4B9A-9423-E7369D8B4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3BBBF-8EBB-43BE-88D0-52083911D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4F0DE-26B9-45F8-B463-28D0A0F18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1CBB6-06D5-4C24-B4AD-83C24EE4F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A648-B8A6-45F3-BBE6-4104707AD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AC5F5-1469-462B-99F3-A8EA953508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8CB1-8D1E-4E16-81F0-1AF1A35E2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8EDCF7EE-5E69-4A21-B8B5-11F3EE7374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64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7772400" cy="1143000"/>
          </a:xfrm>
        </p:spPr>
        <p:txBody>
          <a:bodyPr/>
          <a:lstStyle/>
          <a:p>
            <a:pPr algn="ctr"/>
            <a:r>
              <a:rPr lang="en-US" sz="6000" b="1" dirty="0">
                <a:latin typeface="Century Gothic" pitchFamily="64" charset="0"/>
              </a:rPr>
              <a:t>Summer Service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0"/>
            <a:ext cx="6400800" cy="1752600"/>
          </a:xfrm>
        </p:spPr>
        <p:txBody>
          <a:bodyPr/>
          <a:lstStyle/>
          <a:p>
            <a:pPr algn="ctr"/>
            <a:r>
              <a:rPr lang="en-US" dirty="0">
                <a:latin typeface="Century Gothic" pitchFamily="64" charset="0"/>
              </a:rPr>
              <a:t>Service doesn’t have to end just because you’re on vacation!</a:t>
            </a:r>
          </a:p>
        </p:txBody>
      </p:sp>
      <p:pic>
        <p:nvPicPr>
          <p:cNvPr id="2052" name="Picture 4" descr="Pencil graphic-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5725"/>
            <a:ext cx="8909050" cy="5238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Building Benches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10001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What to do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? Pick up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supplies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at the hardware store and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build benches for your local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park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Get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instructions online and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recruit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local Kiwanis family members to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help. Also help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spruce up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area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with plants, paint, </a:t>
            </a: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etc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.</a:t>
            </a:r>
            <a:endParaRPr lang="en-US" sz="2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Try </a:t>
            </a:r>
            <a:r>
              <a:rPr lang="en-US" sz="2600" dirty="0">
                <a:solidFill>
                  <a:srgbClr val="000000"/>
                </a:solidFill>
                <a:latin typeface="Century Gothic"/>
                <a:cs typeface="Century Gothic"/>
              </a:rPr>
              <a:t>to get wood and other supplies donated, and consider building your benches on-site. </a:t>
            </a:r>
            <a:endParaRPr lang="en-US" sz="2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8674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Kiwanis Family Picnic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10001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Members needed: 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As many as possible</a:t>
            </a:r>
          </a:p>
          <a:p>
            <a:pPr>
              <a:lnSpc>
                <a:spcPct val="90000"/>
              </a:lnSpc>
            </a:pP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Have a day of fun with all branches of Kiwanis!</a:t>
            </a: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Kiwanis Family Picnic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10001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What to do?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Invite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as many Key Clubbers,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Kiwanis, CKI and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other SLP members as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possible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to a local park for a picnic.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Every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club should be responsible for bringing different food items. Have games and fundraise for charities by asking each person attending to contribute a dollar or two. </a:t>
            </a: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Get involved with Kiwanis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10001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Talk to your Kiwanis Club!</a:t>
            </a:r>
          </a:p>
          <a:p>
            <a:pPr>
              <a:lnSpc>
                <a:spcPct val="90000"/>
              </a:lnSpc>
            </a:pP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 a joint project with Kiwanis or SLP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>
                <a:latin typeface="Century Gothic" pitchFamily="64" charset="0"/>
              </a:rPr>
              <a:t>Service Directory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2895600"/>
          </a:xfrm>
          <a:solidFill>
            <a:schemeClr val="bg1">
              <a:alpha val="5000"/>
            </a:schemeClr>
          </a:solidFill>
        </p:spPr>
        <p:txBody>
          <a:bodyPr/>
          <a:lstStyle/>
          <a:p>
            <a:r>
              <a:rPr lang="en-US" sz="3600" dirty="0">
                <a:latin typeface="Century Gothic" pitchFamily="64" charset="0"/>
              </a:rPr>
              <a:t>For more ideas, check out </a:t>
            </a:r>
            <a:r>
              <a:rPr lang="en-US" sz="3600" b="1" i="1" u="sng" dirty="0">
                <a:latin typeface="Century Gothic" pitchFamily="64" charset="0"/>
              </a:rPr>
              <a:t>the Service Directory</a:t>
            </a:r>
            <a:r>
              <a:rPr lang="en-US" sz="3600" dirty="0">
                <a:latin typeface="Century Gothic" pitchFamily="64" charset="0"/>
              </a:rPr>
              <a:t> on the Florida Key Club Website</a:t>
            </a:r>
          </a:p>
          <a:p>
            <a:endParaRPr lang="en-US" sz="2800" dirty="0" smtClean="0">
              <a:latin typeface="Century Gothic" pitchFamily="64" charset="0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1447800"/>
          </a:xfrm>
        </p:spPr>
        <p:txBody>
          <a:bodyPr/>
          <a:lstStyle/>
          <a:p>
            <a:pPr algn="ctr">
              <a:buFont typeface="Wingdings" pitchFamily="64" charset="2"/>
              <a:buNone/>
            </a:pPr>
            <a:r>
              <a:rPr lang="en-US" sz="5400" b="1" dirty="0" smtClean="0">
                <a:latin typeface="Century Gothic" pitchFamily="64" charset="0"/>
              </a:rPr>
              <a:t>Questions/comments?</a:t>
            </a:r>
            <a:endParaRPr lang="en-US" sz="5400" b="1" dirty="0">
              <a:latin typeface="Century Gothic" pitchFamily="6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Century Gothic" pitchFamily="64" charset="0"/>
              </a:rPr>
              <a:t>How To Increase Participation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5181600"/>
          </a:xfrm>
        </p:spPr>
        <p:txBody>
          <a:bodyPr/>
          <a:lstStyle/>
          <a:p>
            <a:r>
              <a:rPr lang="en-US" sz="3600" dirty="0" smtClean="0">
                <a:latin typeface="Century Gothic" pitchFamily="64" charset="0"/>
              </a:rPr>
              <a:t>Plan, plan, and plan!</a:t>
            </a:r>
            <a:endParaRPr lang="en-US" sz="3600" dirty="0">
              <a:latin typeface="Century Gothic" pitchFamily="64" charset="0"/>
            </a:endParaRPr>
          </a:p>
          <a:p>
            <a:r>
              <a:rPr lang="en-US" sz="3600" dirty="0" smtClean="0">
                <a:latin typeface="Century Gothic" pitchFamily="64" charset="0"/>
              </a:rPr>
              <a:t>Officers should be planning summer service before summer </a:t>
            </a:r>
            <a:r>
              <a:rPr lang="en-US" sz="3600" dirty="0" smtClean="0">
                <a:latin typeface="Century Gothic" pitchFamily="64" charset="0"/>
              </a:rPr>
              <a:t>starts</a:t>
            </a:r>
          </a:p>
          <a:p>
            <a:r>
              <a:rPr lang="en-US" sz="3600" dirty="0" smtClean="0">
                <a:latin typeface="Century Gothic" pitchFamily="64" charset="0"/>
              </a:rPr>
              <a:t>Publicize events far in advance</a:t>
            </a:r>
            <a:endParaRPr lang="en-US" sz="3600" dirty="0">
              <a:latin typeface="Century Gothic" pitchFamily="64" charset="0"/>
            </a:endParaRPr>
          </a:p>
        </p:txBody>
      </p:sp>
      <p:pic>
        <p:nvPicPr>
          <p:cNvPr id="6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10" name="Picture 9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Century Gothic" pitchFamily="64" charset="0"/>
              </a:rPr>
              <a:t>How To Increase Participation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5181600"/>
          </a:xfrm>
        </p:spPr>
        <p:txBody>
          <a:bodyPr/>
          <a:lstStyle/>
          <a:p>
            <a:r>
              <a:rPr lang="en-US" dirty="0" smtClean="0">
                <a:latin typeface="Century Gothic" pitchFamily="64" charset="0"/>
              </a:rPr>
              <a:t>Stay in Contact</a:t>
            </a:r>
          </a:p>
          <a:p>
            <a:r>
              <a:rPr lang="en-US" dirty="0" smtClean="0">
                <a:latin typeface="Century Gothic" pitchFamily="64" charset="0"/>
              </a:rPr>
              <a:t>Advertise </a:t>
            </a:r>
            <a:r>
              <a:rPr lang="en-US" dirty="0" smtClean="0">
                <a:latin typeface="Century Gothic" pitchFamily="64" charset="0"/>
              </a:rPr>
              <a:t>using social media</a:t>
            </a:r>
            <a:endParaRPr lang="en-US" dirty="0" smtClean="0">
              <a:latin typeface="Century Gothic" pitchFamily="64" charset="0"/>
            </a:endParaRPr>
          </a:p>
          <a:p>
            <a:r>
              <a:rPr lang="en-US" dirty="0" smtClean="0">
                <a:latin typeface="Century Gothic" pitchFamily="64" charset="0"/>
              </a:rPr>
              <a:t>Make use of the weather</a:t>
            </a:r>
          </a:p>
          <a:p>
            <a:r>
              <a:rPr lang="en-US" dirty="0" smtClean="0">
                <a:latin typeface="Century Gothic" pitchFamily="64" charset="0"/>
              </a:rPr>
              <a:t>Have FUN</a:t>
            </a:r>
            <a:r>
              <a:rPr lang="en-US" dirty="0" smtClean="0">
                <a:latin typeface="Century Gothic" pitchFamily="64" charset="0"/>
              </a:rPr>
              <a:t>! Summer is the perfect time to combine service with a fun social event</a:t>
            </a:r>
            <a:endParaRPr lang="en-US" dirty="0">
              <a:latin typeface="Century Gothic" pitchFamily="64" charset="0"/>
            </a:endParaRPr>
          </a:p>
        </p:txBody>
      </p:sp>
      <p:pic>
        <p:nvPicPr>
          <p:cNvPr id="6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9" name="Picture 8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Century Gothic" pitchFamily="64" charset="0"/>
              </a:rPr>
              <a:t>Ideas For Projects</a:t>
            </a:r>
            <a:r>
              <a:rPr lang="en-US" b="1" dirty="0">
                <a:latin typeface="Century Gothic" pitchFamily="64" charset="0"/>
              </a:rPr>
              <a:t>: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2667000"/>
          </a:xfrm>
        </p:spPr>
        <p:txBody>
          <a:bodyPr/>
          <a:lstStyle/>
          <a:p>
            <a:r>
              <a:rPr lang="en-US" dirty="0" smtClean="0">
                <a:latin typeface="Century Gothic" pitchFamily="64" charset="0"/>
              </a:rPr>
              <a:t>Beach/River/Lake/Park </a:t>
            </a:r>
            <a:r>
              <a:rPr lang="en-US" dirty="0">
                <a:latin typeface="Century Gothic" pitchFamily="64" charset="0"/>
              </a:rPr>
              <a:t>clean up </a:t>
            </a:r>
            <a:endParaRPr lang="en-US" dirty="0" smtClean="0">
              <a:latin typeface="Century Gothic" pitchFamily="64" charset="0"/>
            </a:endParaRPr>
          </a:p>
          <a:p>
            <a:r>
              <a:rPr lang="en-US" dirty="0" smtClean="0">
                <a:latin typeface="Century Gothic" pitchFamily="64" charset="0"/>
              </a:rPr>
              <a:t>Read</a:t>
            </a:r>
            <a:r>
              <a:rPr lang="en-US" dirty="0">
                <a:latin typeface="Century Gothic" pitchFamily="64" charset="0"/>
              </a:rPr>
              <a:t>-a-thon</a:t>
            </a:r>
          </a:p>
          <a:p>
            <a:r>
              <a:rPr lang="en-US" dirty="0" smtClean="0">
                <a:latin typeface="Century Gothic" pitchFamily="64" charset="0"/>
              </a:rPr>
              <a:t>Build benches or other public </a:t>
            </a:r>
            <a:r>
              <a:rPr lang="en-US" dirty="0" smtClean="0">
                <a:latin typeface="Century Gothic" pitchFamily="64" charset="0"/>
              </a:rPr>
              <a:t>needs</a:t>
            </a:r>
          </a:p>
          <a:p>
            <a:r>
              <a:rPr lang="en-US" dirty="0" smtClean="0">
                <a:latin typeface="Century Gothic" pitchFamily="64" charset="0"/>
              </a:rPr>
              <a:t>Plant a garden</a:t>
            </a:r>
            <a:endParaRPr lang="en-US" dirty="0">
              <a:latin typeface="Century Gothic" pitchFamily="64" charset="0"/>
            </a:endParaRPr>
          </a:p>
          <a:p>
            <a:r>
              <a:rPr lang="en-US" dirty="0" smtClean="0">
                <a:latin typeface="Century Gothic" pitchFamily="64" charset="0"/>
              </a:rPr>
              <a:t>Kiwanis Family Picnic</a:t>
            </a:r>
            <a:endParaRPr lang="en-US" dirty="0">
              <a:latin typeface="Century Gothic" pitchFamily="64" charset="0"/>
            </a:endParaRPr>
          </a:p>
        </p:txBody>
      </p:sp>
      <p:pic>
        <p:nvPicPr>
          <p:cNvPr id="5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8" name="Picture 7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entury Gothic" pitchFamily="64" charset="0"/>
              </a:rPr>
              <a:t>Beach Clean-Up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Century Gothic" pitchFamily="64" charset="0"/>
              </a:rPr>
              <a:t>Members needed: 5-10+ </a:t>
            </a:r>
            <a:endParaRPr lang="en-US" sz="3600" dirty="0" smtClean="0">
              <a:solidFill>
                <a:srgbClr val="000000"/>
              </a:solidFill>
              <a:latin typeface="Century Gothic" pitchFamily="64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Century Gothic" pitchFamily="64" charset="0"/>
              </a:rPr>
              <a:t>Volunteer </a:t>
            </a:r>
            <a:r>
              <a:rPr lang="en-US" sz="3600" dirty="0" smtClean="0">
                <a:solidFill>
                  <a:srgbClr val="000000"/>
                </a:solidFill>
                <a:latin typeface="Century Gothic" pitchFamily="64" charset="0"/>
              </a:rPr>
              <a:t>to pick up trash at beach and make it into a social afterwards</a:t>
            </a: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219201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entury Gothic" pitchFamily="64" charset="0"/>
              </a:rPr>
              <a:t>Beach Clean-Up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solidFill>
            <a:schemeClr val="bg1">
              <a:alpha val="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entury Gothic" pitchFamily="64" charset="0"/>
              </a:rPr>
              <a:t>What to do? - Volunteer to pick up trash one day at the beach. Have </a:t>
            </a:r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enough gloves </a:t>
            </a:r>
            <a:r>
              <a:rPr lang="en-US" dirty="0">
                <a:solidFill>
                  <a:srgbClr val="000000"/>
                </a:solidFill>
                <a:latin typeface="Century Gothic" pitchFamily="64" charset="0"/>
              </a:rPr>
              <a:t>and trash bags ready for everyone </a:t>
            </a:r>
          </a:p>
          <a:p>
            <a:r>
              <a:rPr lang="en-US" dirty="0">
                <a:solidFill>
                  <a:srgbClr val="000000"/>
                </a:solidFill>
                <a:latin typeface="Century Gothic" pitchFamily="64" charset="0"/>
              </a:rPr>
              <a:t>Winning Tips -  Have a beach social afterwards. Invite everyone to stay </a:t>
            </a:r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and enjoy </a:t>
            </a:r>
            <a:r>
              <a:rPr lang="en-US" dirty="0">
                <a:solidFill>
                  <a:srgbClr val="000000"/>
                </a:solidFill>
                <a:latin typeface="Century Gothic" pitchFamily="64" charset="0"/>
              </a:rPr>
              <a:t>a day at the beach </a:t>
            </a:r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with </a:t>
            </a:r>
            <a:r>
              <a:rPr lang="en-US" dirty="0">
                <a:solidFill>
                  <a:srgbClr val="000000"/>
                </a:solidFill>
                <a:latin typeface="Century Gothic" pitchFamily="64" charset="0"/>
              </a:rPr>
              <a:t>Key Club </a:t>
            </a:r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friends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  <a:p>
            <a:endParaRPr lang="en-US" sz="3600" dirty="0">
              <a:solidFill>
                <a:srgbClr val="000000"/>
              </a:solidFill>
              <a:latin typeface="Century Gothic" pitchFamily="64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219201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8674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entury Gothic" pitchFamily="64" charset="0"/>
              </a:rPr>
              <a:t>Read-A-Thon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8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Century Gothic" pitchFamily="64" charset="0"/>
              </a:rPr>
              <a:t>Members needed: </a:t>
            </a:r>
            <a:r>
              <a:rPr lang="en-US" sz="4000" dirty="0" smtClean="0">
                <a:solidFill>
                  <a:srgbClr val="000000"/>
                </a:solidFill>
                <a:latin typeface="Century Gothic" pitchFamily="64" charset="0"/>
              </a:rPr>
              <a:t>10+ </a:t>
            </a:r>
          </a:p>
          <a:p>
            <a:pPr>
              <a:lnSpc>
                <a:spcPct val="90000"/>
              </a:lnSpc>
            </a:pPr>
            <a:endParaRPr lang="en-US" sz="4000" dirty="0" smtClean="0">
              <a:solidFill>
                <a:srgbClr val="000000"/>
              </a:solidFill>
              <a:latin typeface="Century Gothic" pitchFamily="64" charset="0"/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entury Gothic" pitchFamily="64" charset="0"/>
              </a:rPr>
              <a:t>Host a reading day at a local elementary school</a:t>
            </a:r>
            <a:endParaRPr lang="en-US" sz="4000" dirty="0">
              <a:solidFill>
                <a:srgbClr val="000000"/>
              </a:solidFill>
              <a:latin typeface="Cambria" pitchFamily="64" charset="0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entury Gothic" pitchFamily="64" charset="0"/>
              </a:rPr>
              <a:t>Read-A-Thon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8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What to do? Volunteer at a local library or elementary school to host a reading day.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64" charset="0"/>
              </a:rPr>
              <a:t>Share a book </a:t>
            </a: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with the children of your community.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Winning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64" charset="0"/>
              </a:rPr>
              <a:t>Tips: </a:t>
            </a: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Have extra copies so older students can follow along as you read, and consider having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64" charset="0"/>
              </a:rPr>
              <a:t>craft ready for when you finish </a:t>
            </a: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the story. </a:t>
            </a:r>
            <a:endParaRPr lang="en-US" sz="2400" dirty="0" smtClean="0">
              <a:solidFill>
                <a:srgbClr val="000000"/>
              </a:solidFill>
              <a:latin typeface="Century Gothic" pitchFamily="6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entury Gothic" pitchFamily="64" charset="0"/>
              </a:rPr>
              <a:t>Have a </a:t>
            </a:r>
            <a:r>
              <a:rPr lang="en-US" sz="2400" dirty="0">
                <a:solidFill>
                  <a:srgbClr val="000000"/>
                </a:solidFill>
                <a:latin typeface="Century Gothic" pitchFamily="64" charset="0"/>
              </a:rPr>
              <a:t>book drive in conjunction with the event and donate to schools with fewer resources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64" charset="0"/>
              </a:rPr>
              <a:t>.</a:t>
            </a:r>
            <a:endParaRPr lang="en-US" sz="4000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entury Gothic" pitchFamily="64" charset="0"/>
              </a:rPr>
              <a:t>Building Benches</a:t>
            </a:r>
            <a:endParaRPr lang="en-US" dirty="0">
              <a:solidFill>
                <a:srgbClr val="000000"/>
              </a:solidFill>
              <a:latin typeface="Century Gothic" pitchFamily="6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10001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Members needed: 5-10+ </a:t>
            </a:r>
          </a:p>
          <a:p>
            <a:pPr>
              <a:lnSpc>
                <a:spcPct val="90000"/>
              </a:lnSpc>
            </a:pP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Build benches for a park, school, or other area</a:t>
            </a:r>
          </a:p>
        </p:txBody>
      </p:sp>
      <p:pic>
        <p:nvPicPr>
          <p:cNvPr id="4" name="Picture 4" descr="Pencil graphic-Black"/>
          <p:cNvPicPr>
            <a:picLocks noChangeAspect="1" noChangeArrowheads="1"/>
          </p:cNvPicPr>
          <p:nvPr/>
        </p:nvPicPr>
        <p:blipFill rotWithShape="1">
          <a:blip r:embed="rId4" cstate="print"/>
          <a:srcRect l="13614" b="-6238"/>
          <a:stretch/>
        </p:blipFill>
        <p:spPr bwMode="auto">
          <a:xfrm rot="10800000">
            <a:off x="1447800" y="1186519"/>
            <a:ext cx="7696200" cy="55655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5299" y="5715000"/>
            <a:ext cx="1148701" cy="1143000"/>
          </a:xfrm>
          <a:prstGeom prst="rect">
            <a:avLst/>
          </a:prstGeom>
        </p:spPr>
      </p:pic>
      <p:pic>
        <p:nvPicPr>
          <p:cNvPr id="7" name="Picture 6" descr="stamp logo no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715000"/>
            <a:ext cx="1387929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"/>
      </a:majorFont>
      <a:minorFont>
        <a:latin typeface="Times New Roman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3297</TotalTime>
  <Words>812</Words>
  <Application>Microsoft Office PowerPoint</Application>
  <PresentationFormat>On-screen Show (4:3)</PresentationFormat>
  <Paragraphs>84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 Horizon</vt:lpstr>
      <vt:lpstr>Summer Service</vt:lpstr>
      <vt:lpstr>How To Increase Participation</vt:lpstr>
      <vt:lpstr>How To Increase Participation</vt:lpstr>
      <vt:lpstr>Ideas For Projects:</vt:lpstr>
      <vt:lpstr>Beach Clean-Up</vt:lpstr>
      <vt:lpstr>Beach Clean-Up</vt:lpstr>
      <vt:lpstr>Read-A-Thon</vt:lpstr>
      <vt:lpstr>Read-A-Thon</vt:lpstr>
      <vt:lpstr>Building Benches</vt:lpstr>
      <vt:lpstr>Building Benches</vt:lpstr>
      <vt:lpstr>Kiwanis Family Picnic</vt:lpstr>
      <vt:lpstr>Kiwanis Family Picnic</vt:lpstr>
      <vt:lpstr>Get involved with Kiwanis</vt:lpstr>
      <vt:lpstr>Service Directory</vt:lpstr>
      <vt:lpstr>PowerPoint Presentation</vt:lpstr>
    </vt:vector>
  </TitlesOfParts>
  <Company>Dan Tintner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Service</dc:title>
  <dc:creator>Dan Tintner</dc:creator>
  <cp:lastModifiedBy>Samantha Gallahan</cp:lastModifiedBy>
  <cp:revision>44</cp:revision>
  <dcterms:created xsi:type="dcterms:W3CDTF">2012-01-24T21:21:31Z</dcterms:created>
  <dcterms:modified xsi:type="dcterms:W3CDTF">2017-01-28T23:45:26Z</dcterms:modified>
</cp:coreProperties>
</file>