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10"/>
  </p:notesMasterIdLst>
  <p:sldIdLst>
    <p:sldId id="256" r:id="rId2"/>
    <p:sldId id="258" r:id="rId3"/>
    <p:sldId id="260" r:id="rId4"/>
    <p:sldId id="263" r:id="rId5"/>
    <p:sldId id="307" r:id="rId6"/>
    <p:sldId id="306" r:id="rId7"/>
    <p:sldId id="264" r:id="rId8"/>
    <p:sldId id="291"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5DE1B04-8C47-42BF-BA6C-6B8304BB0EA0}" v="60" dt="2020-04-18T00:22:24.45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2" d="100"/>
          <a:sy n="102" d="100"/>
        </p:scale>
        <p:origin x="1884" y="114"/>
      </p:cViewPr>
      <p:guideLst>
        <p:guide orient="horz" pos="2160"/>
        <p:guide pos="2880"/>
      </p:guideLst>
    </p:cSldViewPr>
  </p:slideViewPr>
  <p:notesTextViewPr>
    <p:cViewPr>
      <p:scale>
        <a:sx n="1" d="1"/>
        <a:sy n="1" d="1"/>
      </p:scale>
      <p:origin x="0" y="0"/>
    </p:cViewPr>
  </p:notesTextViewPr>
  <p:sorterViewPr>
    <p:cViewPr>
      <p:scale>
        <a:sx n="100" d="100"/>
        <a:sy n="100" d="100"/>
      </p:scale>
      <p:origin x="0" y="2574"/>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6"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5" Type="http://schemas.microsoft.com/office/2016/11/relationships/changesInfo" Target="changesInfos/changesInfo1.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onna Parton" userId="5f9c18ddd0caaca4" providerId="LiveId" clId="{25DE1B04-8C47-42BF-BA6C-6B8304BB0EA0}"/>
    <pc:docChg chg="undo custSel addSld delSld modSld">
      <pc:chgData name="Donna Parton" userId="5f9c18ddd0caaca4" providerId="LiveId" clId="{25DE1B04-8C47-42BF-BA6C-6B8304BB0EA0}" dt="2020-04-26T20:33:05.538" v="277" actId="2696"/>
      <pc:docMkLst>
        <pc:docMk/>
      </pc:docMkLst>
      <pc:sldChg chg="modSp">
        <pc:chgData name="Donna Parton" userId="5f9c18ddd0caaca4" providerId="LiveId" clId="{25DE1B04-8C47-42BF-BA6C-6B8304BB0EA0}" dt="2020-04-18T00:00:11.200" v="49" actId="20577"/>
        <pc:sldMkLst>
          <pc:docMk/>
          <pc:sldMk cId="1303914167" sldId="260"/>
        </pc:sldMkLst>
        <pc:spChg chg="mod">
          <ac:chgData name="Donna Parton" userId="5f9c18ddd0caaca4" providerId="LiveId" clId="{25DE1B04-8C47-42BF-BA6C-6B8304BB0EA0}" dt="2020-04-18T00:00:11.200" v="49" actId="20577"/>
          <ac:spMkLst>
            <pc:docMk/>
            <pc:sldMk cId="1303914167" sldId="260"/>
            <ac:spMk id="2" creationId="{00000000-0000-0000-0000-000000000000}"/>
          </ac:spMkLst>
        </pc:spChg>
      </pc:sldChg>
      <pc:sldChg chg="modSp mod modAnim">
        <pc:chgData name="Donna Parton" userId="5f9c18ddd0caaca4" providerId="LiveId" clId="{25DE1B04-8C47-42BF-BA6C-6B8304BB0EA0}" dt="2020-04-18T00:00:31.838" v="62" actId="20577"/>
        <pc:sldMkLst>
          <pc:docMk/>
          <pc:sldMk cId="2555128312" sldId="263"/>
        </pc:sldMkLst>
        <pc:spChg chg="mod">
          <ac:chgData name="Donna Parton" userId="5f9c18ddd0caaca4" providerId="LiveId" clId="{25DE1B04-8C47-42BF-BA6C-6B8304BB0EA0}" dt="2020-04-18T00:00:31.838" v="62" actId="20577"/>
          <ac:spMkLst>
            <pc:docMk/>
            <pc:sldMk cId="2555128312" sldId="263"/>
            <ac:spMk id="4" creationId="{00000000-0000-0000-0000-000000000000}"/>
          </ac:spMkLst>
        </pc:spChg>
      </pc:sldChg>
      <pc:sldChg chg="addSp delSp modSp del mod">
        <pc:chgData name="Donna Parton" userId="5f9c18ddd0caaca4" providerId="LiveId" clId="{25DE1B04-8C47-42BF-BA6C-6B8304BB0EA0}" dt="2020-04-18T00:09:25.735" v="125" actId="2696"/>
        <pc:sldMkLst>
          <pc:docMk/>
          <pc:sldMk cId="4145333072" sldId="266"/>
        </pc:sldMkLst>
        <pc:spChg chg="mod">
          <ac:chgData name="Donna Parton" userId="5f9c18ddd0caaca4" providerId="LiveId" clId="{25DE1B04-8C47-42BF-BA6C-6B8304BB0EA0}" dt="2020-04-18T00:07:12.768" v="92" actId="6549"/>
          <ac:spMkLst>
            <pc:docMk/>
            <pc:sldMk cId="4145333072" sldId="266"/>
            <ac:spMk id="4" creationId="{00000000-0000-0000-0000-000000000000}"/>
          </ac:spMkLst>
        </pc:spChg>
        <pc:spChg chg="add del">
          <ac:chgData name="Donna Parton" userId="5f9c18ddd0caaca4" providerId="LiveId" clId="{25DE1B04-8C47-42BF-BA6C-6B8304BB0EA0}" dt="2020-04-18T00:06:46.149" v="84"/>
          <ac:spMkLst>
            <pc:docMk/>
            <pc:sldMk cId="4145333072" sldId="266"/>
            <ac:spMk id="6" creationId="{3C74FF87-F2E7-49B9-95EF-FE6D65F0C338}"/>
          </ac:spMkLst>
        </pc:spChg>
        <pc:spChg chg="add del">
          <ac:chgData name="Donna Parton" userId="5f9c18ddd0caaca4" providerId="LiveId" clId="{25DE1B04-8C47-42BF-BA6C-6B8304BB0EA0}" dt="2020-04-18T00:06:46.149" v="84"/>
          <ac:spMkLst>
            <pc:docMk/>
            <pc:sldMk cId="4145333072" sldId="266"/>
            <ac:spMk id="7" creationId="{382C24BD-5410-4145-968A-FD6EC4447A7E}"/>
          </ac:spMkLst>
        </pc:spChg>
        <pc:spChg chg="add del mod">
          <ac:chgData name="Donna Parton" userId="5f9c18ddd0caaca4" providerId="LiveId" clId="{25DE1B04-8C47-42BF-BA6C-6B8304BB0EA0}" dt="2020-04-18T00:07:12.035" v="91"/>
          <ac:spMkLst>
            <pc:docMk/>
            <pc:sldMk cId="4145333072" sldId="266"/>
            <ac:spMk id="8" creationId="{64A68570-C54A-49A1-8E6C-99274EBC3319}"/>
          </ac:spMkLst>
        </pc:spChg>
        <pc:spChg chg="add del mod">
          <ac:chgData name="Donna Parton" userId="5f9c18ddd0caaca4" providerId="LiveId" clId="{25DE1B04-8C47-42BF-BA6C-6B8304BB0EA0}" dt="2020-04-18T00:07:12.035" v="91"/>
          <ac:spMkLst>
            <pc:docMk/>
            <pc:sldMk cId="4145333072" sldId="266"/>
            <ac:spMk id="9" creationId="{905A047A-7480-42DD-BD29-2B877232B32B}"/>
          </ac:spMkLst>
        </pc:spChg>
        <pc:picChg chg="add del">
          <ac:chgData name="Donna Parton" userId="5f9c18ddd0caaca4" providerId="LiveId" clId="{25DE1B04-8C47-42BF-BA6C-6B8304BB0EA0}" dt="2020-04-18T00:06:46.149" v="84"/>
          <ac:picMkLst>
            <pc:docMk/>
            <pc:sldMk cId="4145333072" sldId="266"/>
            <ac:picMk id="1025" creationId="{73C328E3-DF40-4202-B1C5-C1F2C6C3D43C}"/>
          </ac:picMkLst>
        </pc:picChg>
        <pc:picChg chg="add del mod">
          <ac:chgData name="Donna Parton" userId="5f9c18ddd0caaca4" providerId="LiveId" clId="{25DE1B04-8C47-42BF-BA6C-6B8304BB0EA0}" dt="2020-04-18T00:07:12.035" v="91"/>
          <ac:picMkLst>
            <pc:docMk/>
            <pc:sldMk cId="4145333072" sldId="266"/>
            <ac:picMk id="1028" creationId="{B5A4A936-C911-41DC-99CA-0BCC91E4F035}"/>
          </ac:picMkLst>
        </pc:picChg>
      </pc:sldChg>
      <pc:sldChg chg="addSp modSp add del mod">
        <pc:chgData name="Donna Parton" userId="5f9c18ddd0caaca4" providerId="LiveId" clId="{25DE1B04-8C47-42BF-BA6C-6B8304BB0EA0}" dt="2020-04-18T00:13:38.515" v="249" actId="2696"/>
        <pc:sldMkLst>
          <pc:docMk/>
          <pc:sldMk cId="3655744420" sldId="308"/>
        </pc:sldMkLst>
        <pc:spChg chg="add">
          <ac:chgData name="Donna Parton" userId="5f9c18ddd0caaca4" providerId="LiveId" clId="{25DE1B04-8C47-42BF-BA6C-6B8304BB0EA0}" dt="2020-04-18T00:07:26.463" v="94"/>
          <ac:spMkLst>
            <pc:docMk/>
            <pc:sldMk cId="3655744420" sldId="308"/>
            <ac:spMk id="2" creationId="{707FD943-A105-4AE4-8B1E-428B648F0142}"/>
          </ac:spMkLst>
        </pc:spChg>
        <pc:spChg chg="add mod">
          <ac:chgData name="Donna Parton" userId="5f9c18ddd0caaca4" providerId="LiveId" clId="{25DE1B04-8C47-42BF-BA6C-6B8304BB0EA0}" dt="2020-04-18T00:11:36.864" v="238" actId="6549"/>
          <ac:spMkLst>
            <pc:docMk/>
            <pc:sldMk cId="3655744420" sldId="308"/>
            <ac:spMk id="3" creationId="{3D8A2FE0-E9B1-4635-8D64-68B484CFAA0B}"/>
          </ac:spMkLst>
        </pc:spChg>
        <pc:picChg chg="add mod">
          <ac:chgData name="Donna Parton" userId="5f9c18ddd0caaca4" providerId="LiveId" clId="{25DE1B04-8C47-42BF-BA6C-6B8304BB0EA0}" dt="2020-04-18T00:07:51.990" v="114" actId="1076"/>
          <ac:picMkLst>
            <pc:docMk/>
            <pc:sldMk cId="3655744420" sldId="308"/>
            <ac:picMk id="2049" creationId="{9DAA7E9B-CF94-406B-88F8-70F8384087FE}"/>
          </ac:picMkLst>
        </pc:picChg>
      </pc:sldChg>
      <pc:sldChg chg="addSp delSp modSp add del mod">
        <pc:chgData name="Donna Parton" userId="5f9c18ddd0caaca4" providerId="LiveId" clId="{25DE1B04-8C47-42BF-BA6C-6B8304BB0EA0}" dt="2020-04-18T00:22:37.731" v="276" actId="2696"/>
        <pc:sldMkLst>
          <pc:docMk/>
          <pc:sldMk cId="397014648" sldId="309"/>
        </pc:sldMkLst>
        <pc:spChg chg="add del">
          <ac:chgData name="Donna Parton" userId="5f9c18ddd0caaca4" providerId="LiveId" clId="{25DE1B04-8C47-42BF-BA6C-6B8304BB0EA0}" dt="2020-04-18T00:12:32.375" v="246"/>
          <ac:spMkLst>
            <pc:docMk/>
            <pc:sldMk cId="397014648" sldId="309"/>
            <ac:spMk id="3" creationId="{A6FCB3D3-CE53-40AF-B3E1-5B10A116074B}"/>
          </ac:spMkLst>
        </pc:spChg>
        <pc:spChg chg="add del">
          <ac:chgData name="Donna Parton" userId="5f9c18ddd0caaca4" providerId="LiveId" clId="{25DE1B04-8C47-42BF-BA6C-6B8304BB0EA0}" dt="2020-04-18T00:13:50.152" v="251"/>
          <ac:spMkLst>
            <pc:docMk/>
            <pc:sldMk cId="397014648" sldId="309"/>
            <ac:spMk id="5" creationId="{1FDF2CC9-0662-4596-A183-2A584E265C64}"/>
          </ac:spMkLst>
        </pc:spChg>
        <pc:picChg chg="add mod">
          <ac:chgData name="Donna Parton" userId="5f9c18ddd0caaca4" providerId="LiveId" clId="{25DE1B04-8C47-42BF-BA6C-6B8304BB0EA0}" dt="2020-04-18T00:12:10.959" v="244" actId="1076"/>
          <ac:picMkLst>
            <pc:docMk/>
            <pc:sldMk cId="397014648" sldId="309"/>
            <ac:picMk id="2" creationId="{DCDE8D40-CF3E-440A-9BBE-405644D229C3}"/>
          </ac:picMkLst>
        </pc:picChg>
        <pc:picChg chg="add del mod">
          <ac:chgData name="Donna Parton" userId="5f9c18ddd0caaca4" providerId="LiveId" clId="{25DE1B04-8C47-42BF-BA6C-6B8304BB0EA0}" dt="2020-04-18T00:17:26.585" v="265" actId="21"/>
          <ac:picMkLst>
            <pc:docMk/>
            <pc:sldMk cId="397014648" sldId="309"/>
            <ac:picMk id="4" creationId="{0E1FF306-4D0F-4616-BF64-91466307137D}"/>
          </ac:picMkLst>
        </pc:picChg>
        <pc:picChg chg="add mod">
          <ac:chgData name="Donna Parton" userId="5f9c18ddd0caaca4" providerId="LiveId" clId="{25DE1B04-8C47-42BF-BA6C-6B8304BB0EA0}" dt="2020-04-18T00:19:34.152" v="271" actId="14100"/>
          <ac:picMkLst>
            <pc:docMk/>
            <pc:sldMk cId="397014648" sldId="309"/>
            <ac:picMk id="6" creationId="{98E0F905-BD69-4A7F-A2B2-58CB9F729E42}"/>
          </ac:picMkLst>
        </pc:picChg>
      </pc:sldChg>
      <pc:sldChg chg="addSp modSp add del">
        <pc:chgData name="Donna Parton" userId="5f9c18ddd0caaca4" providerId="LiveId" clId="{25DE1B04-8C47-42BF-BA6C-6B8304BB0EA0}" dt="2020-04-18T00:16:16.031" v="260" actId="2696"/>
        <pc:sldMkLst>
          <pc:docMk/>
          <pc:sldMk cId="412045487" sldId="310"/>
        </pc:sldMkLst>
        <pc:spChg chg="add">
          <ac:chgData name="Donna Parton" userId="5f9c18ddd0caaca4" providerId="LiveId" clId="{25DE1B04-8C47-42BF-BA6C-6B8304BB0EA0}" dt="2020-04-18T00:15:39.487" v="256"/>
          <ac:spMkLst>
            <pc:docMk/>
            <pc:sldMk cId="412045487" sldId="310"/>
            <ac:spMk id="2" creationId="{7D5F77EA-8F5A-4EF1-86E1-BCBC3D99070B}"/>
          </ac:spMkLst>
        </pc:spChg>
        <pc:spChg chg="add mod">
          <ac:chgData name="Donna Parton" userId="5f9c18ddd0caaca4" providerId="LiveId" clId="{25DE1B04-8C47-42BF-BA6C-6B8304BB0EA0}" dt="2020-04-18T00:16:04.093" v="259"/>
          <ac:spMkLst>
            <pc:docMk/>
            <pc:sldMk cId="412045487" sldId="310"/>
            <ac:spMk id="4" creationId="{2DF6D377-FE57-4F8A-BC09-7795F1DC2285}"/>
          </ac:spMkLst>
        </pc:spChg>
        <pc:picChg chg="add">
          <ac:chgData name="Donna Parton" userId="5f9c18ddd0caaca4" providerId="LiveId" clId="{25DE1B04-8C47-42BF-BA6C-6B8304BB0EA0}" dt="2020-04-18T00:15:53.267" v="257"/>
          <ac:picMkLst>
            <pc:docMk/>
            <pc:sldMk cId="412045487" sldId="310"/>
            <ac:picMk id="3" creationId="{95443443-921C-472A-B3E8-BC3F3C9B71FA}"/>
          </ac:picMkLst>
        </pc:picChg>
      </pc:sldChg>
      <pc:sldChg chg="addSp delSp add del">
        <pc:chgData name="Donna Parton" userId="5f9c18ddd0caaca4" providerId="LiveId" clId="{25DE1B04-8C47-42BF-BA6C-6B8304BB0EA0}" dt="2020-04-26T20:33:05.538" v="277" actId="2696"/>
        <pc:sldMkLst>
          <pc:docMk/>
          <pc:sldMk cId="4238761965" sldId="310"/>
        </pc:sldMkLst>
        <pc:spChg chg="add del">
          <ac:chgData name="Donna Parton" userId="5f9c18ddd0caaca4" providerId="LiveId" clId="{25DE1B04-8C47-42BF-BA6C-6B8304BB0EA0}" dt="2020-04-18T00:22:18.549" v="274"/>
          <ac:spMkLst>
            <pc:docMk/>
            <pc:sldMk cId="4238761965" sldId="310"/>
            <ac:spMk id="2" creationId="{94A3ACBB-2A80-4F76-BC28-34EB906F40A4}"/>
          </ac:spMkLst>
        </pc:spChg>
        <pc:spChg chg="add del">
          <ac:chgData name="Donna Parton" userId="5f9c18ddd0caaca4" providerId="LiveId" clId="{25DE1B04-8C47-42BF-BA6C-6B8304BB0EA0}" dt="2020-04-18T00:22:18.549" v="274"/>
          <ac:spMkLst>
            <pc:docMk/>
            <pc:sldMk cId="4238761965" sldId="310"/>
            <ac:spMk id="3" creationId="{D76547F6-F7A8-488A-B8C7-5D19440B769B}"/>
          </ac:spMkLst>
        </pc:spChg>
        <pc:picChg chg="add">
          <ac:chgData name="Donna Parton" userId="5f9c18ddd0caaca4" providerId="LiveId" clId="{25DE1B04-8C47-42BF-BA6C-6B8304BB0EA0}" dt="2020-04-18T00:22:24.453" v="275"/>
          <ac:picMkLst>
            <pc:docMk/>
            <pc:sldMk cId="4238761965" sldId="310"/>
            <ac:picMk id="4" creationId="{645ABA0F-9BAF-4A19-83A0-37C6DB272526}"/>
          </ac:picMkLst>
        </pc:picChg>
        <pc:picChg chg="add del">
          <ac:chgData name="Donna Parton" userId="5f9c18ddd0caaca4" providerId="LiveId" clId="{25DE1B04-8C47-42BF-BA6C-6B8304BB0EA0}" dt="2020-04-18T00:22:18.549" v="274"/>
          <ac:picMkLst>
            <pc:docMk/>
            <pc:sldMk cId="4238761965" sldId="310"/>
            <ac:picMk id="3073" creationId="{E627F802-790A-41D0-A31D-E1D8CFA39644}"/>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84699E8-2964-4EA3-BB19-A1841DA475C5}" type="datetimeFigureOut">
              <a:rPr lang="en-US" smtClean="0"/>
              <a:t>04/26/2020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8F5BED9-A4BB-4C7E-8C96-102FA0E80D6A}" type="slidenum">
              <a:rPr lang="en-US" smtClean="0"/>
              <a:t>‹#›</a:t>
            </a:fld>
            <a:endParaRPr lang="en-US"/>
          </a:p>
        </p:txBody>
      </p:sp>
    </p:spTree>
    <p:extLst>
      <p:ext uri="{BB962C8B-B14F-4D97-AF65-F5344CB8AC3E}">
        <p14:creationId xmlns:p14="http://schemas.microsoft.com/office/powerpoint/2010/main" val="429062296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At</a:t>
            </a:r>
            <a:r>
              <a:rPr lang="en-US" baseline="0" dirty="0"/>
              <a:t> your Lt. Governor workshop at DCON, you began to learn the duties and responsibilities of being a Lieutenant Governor. Today we continue.</a:t>
            </a:r>
          </a:p>
          <a:p>
            <a:r>
              <a:rPr lang="en-US" baseline="0" dirty="0"/>
              <a:t>The more you understand about your role and increase your expertise, the more confident you will be as a leader. A confident leader tends to be an effective leader.  It’s vital that you learn all you can to be the leaders your division deserves.</a:t>
            </a:r>
          </a:p>
          <a:p>
            <a:endParaRPr lang="en-US" dirty="0"/>
          </a:p>
        </p:txBody>
      </p:sp>
      <p:sp>
        <p:nvSpPr>
          <p:cNvPr id="4" name="Slide Number Placeholder 3"/>
          <p:cNvSpPr>
            <a:spLocks noGrp="1"/>
          </p:cNvSpPr>
          <p:nvPr>
            <p:ph type="sldNum" sz="quarter" idx="10"/>
          </p:nvPr>
        </p:nvSpPr>
        <p:spPr/>
        <p:txBody>
          <a:bodyPr/>
          <a:lstStyle/>
          <a:p>
            <a:fld id="{28F5BED9-A4BB-4C7E-8C96-102FA0E80D6A}" type="slidenum">
              <a:rPr lang="en-US" smtClean="0"/>
              <a:t>3</a:t>
            </a:fld>
            <a:endParaRPr lang="en-US"/>
          </a:p>
        </p:txBody>
      </p:sp>
    </p:spTree>
    <p:extLst>
      <p:ext uri="{BB962C8B-B14F-4D97-AF65-F5344CB8AC3E}">
        <p14:creationId xmlns:p14="http://schemas.microsoft.com/office/powerpoint/2010/main" val="413749237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Image Placeholder 1"/>
          <p:cNvSpPr>
            <a:spLocks noGrp="1" noRot="1" noChangeAspect="1" noTextEdit="1"/>
          </p:cNvSpPr>
          <p:nvPr>
            <p:ph type="sldImg"/>
          </p:nvPr>
        </p:nvSpPr>
        <p:spPr>
          <a:ln/>
        </p:spPr>
      </p:sp>
      <p:sp>
        <p:nvSpPr>
          <p:cNvPr id="1331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dirty="0"/>
              <a:t>What does VIP stand for?</a:t>
            </a:r>
          </a:p>
          <a:p>
            <a:r>
              <a:rPr lang="en-US" dirty="0"/>
              <a:t>You may think it is “very important</a:t>
            </a:r>
            <a:r>
              <a:rPr lang="en-US" baseline="0" dirty="0"/>
              <a:t> person”.  </a:t>
            </a:r>
          </a:p>
          <a:p>
            <a:r>
              <a:rPr lang="en-US" baseline="0" dirty="0"/>
              <a:t>As a member of the FDKC Board of Trustees, you are a “Vitally Important Person”.  We are the “Mighty, Mighty Florida District” and you are most definitely a Vitally Important Person</a:t>
            </a:r>
            <a:endParaRPr lang="en-US" dirty="0"/>
          </a:p>
        </p:txBody>
      </p:sp>
      <p:sp>
        <p:nvSpPr>
          <p:cNvPr id="1331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5018" eaLnBrk="0" hangingPunct="0">
              <a:defRPr>
                <a:solidFill>
                  <a:schemeClr val="tx1"/>
                </a:solidFill>
                <a:latin typeface="Arial" charset="0"/>
                <a:cs typeface="Arial" charset="0"/>
              </a:defRPr>
            </a:lvl1pPr>
            <a:lvl2pPr marL="730766" indent="-281064" defTabSz="915018" eaLnBrk="0" hangingPunct="0">
              <a:defRPr>
                <a:solidFill>
                  <a:schemeClr val="tx1"/>
                </a:solidFill>
                <a:latin typeface="Arial" charset="0"/>
                <a:cs typeface="Arial" charset="0"/>
              </a:defRPr>
            </a:lvl2pPr>
            <a:lvl3pPr marL="1124255" indent="-224851" defTabSz="915018" eaLnBrk="0" hangingPunct="0">
              <a:defRPr>
                <a:solidFill>
                  <a:schemeClr val="tx1"/>
                </a:solidFill>
                <a:latin typeface="Arial" charset="0"/>
                <a:cs typeface="Arial" charset="0"/>
              </a:defRPr>
            </a:lvl3pPr>
            <a:lvl4pPr marL="1573957" indent="-224851" defTabSz="915018" eaLnBrk="0" hangingPunct="0">
              <a:defRPr>
                <a:solidFill>
                  <a:schemeClr val="tx1"/>
                </a:solidFill>
                <a:latin typeface="Arial" charset="0"/>
                <a:cs typeface="Arial" charset="0"/>
              </a:defRPr>
            </a:lvl4pPr>
            <a:lvl5pPr marL="2023659" indent="-224851" defTabSz="915018" eaLnBrk="0" hangingPunct="0">
              <a:defRPr>
                <a:solidFill>
                  <a:schemeClr val="tx1"/>
                </a:solidFill>
                <a:latin typeface="Arial" charset="0"/>
                <a:cs typeface="Arial" charset="0"/>
              </a:defRPr>
            </a:lvl5pPr>
            <a:lvl6pPr marL="2473361" indent="-224851" defTabSz="915018" eaLnBrk="0" fontAlgn="base" hangingPunct="0">
              <a:spcBef>
                <a:spcPct val="0"/>
              </a:spcBef>
              <a:spcAft>
                <a:spcPct val="0"/>
              </a:spcAft>
              <a:defRPr>
                <a:solidFill>
                  <a:schemeClr val="tx1"/>
                </a:solidFill>
                <a:latin typeface="Arial" charset="0"/>
                <a:cs typeface="Arial" charset="0"/>
              </a:defRPr>
            </a:lvl6pPr>
            <a:lvl7pPr marL="2923062" indent="-224851" defTabSz="915018" eaLnBrk="0" fontAlgn="base" hangingPunct="0">
              <a:spcBef>
                <a:spcPct val="0"/>
              </a:spcBef>
              <a:spcAft>
                <a:spcPct val="0"/>
              </a:spcAft>
              <a:defRPr>
                <a:solidFill>
                  <a:schemeClr val="tx1"/>
                </a:solidFill>
                <a:latin typeface="Arial" charset="0"/>
                <a:cs typeface="Arial" charset="0"/>
              </a:defRPr>
            </a:lvl7pPr>
            <a:lvl8pPr marL="3372764" indent="-224851" defTabSz="915018" eaLnBrk="0" fontAlgn="base" hangingPunct="0">
              <a:spcBef>
                <a:spcPct val="0"/>
              </a:spcBef>
              <a:spcAft>
                <a:spcPct val="0"/>
              </a:spcAft>
              <a:defRPr>
                <a:solidFill>
                  <a:schemeClr val="tx1"/>
                </a:solidFill>
                <a:latin typeface="Arial" charset="0"/>
                <a:cs typeface="Arial" charset="0"/>
              </a:defRPr>
            </a:lvl8pPr>
            <a:lvl9pPr marL="3822466" indent="-224851" defTabSz="915018" eaLnBrk="0" fontAlgn="base" hangingPunct="0">
              <a:spcBef>
                <a:spcPct val="0"/>
              </a:spcBef>
              <a:spcAft>
                <a:spcPct val="0"/>
              </a:spcAft>
              <a:defRPr>
                <a:solidFill>
                  <a:schemeClr val="tx1"/>
                </a:solidFill>
                <a:latin typeface="Arial" charset="0"/>
                <a:cs typeface="Arial" charset="0"/>
              </a:defRPr>
            </a:lvl9pPr>
          </a:lstStyle>
          <a:p>
            <a:pPr eaLnBrk="1" hangingPunct="1"/>
            <a:fld id="{C3374B0C-AD10-4507-890C-B9AB185F577C}" type="slidenum">
              <a:rPr lang="en-US" smtClean="0"/>
              <a:pPr eaLnBrk="1" hangingPunct="1"/>
              <a:t>5</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a:ln/>
        </p:spPr>
      </p:sp>
      <p:sp>
        <p:nvSpPr>
          <p:cNvPr id="47107"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a:latin typeface="Arial" charset="0"/>
              </a:rPr>
              <a:t>Think</a:t>
            </a:r>
            <a:r>
              <a:rPr lang="en-US" altLang="en-US" baseline="0" dirty="0">
                <a:latin typeface="Arial" charset="0"/>
              </a:rPr>
              <a:t> about when you are standing on stage Saturday night at 2018 DCON and you are pinning your successor.  What will be the legacy you will have left?  How will the FDKC of Key Club be better because of your year </a:t>
            </a:r>
            <a:r>
              <a:rPr lang="en-US" altLang="en-US" baseline="0">
                <a:latin typeface="Arial" charset="0"/>
              </a:rPr>
              <a:t>of service?</a:t>
            </a:r>
            <a:endParaRPr lang="en-US" altLang="en-US">
              <a:latin typeface="Arial" charset="0"/>
            </a:endParaRPr>
          </a:p>
        </p:txBody>
      </p:sp>
      <p:sp>
        <p:nvSpPr>
          <p:cNvPr id="47108" name="Slide Number Placeholder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eaLnBrk="0" hangingPunct="0">
              <a:spcBef>
                <a:spcPct val="30000"/>
              </a:spcBef>
              <a:defRPr sz="1200">
                <a:solidFill>
                  <a:schemeClr val="tx1"/>
                </a:solidFill>
                <a:latin typeface="Arial" charset="0"/>
              </a:defRPr>
            </a:lvl1pPr>
            <a:lvl2pPr marL="742950" indent="-285750" algn="l" eaLnBrk="0" hangingPunct="0">
              <a:spcBef>
                <a:spcPct val="30000"/>
              </a:spcBef>
              <a:defRPr sz="1200">
                <a:solidFill>
                  <a:schemeClr val="tx1"/>
                </a:solidFill>
                <a:latin typeface="Arial" charset="0"/>
              </a:defRPr>
            </a:lvl2pPr>
            <a:lvl3pPr marL="1143000" indent="-228600" algn="l" eaLnBrk="0" hangingPunct="0">
              <a:spcBef>
                <a:spcPct val="30000"/>
              </a:spcBef>
              <a:defRPr sz="1200">
                <a:solidFill>
                  <a:schemeClr val="tx1"/>
                </a:solidFill>
                <a:latin typeface="Arial" charset="0"/>
              </a:defRPr>
            </a:lvl3pPr>
            <a:lvl4pPr marL="1600200" indent="-228600" algn="l" eaLnBrk="0" hangingPunct="0">
              <a:spcBef>
                <a:spcPct val="30000"/>
              </a:spcBef>
              <a:defRPr sz="1200">
                <a:solidFill>
                  <a:schemeClr val="tx1"/>
                </a:solidFill>
                <a:latin typeface="Arial" charset="0"/>
              </a:defRPr>
            </a:lvl4pPr>
            <a:lvl5pPr marL="2057400" indent="-228600" algn="l" eaLnBrk="0" hangingPunct="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algn="r" eaLnBrk="1" hangingPunct="1">
              <a:spcBef>
                <a:spcPct val="0"/>
              </a:spcBef>
            </a:pPr>
            <a:fld id="{F400BB00-C5F0-4C63-B8B4-1504A6A041BC}" type="slidenum">
              <a:rPr lang="en-US" altLang="en-US" smtClean="0"/>
              <a:pPr algn="r" eaLnBrk="1" hangingPunct="1">
                <a:spcBef>
                  <a:spcPct val="0"/>
                </a:spcBef>
              </a:pPr>
              <a:t>8</a:t>
            </a:fld>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D594B494-EC81-4468-84B8-54149DAA4303}" type="datetimeFigureOut">
              <a:rPr lang="en-US" smtClean="0"/>
              <a:pPr/>
              <a:t>04/26/2020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76F648E-B132-4BC2-9445-0398AA170FDF}" type="slidenum">
              <a:rPr lang="en-US" smtClean="0"/>
              <a:pPr/>
              <a:t>‹#›</a:t>
            </a:fld>
            <a:endParaRPr lang="en-US"/>
          </a:p>
        </p:txBody>
      </p:sp>
    </p:spTree>
    <p:extLst>
      <p:ext uri="{BB962C8B-B14F-4D97-AF65-F5344CB8AC3E}">
        <p14:creationId xmlns:p14="http://schemas.microsoft.com/office/powerpoint/2010/main" val="38433539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594B494-EC81-4468-84B8-54149DAA4303}" type="datetimeFigureOut">
              <a:rPr lang="en-US" smtClean="0"/>
              <a:pPr/>
              <a:t>04/26/2020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76F648E-B132-4BC2-9445-0398AA170FDF}" type="slidenum">
              <a:rPr lang="en-US" smtClean="0"/>
              <a:pPr/>
              <a:t>‹#›</a:t>
            </a:fld>
            <a:endParaRPr lang="en-US"/>
          </a:p>
        </p:txBody>
      </p:sp>
    </p:spTree>
    <p:extLst>
      <p:ext uri="{BB962C8B-B14F-4D97-AF65-F5344CB8AC3E}">
        <p14:creationId xmlns:p14="http://schemas.microsoft.com/office/powerpoint/2010/main" val="3904274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594B494-EC81-4468-84B8-54149DAA4303}" type="datetimeFigureOut">
              <a:rPr lang="en-US" smtClean="0"/>
              <a:pPr/>
              <a:t>04/26/2020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76F648E-B132-4BC2-9445-0398AA170FDF}" type="slidenum">
              <a:rPr lang="en-US" smtClean="0"/>
              <a:pPr/>
              <a:t>‹#›</a:t>
            </a:fld>
            <a:endParaRPr lang="en-US"/>
          </a:p>
        </p:txBody>
      </p:sp>
    </p:spTree>
    <p:extLst>
      <p:ext uri="{BB962C8B-B14F-4D97-AF65-F5344CB8AC3E}">
        <p14:creationId xmlns:p14="http://schemas.microsoft.com/office/powerpoint/2010/main" val="22553643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594B494-EC81-4468-84B8-54149DAA4303}" type="datetimeFigureOut">
              <a:rPr lang="en-US" smtClean="0"/>
              <a:pPr/>
              <a:t>04/26/2020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76F648E-B132-4BC2-9445-0398AA170FDF}" type="slidenum">
              <a:rPr lang="en-US" smtClean="0"/>
              <a:pPr/>
              <a:t>‹#›</a:t>
            </a:fld>
            <a:endParaRPr lang="en-US"/>
          </a:p>
        </p:txBody>
      </p:sp>
    </p:spTree>
    <p:extLst>
      <p:ext uri="{BB962C8B-B14F-4D97-AF65-F5344CB8AC3E}">
        <p14:creationId xmlns:p14="http://schemas.microsoft.com/office/powerpoint/2010/main" val="15325475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594B494-EC81-4468-84B8-54149DAA4303}" type="datetimeFigureOut">
              <a:rPr lang="en-US" smtClean="0"/>
              <a:pPr/>
              <a:t>04/26/2020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76F648E-B132-4BC2-9445-0398AA170FDF}" type="slidenum">
              <a:rPr lang="en-US" smtClean="0"/>
              <a:pPr/>
              <a:t>‹#›</a:t>
            </a:fld>
            <a:endParaRPr lang="en-US"/>
          </a:p>
        </p:txBody>
      </p:sp>
    </p:spTree>
    <p:extLst>
      <p:ext uri="{BB962C8B-B14F-4D97-AF65-F5344CB8AC3E}">
        <p14:creationId xmlns:p14="http://schemas.microsoft.com/office/powerpoint/2010/main" val="11943684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594B494-EC81-4468-84B8-54149DAA4303}" type="datetimeFigureOut">
              <a:rPr lang="en-US" smtClean="0"/>
              <a:pPr/>
              <a:t>04/26/2020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76F648E-B132-4BC2-9445-0398AA170FDF}" type="slidenum">
              <a:rPr lang="en-US" smtClean="0"/>
              <a:pPr/>
              <a:t>‹#›</a:t>
            </a:fld>
            <a:endParaRPr lang="en-US"/>
          </a:p>
        </p:txBody>
      </p:sp>
    </p:spTree>
    <p:extLst>
      <p:ext uri="{BB962C8B-B14F-4D97-AF65-F5344CB8AC3E}">
        <p14:creationId xmlns:p14="http://schemas.microsoft.com/office/powerpoint/2010/main" val="12263944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D594B494-EC81-4468-84B8-54149DAA4303}" type="datetimeFigureOut">
              <a:rPr lang="en-US" smtClean="0"/>
              <a:pPr/>
              <a:t>04/26/2020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76F648E-B132-4BC2-9445-0398AA170FDF}" type="slidenum">
              <a:rPr lang="en-US" smtClean="0"/>
              <a:pPr/>
              <a:t>‹#›</a:t>
            </a:fld>
            <a:endParaRPr lang="en-US"/>
          </a:p>
        </p:txBody>
      </p:sp>
    </p:spTree>
    <p:extLst>
      <p:ext uri="{BB962C8B-B14F-4D97-AF65-F5344CB8AC3E}">
        <p14:creationId xmlns:p14="http://schemas.microsoft.com/office/powerpoint/2010/main" val="10354457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D594B494-EC81-4468-84B8-54149DAA4303}" type="datetimeFigureOut">
              <a:rPr lang="en-US" smtClean="0"/>
              <a:pPr/>
              <a:t>04/26/2020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76F648E-B132-4BC2-9445-0398AA170FDF}" type="slidenum">
              <a:rPr lang="en-US" smtClean="0"/>
              <a:pPr/>
              <a:t>‹#›</a:t>
            </a:fld>
            <a:endParaRPr lang="en-US"/>
          </a:p>
        </p:txBody>
      </p:sp>
    </p:spTree>
    <p:extLst>
      <p:ext uri="{BB962C8B-B14F-4D97-AF65-F5344CB8AC3E}">
        <p14:creationId xmlns:p14="http://schemas.microsoft.com/office/powerpoint/2010/main" val="29180479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594B494-EC81-4468-84B8-54149DAA4303}" type="datetimeFigureOut">
              <a:rPr lang="en-US" smtClean="0"/>
              <a:pPr/>
              <a:t>04/26/2020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76F648E-B132-4BC2-9445-0398AA170FDF}" type="slidenum">
              <a:rPr lang="en-US" smtClean="0"/>
              <a:pPr/>
              <a:t>‹#›</a:t>
            </a:fld>
            <a:endParaRPr lang="en-US"/>
          </a:p>
        </p:txBody>
      </p:sp>
    </p:spTree>
    <p:extLst>
      <p:ext uri="{BB962C8B-B14F-4D97-AF65-F5344CB8AC3E}">
        <p14:creationId xmlns:p14="http://schemas.microsoft.com/office/powerpoint/2010/main" val="42449718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594B494-EC81-4468-84B8-54149DAA4303}" type="datetimeFigureOut">
              <a:rPr lang="en-US" smtClean="0"/>
              <a:pPr/>
              <a:t>04/26/2020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76F648E-B132-4BC2-9445-0398AA170FDF}" type="slidenum">
              <a:rPr lang="en-US" smtClean="0"/>
              <a:pPr/>
              <a:t>‹#›</a:t>
            </a:fld>
            <a:endParaRPr lang="en-US"/>
          </a:p>
        </p:txBody>
      </p:sp>
    </p:spTree>
    <p:extLst>
      <p:ext uri="{BB962C8B-B14F-4D97-AF65-F5344CB8AC3E}">
        <p14:creationId xmlns:p14="http://schemas.microsoft.com/office/powerpoint/2010/main" val="30701251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594B494-EC81-4468-84B8-54149DAA4303}" type="datetimeFigureOut">
              <a:rPr lang="en-US" smtClean="0"/>
              <a:pPr/>
              <a:t>04/26/2020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76F648E-B132-4BC2-9445-0398AA170FDF}" type="slidenum">
              <a:rPr lang="en-US" smtClean="0"/>
              <a:pPr/>
              <a:t>‹#›</a:t>
            </a:fld>
            <a:endParaRPr lang="en-US"/>
          </a:p>
        </p:txBody>
      </p:sp>
    </p:spTree>
    <p:extLst>
      <p:ext uri="{BB962C8B-B14F-4D97-AF65-F5344CB8AC3E}">
        <p14:creationId xmlns:p14="http://schemas.microsoft.com/office/powerpoint/2010/main" val="36384468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594B494-EC81-4468-84B8-54149DAA4303}" type="datetimeFigureOut">
              <a:rPr lang="en-US" smtClean="0"/>
              <a:pPr/>
              <a:t>04/26/2020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76F648E-B132-4BC2-9445-0398AA170FDF}" type="slidenum">
              <a:rPr lang="en-US" smtClean="0"/>
              <a:pPr/>
              <a:t>‹#›</a:t>
            </a:fld>
            <a:endParaRPr lang="en-US"/>
          </a:p>
        </p:txBody>
      </p:sp>
    </p:spTree>
    <p:extLst>
      <p:ext uri="{BB962C8B-B14F-4D97-AF65-F5344CB8AC3E}">
        <p14:creationId xmlns:p14="http://schemas.microsoft.com/office/powerpoint/2010/main" val="1290981206"/>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4.jpeg"/><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7.xml"/><Relationship Id="rId4" Type="http://schemas.openxmlformats.org/officeDocument/2006/relationships/image" Target="../media/image6.png"/></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295400" y="3200400"/>
            <a:ext cx="6400800" cy="1752600"/>
          </a:xfrm>
        </p:spPr>
        <p:txBody>
          <a:bodyPr>
            <a:normAutofit fontScale="47500" lnSpcReduction="20000"/>
          </a:bodyPr>
          <a:lstStyle/>
          <a:p>
            <a:endParaRPr lang="en-US" sz="3600" b="1" dirty="0">
              <a:solidFill>
                <a:schemeClr val="tx1"/>
              </a:solidFill>
              <a:latin typeface="Century Gothic" pitchFamily="34" charset="0"/>
            </a:endParaRPr>
          </a:p>
          <a:p>
            <a:endParaRPr lang="en-US" sz="3600" b="1" dirty="0">
              <a:solidFill>
                <a:schemeClr val="tx1"/>
              </a:solidFill>
              <a:latin typeface="Century Gothic" pitchFamily="34" charset="0"/>
            </a:endParaRPr>
          </a:p>
          <a:p>
            <a:r>
              <a:rPr lang="en-US" sz="7300" b="1" dirty="0">
                <a:solidFill>
                  <a:schemeClr val="tx1"/>
                </a:solidFill>
                <a:latin typeface="Century Gothic" pitchFamily="34" charset="0"/>
              </a:rPr>
              <a:t>Welcome</a:t>
            </a:r>
          </a:p>
          <a:p>
            <a:r>
              <a:rPr lang="en-US" sz="7300" b="1" dirty="0">
                <a:solidFill>
                  <a:schemeClr val="tx1"/>
                </a:solidFill>
                <a:latin typeface="Century Gothic" pitchFamily="34" charset="0"/>
              </a:rPr>
              <a:t>FDKC Board of Trustees</a:t>
            </a:r>
          </a:p>
        </p:txBody>
      </p: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533400"/>
            <a:ext cx="9144000" cy="536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 name="Picture 4"/>
          <p:cNvPicPr>
            <a:picLocks noChangeAspect="1"/>
          </p:cNvPicPr>
          <p:nvPr/>
        </p:nvPicPr>
        <p:blipFill>
          <a:blip r:embed="rId3" cstate="print"/>
          <a:stretch>
            <a:fillRect/>
          </a:stretch>
        </p:blipFill>
        <p:spPr>
          <a:xfrm>
            <a:off x="-43132" y="529336"/>
            <a:ext cx="9144000" cy="540639"/>
          </a:xfrm>
          <a:prstGeom prst="rect">
            <a:avLst/>
          </a:prstGeom>
        </p:spPr>
      </p:pic>
      <p:pic>
        <p:nvPicPr>
          <p:cNvPr id="6" name="Pictur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295400" y="1635531"/>
            <a:ext cx="1295400" cy="1338580"/>
          </a:xfrm>
          <a:prstGeom prst="rect">
            <a:avLst/>
          </a:prstGeom>
        </p:spPr>
      </p:pic>
      <p:pic>
        <p:nvPicPr>
          <p:cNvPr id="7" name="Picture 6" descr="http://i0.wp.com/floridakeyclub.org/wp-content/uploads/Logo-Florida-New-white-background-8-11-2015.jpg?w=1170"/>
          <p:cNvPicPr/>
          <p:nvPr/>
        </p:nvPicPr>
        <p:blipFill>
          <a:blip r:embed="rId5">
            <a:extLst>
              <a:ext uri="{28A0092B-C50C-407E-A947-70E740481C1C}">
                <a14:useLocalDpi xmlns:a14="http://schemas.microsoft.com/office/drawing/2010/main" val="0"/>
              </a:ext>
            </a:extLst>
          </a:blip>
          <a:srcRect/>
          <a:stretch>
            <a:fillRect/>
          </a:stretch>
        </p:blipFill>
        <p:spPr bwMode="auto">
          <a:xfrm>
            <a:off x="2743200" y="1635531"/>
            <a:ext cx="5029200" cy="1104442"/>
          </a:xfrm>
          <a:prstGeom prst="rect">
            <a:avLst/>
          </a:prstGeom>
          <a:noFill/>
          <a:ln>
            <a:noFill/>
          </a:ln>
        </p:spPr>
      </p:pic>
    </p:spTree>
    <p:extLst>
      <p:ext uri="{BB962C8B-B14F-4D97-AF65-F5344CB8AC3E}">
        <p14:creationId xmlns:p14="http://schemas.microsoft.com/office/powerpoint/2010/main" val="33183606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cstate="print"/>
          <a:stretch>
            <a:fillRect/>
          </a:stretch>
        </p:blipFill>
        <p:spPr>
          <a:xfrm>
            <a:off x="0" y="537936"/>
            <a:ext cx="9144000" cy="538389"/>
          </a:xfrm>
          <a:prstGeom prst="rect">
            <a:avLst/>
          </a:prstGeom>
        </p:spPr>
      </p:pic>
      <p:pic>
        <p:nvPicPr>
          <p:cNvPr id="2050"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5879" y="497567"/>
            <a:ext cx="9144000" cy="619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TextBox 3"/>
          <p:cNvSpPr txBox="1"/>
          <p:nvPr/>
        </p:nvSpPr>
        <p:spPr>
          <a:xfrm>
            <a:off x="1371600" y="1828800"/>
            <a:ext cx="6172200" cy="3416320"/>
          </a:xfrm>
          <a:prstGeom prst="rect">
            <a:avLst/>
          </a:prstGeom>
          <a:noFill/>
        </p:spPr>
        <p:txBody>
          <a:bodyPr wrap="square" rtlCol="0">
            <a:spAutoFit/>
          </a:bodyPr>
          <a:lstStyle/>
          <a:p>
            <a:pPr algn="ctr"/>
            <a:r>
              <a:rPr lang="en-US" sz="4400" dirty="0"/>
              <a:t>Mrs. Donna Parton</a:t>
            </a:r>
          </a:p>
          <a:p>
            <a:pPr algn="ctr"/>
            <a:r>
              <a:rPr lang="en-US" sz="2800" dirty="0"/>
              <a:t>District Administrator</a:t>
            </a:r>
          </a:p>
          <a:p>
            <a:pPr algn="ctr"/>
            <a:endParaRPr lang="en-US" sz="2800" dirty="0"/>
          </a:p>
          <a:p>
            <a:pPr algn="ctr"/>
            <a:r>
              <a:rPr lang="en-US" sz="4400" dirty="0"/>
              <a:t>Sam Kerce</a:t>
            </a:r>
          </a:p>
          <a:p>
            <a:pPr algn="ctr"/>
            <a:r>
              <a:rPr lang="en-US" sz="2800" dirty="0"/>
              <a:t>Assistant District Administrator</a:t>
            </a:r>
          </a:p>
          <a:p>
            <a:pPr algn="ctr"/>
            <a:endParaRPr lang="en-US" sz="4400" dirty="0"/>
          </a:p>
        </p:txBody>
      </p:sp>
    </p:spTree>
    <p:extLst>
      <p:ext uri="{BB962C8B-B14F-4D97-AF65-F5344CB8AC3E}">
        <p14:creationId xmlns:p14="http://schemas.microsoft.com/office/powerpoint/2010/main" val="31839266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anim calcmode="lin" valueType="num">
                                      <p:cBhvr additive="base">
                                        <p:cTn id="11"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4">
                                            <p:txEl>
                                              <p:pRg st="3" end="3"/>
                                            </p:txEl>
                                          </p:spTgt>
                                        </p:tgtEl>
                                        <p:attrNameLst>
                                          <p:attrName>style.visibility</p:attrName>
                                        </p:attrNameLst>
                                      </p:cBhvr>
                                      <p:to>
                                        <p:strVal val="visible"/>
                                      </p:to>
                                    </p:set>
                                    <p:anim calcmode="lin" valueType="num">
                                      <p:cBhvr additive="base">
                                        <p:cTn id="17"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4">
                                            <p:txEl>
                                              <p:pRg st="3" end="3"/>
                                            </p:txEl>
                                          </p:spTgt>
                                        </p:tgtEl>
                                        <p:attrNameLst>
                                          <p:attrName>ppt_y</p:attrName>
                                        </p:attrNameLst>
                                      </p:cBhvr>
                                      <p:tavLst>
                                        <p:tav tm="0">
                                          <p:val>
                                            <p:strVal val="1+#ppt_h/2"/>
                                          </p:val>
                                        </p:tav>
                                        <p:tav tm="100000">
                                          <p:val>
                                            <p:strVal val="#ppt_y"/>
                                          </p:val>
                                        </p:tav>
                                      </p:tavLst>
                                    </p:anim>
                                  </p:childTnLst>
                                </p:cTn>
                              </p:par>
                              <p:par>
                                <p:cTn id="19" presetID="2" presetClass="entr" presetSubtype="4" fill="hold" nodeType="withEffect">
                                  <p:stCondLst>
                                    <p:cond delay="0"/>
                                  </p:stCondLst>
                                  <p:childTnLst>
                                    <p:set>
                                      <p:cBhvr>
                                        <p:cTn id="20" dur="1" fill="hold">
                                          <p:stCondLst>
                                            <p:cond delay="0"/>
                                          </p:stCondLst>
                                        </p:cTn>
                                        <p:tgtEl>
                                          <p:spTgt spid="4">
                                            <p:txEl>
                                              <p:pRg st="4" end="4"/>
                                            </p:txEl>
                                          </p:spTgt>
                                        </p:tgtEl>
                                        <p:attrNameLst>
                                          <p:attrName>style.visibility</p:attrName>
                                        </p:attrNameLst>
                                      </p:cBhvr>
                                      <p:to>
                                        <p:strVal val="visible"/>
                                      </p:to>
                                    </p:set>
                                    <p:anim calcmode="lin" valueType="num">
                                      <p:cBhvr additive="base">
                                        <p:cTn id="21"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4">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3" cstate="print"/>
          <a:stretch>
            <a:fillRect/>
          </a:stretch>
        </p:blipFill>
        <p:spPr>
          <a:xfrm>
            <a:off x="0" y="153215"/>
            <a:ext cx="9144000" cy="761185"/>
          </a:xfrm>
          <a:prstGeom prst="rect">
            <a:avLst/>
          </a:prstGeom>
        </p:spPr>
      </p:pic>
      <p:pic>
        <p:nvPicPr>
          <p:cNvPr id="2050" name="Picture 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626" y="216803"/>
            <a:ext cx="9144000" cy="6340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Rectangle 1"/>
          <p:cNvSpPr/>
          <p:nvPr/>
        </p:nvSpPr>
        <p:spPr>
          <a:xfrm>
            <a:off x="723181" y="1143000"/>
            <a:ext cx="7086600" cy="5004447"/>
          </a:xfrm>
          <a:prstGeom prst="rect">
            <a:avLst/>
          </a:prstGeom>
        </p:spPr>
        <p:txBody>
          <a:bodyPr wrap="square">
            <a:spAutoFit/>
          </a:bodyPr>
          <a:lstStyle/>
          <a:p>
            <a:pPr>
              <a:lnSpc>
                <a:spcPct val="90000"/>
              </a:lnSpc>
            </a:pPr>
            <a:r>
              <a:rPr lang="en-US" b="1" dirty="0"/>
              <a:t> </a:t>
            </a:r>
          </a:p>
          <a:p>
            <a:pPr marL="457200" indent="-457200" algn="ctr">
              <a:lnSpc>
                <a:spcPct val="150000"/>
              </a:lnSpc>
              <a:buFont typeface="Arial" panose="020B0604020202020204" pitchFamily="34" charset="0"/>
              <a:buChar char="•"/>
            </a:pPr>
            <a:r>
              <a:rPr lang="en-US" sz="3200" b="1" dirty="0"/>
              <a:t>Continue to learn duties and responsibilities of LTG.</a:t>
            </a:r>
          </a:p>
          <a:p>
            <a:pPr marL="457200" indent="-457200" algn="ctr">
              <a:lnSpc>
                <a:spcPct val="150000"/>
              </a:lnSpc>
              <a:buFont typeface="Arial" panose="020B0604020202020204" pitchFamily="34" charset="0"/>
              <a:buChar char="•"/>
            </a:pPr>
            <a:r>
              <a:rPr lang="en-US" sz="3200" b="1" dirty="0"/>
              <a:t>Increase your confidence as a leader.</a:t>
            </a:r>
          </a:p>
          <a:p>
            <a:pPr marL="457200" indent="-457200" algn="ctr">
              <a:lnSpc>
                <a:spcPct val="150000"/>
              </a:lnSpc>
              <a:buFont typeface="Arial" panose="020B0604020202020204" pitchFamily="34" charset="0"/>
              <a:buChar char="•"/>
            </a:pPr>
            <a:r>
              <a:rPr lang="en-US" sz="3200" b="1" dirty="0"/>
              <a:t>Continue to bond and form a team.</a:t>
            </a:r>
          </a:p>
          <a:p>
            <a:pPr marL="457200" indent="-457200" algn="ctr">
              <a:lnSpc>
                <a:spcPct val="150000"/>
              </a:lnSpc>
              <a:buFont typeface="Arial" panose="020B0604020202020204" pitchFamily="34" charset="0"/>
              <a:buChar char="•"/>
            </a:pPr>
            <a:r>
              <a:rPr lang="en-US" sz="3200" b="1" dirty="0"/>
              <a:t>Stay excited.</a:t>
            </a:r>
          </a:p>
          <a:p>
            <a:pPr>
              <a:lnSpc>
                <a:spcPct val="90000"/>
              </a:lnSpc>
            </a:pPr>
            <a:endParaRPr lang="en-US" sz="1100" b="1" dirty="0"/>
          </a:p>
          <a:p>
            <a:pPr>
              <a:lnSpc>
                <a:spcPct val="90000"/>
              </a:lnSpc>
            </a:pPr>
            <a:endParaRPr lang="en-US" sz="1100" b="1" dirty="0"/>
          </a:p>
          <a:p>
            <a:pPr algn="ctr">
              <a:lnSpc>
                <a:spcPct val="90000"/>
              </a:lnSpc>
            </a:pPr>
            <a:r>
              <a:rPr lang="en-US" sz="4800" b="1" dirty="0"/>
              <a:t>  </a:t>
            </a:r>
          </a:p>
        </p:txBody>
      </p:sp>
      <p:sp>
        <p:nvSpPr>
          <p:cNvPr id="3" name="TextBox 2"/>
          <p:cNvSpPr txBox="1"/>
          <p:nvPr/>
        </p:nvSpPr>
        <p:spPr>
          <a:xfrm>
            <a:off x="1541252" y="175427"/>
            <a:ext cx="4572000" cy="769441"/>
          </a:xfrm>
          <a:prstGeom prst="rect">
            <a:avLst/>
          </a:prstGeom>
          <a:noFill/>
        </p:spPr>
        <p:txBody>
          <a:bodyPr wrap="square" rtlCol="0">
            <a:spAutoFit/>
          </a:bodyPr>
          <a:lstStyle/>
          <a:p>
            <a:pPr algn="ctr"/>
            <a:r>
              <a:rPr lang="en-US" sz="4400" dirty="0">
                <a:solidFill>
                  <a:schemeClr val="bg1"/>
                </a:solidFill>
              </a:rPr>
              <a:t>      </a:t>
            </a:r>
            <a:r>
              <a:rPr lang="en-US" sz="4400" b="1" spc="600" dirty="0">
                <a:solidFill>
                  <a:srgbClr val="FFFF00"/>
                </a:solidFill>
              </a:rPr>
              <a:t>Objectives</a:t>
            </a:r>
          </a:p>
        </p:txBody>
      </p:sp>
    </p:spTree>
    <p:extLst>
      <p:ext uri="{BB962C8B-B14F-4D97-AF65-F5344CB8AC3E}">
        <p14:creationId xmlns:p14="http://schemas.microsoft.com/office/powerpoint/2010/main" val="13039141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 calcmode="lin" valueType="num">
                                      <p:cBhvr additive="base">
                                        <p:cTn id="7"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
                                            <p:txEl>
                                              <p:pRg st="2" end="2"/>
                                            </p:txEl>
                                          </p:spTgt>
                                        </p:tgtEl>
                                        <p:attrNameLst>
                                          <p:attrName>style.visibility</p:attrName>
                                        </p:attrNameLst>
                                      </p:cBhvr>
                                      <p:to>
                                        <p:strVal val="visible"/>
                                      </p:to>
                                    </p:set>
                                    <p:anim calcmode="lin" valueType="num">
                                      <p:cBhvr additive="base">
                                        <p:cTn id="13"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anim calcmode="lin" valueType="num">
                                      <p:cBhvr additive="base">
                                        <p:cTn id="19"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2">
                                            <p:txEl>
                                              <p:pRg st="4" end="4"/>
                                            </p:txEl>
                                          </p:spTgt>
                                        </p:tgtEl>
                                        <p:attrNameLst>
                                          <p:attrName>style.visibility</p:attrName>
                                        </p:attrNameLst>
                                      </p:cBhvr>
                                      <p:to>
                                        <p:strVal val="visible"/>
                                      </p:to>
                                    </p:set>
                                    <p:anim calcmode="lin" valueType="num">
                                      <p:cBhvr additive="base">
                                        <p:cTn id="25"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2">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cstate="print"/>
          <a:stretch>
            <a:fillRect/>
          </a:stretch>
        </p:blipFill>
        <p:spPr>
          <a:xfrm>
            <a:off x="0" y="153215"/>
            <a:ext cx="9144000" cy="761185"/>
          </a:xfrm>
          <a:prstGeom prst="rect">
            <a:avLst/>
          </a:prstGeom>
        </p:spPr>
      </p:pic>
      <p:pic>
        <p:nvPicPr>
          <p:cNvPr id="2050"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626" y="216803"/>
            <a:ext cx="9144000" cy="6340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Rectangle 1"/>
          <p:cNvSpPr/>
          <p:nvPr/>
        </p:nvSpPr>
        <p:spPr>
          <a:xfrm>
            <a:off x="745466" y="1200784"/>
            <a:ext cx="7086600" cy="341632"/>
          </a:xfrm>
          <a:prstGeom prst="rect">
            <a:avLst/>
          </a:prstGeom>
        </p:spPr>
        <p:txBody>
          <a:bodyPr wrap="square">
            <a:spAutoFit/>
          </a:bodyPr>
          <a:lstStyle/>
          <a:p>
            <a:pPr>
              <a:lnSpc>
                <a:spcPct val="90000"/>
              </a:lnSpc>
            </a:pPr>
            <a:r>
              <a:rPr lang="en-US" b="1" dirty="0"/>
              <a:t> </a:t>
            </a:r>
          </a:p>
        </p:txBody>
      </p:sp>
      <p:sp>
        <p:nvSpPr>
          <p:cNvPr id="3" name="TextBox 2"/>
          <p:cNvSpPr txBox="1"/>
          <p:nvPr/>
        </p:nvSpPr>
        <p:spPr>
          <a:xfrm>
            <a:off x="1541252" y="81370"/>
            <a:ext cx="4572000" cy="769441"/>
          </a:xfrm>
          <a:prstGeom prst="rect">
            <a:avLst/>
          </a:prstGeom>
          <a:noFill/>
        </p:spPr>
        <p:txBody>
          <a:bodyPr wrap="square" rtlCol="0">
            <a:spAutoFit/>
          </a:bodyPr>
          <a:lstStyle/>
          <a:p>
            <a:pPr algn="ctr"/>
            <a:r>
              <a:rPr lang="en-US" sz="4400" dirty="0">
                <a:solidFill>
                  <a:schemeClr val="bg1"/>
                </a:solidFill>
              </a:rPr>
              <a:t>      </a:t>
            </a:r>
            <a:r>
              <a:rPr lang="en-US" sz="4400" spc="300" dirty="0">
                <a:solidFill>
                  <a:srgbClr val="FFFF00"/>
                </a:solidFill>
              </a:rPr>
              <a:t>Expectations</a:t>
            </a:r>
          </a:p>
        </p:txBody>
      </p:sp>
      <p:sp>
        <p:nvSpPr>
          <p:cNvPr id="4" name="Rectangle 3"/>
          <p:cNvSpPr/>
          <p:nvPr/>
        </p:nvSpPr>
        <p:spPr>
          <a:xfrm>
            <a:off x="1311934" y="1143000"/>
            <a:ext cx="4572000" cy="3785652"/>
          </a:xfrm>
          <a:prstGeom prst="rect">
            <a:avLst/>
          </a:prstGeom>
        </p:spPr>
        <p:txBody>
          <a:bodyPr>
            <a:spAutoFit/>
          </a:bodyPr>
          <a:lstStyle/>
          <a:p>
            <a:r>
              <a:rPr lang="en-US" sz="4000" dirty="0"/>
              <a:t>Be an active listener.</a:t>
            </a:r>
          </a:p>
          <a:p>
            <a:r>
              <a:rPr lang="en-US" sz="4000" dirty="0"/>
              <a:t>Be present.</a:t>
            </a:r>
          </a:p>
          <a:p>
            <a:r>
              <a:rPr lang="en-US" sz="4000" dirty="0"/>
              <a:t>Participate.</a:t>
            </a:r>
          </a:p>
          <a:p>
            <a:r>
              <a:rPr lang="en-US" sz="4000" dirty="0"/>
              <a:t>Ask Questions.</a:t>
            </a:r>
          </a:p>
          <a:p>
            <a:r>
              <a:rPr lang="en-US" sz="4000" dirty="0"/>
              <a:t>Take notes.</a:t>
            </a:r>
          </a:p>
          <a:p>
            <a:r>
              <a:rPr lang="en-US" sz="4000" dirty="0"/>
              <a:t>Have fun.</a:t>
            </a:r>
          </a:p>
        </p:txBody>
      </p:sp>
    </p:spTree>
    <p:extLst>
      <p:ext uri="{BB962C8B-B14F-4D97-AF65-F5344CB8AC3E}">
        <p14:creationId xmlns:p14="http://schemas.microsoft.com/office/powerpoint/2010/main" val="25551283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anim calcmode="lin" valueType="num">
                                      <p:cBhvr additive="base">
                                        <p:cTn id="13"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4">
                                            <p:txEl>
                                              <p:pRg st="2" end="2"/>
                                            </p:txEl>
                                          </p:spTgt>
                                        </p:tgtEl>
                                        <p:attrNameLst>
                                          <p:attrName>style.visibility</p:attrName>
                                        </p:attrNameLst>
                                      </p:cBhvr>
                                      <p:to>
                                        <p:strVal val="visible"/>
                                      </p:to>
                                    </p:set>
                                    <p:anim calcmode="lin" valueType="num">
                                      <p:cBhvr additive="base">
                                        <p:cTn id="19"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4">
                                            <p:txEl>
                                              <p:pRg st="3" end="3"/>
                                            </p:txEl>
                                          </p:spTgt>
                                        </p:tgtEl>
                                        <p:attrNameLst>
                                          <p:attrName>style.visibility</p:attrName>
                                        </p:attrNameLst>
                                      </p:cBhvr>
                                      <p:to>
                                        <p:strVal val="visible"/>
                                      </p:to>
                                    </p:set>
                                    <p:anim calcmode="lin" valueType="num">
                                      <p:cBhvr additive="base">
                                        <p:cTn id="25"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4">
                                            <p:txEl>
                                              <p:pRg st="4" end="4"/>
                                            </p:txEl>
                                          </p:spTgt>
                                        </p:tgtEl>
                                        <p:attrNameLst>
                                          <p:attrName>style.visibility</p:attrName>
                                        </p:attrNameLst>
                                      </p:cBhvr>
                                      <p:to>
                                        <p:strVal val="visible"/>
                                      </p:to>
                                    </p:set>
                                    <p:anim calcmode="lin" valueType="num">
                                      <p:cBhvr additive="base">
                                        <p:cTn id="31"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4">
                                            <p:txEl>
                                              <p:pRg st="5" end="5"/>
                                            </p:txEl>
                                          </p:spTgt>
                                        </p:tgtEl>
                                        <p:attrNameLst>
                                          <p:attrName>style.visibility</p:attrName>
                                        </p:attrNameLst>
                                      </p:cBhvr>
                                      <p:to>
                                        <p:strVal val="visible"/>
                                      </p:to>
                                    </p:set>
                                    <p:anim calcmode="lin" valueType="num">
                                      <p:cBhvr additive="base">
                                        <p:cTn id="37"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4">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1447800" y="1752600"/>
            <a:ext cx="4876800" cy="3170099"/>
          </a:xfrm>
          <a:prstGeom prst="rect">
            <a:avLst/>
          </a:prstGeom>
          <a:noFill/>
        </p:spPr>
        <p:txBody>
          <a:bodyPr>
            <a:spAutoFit/>
          </a:bodyPr>
          <a:lstStyle/>
          <a:p>
            <a:pPr algn="r">
              <a:defRPr/>
            </a:pPr>
            <a:r>
              <a:rPr lang="en-US" sz="20000" b="1" dirty="0">
                <a:ln w="31550" cmpd="sng">
                  <a:gradFill>
                    <a:gsLst>
                      <a:gs pos="70000">
                        <a:schemeClr val="accent6">
                          <a:shade val="50000"/>
                          <a:satMod val="190000"/>
                        </a:schemeClr>
                      </a:gs>
                      <a:gs pos="0">
                        <a:schemeClr val="accent6">
                          <a:tint val="77000"/>
                          <a:satMod val="180000"/>
                        </a:schemeClr>
                      </a:gs>
                    </a:gsLst>
                    <a:lin ang="5400000"/>
                  </a:gradFill>
                  <a:prstDash val="solid"/>
                </a:ln>
                <a:solidFill>
                  <a:srgbClr val="FFC000"/>
                </a:solidFill>
                <a:effectLst>
                  <a:outerShdw blurRad="50800" dist="40000" dir="5400000" algn="tl" rotWithShape="0">
                    <a:srgbClr val="000000">
                      <a:shade val="5000"/>
                      <a:satMod val="120000"/>
                      <a:alpha val="33000"/>
                    </a:srgbClr>
                  </a:outerShdw>
                </a:effectLst>
              </a:rPr>
              <a:t>VIP</a:t>
            </a:r>
          </a:p>
        </p:txBody>
      </p:sp>
      <p:pic>
        <p:nvPicPr>
          <p:cNvPr id="4" name="Picture 3"/>
          <p:cNvPicPr>
            <a:picLocks noChangeAspect="1"/>
          </p:cNvPicPr>
          <p:nvPr/>
        </p:nvPicPr>
        <p:blipFill>
          <a:blip r:embed="rId3" cstate="print"/>
          <a:stretch>
            <a:fillRect/>
          </a:stretch>
        </p:blipFill>
        <p:spPr>
          <a:xfrm>
            <a:off x="0" y="153215"/>
            <a:ext cx="9144000" cy="761185"/>
          </a:xfrm>
          <a:prstGeom prst="rect">
            <a:avLst/>
          </a:prstGeom>
        </p:spPr>
      </p:pic>
      <p:pic>
        <p:nvPicPr>
          <p:cNvPr id="5" name="Picture 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0" y="235934"/>
            <a:ext cx="9144000" cy="6340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40417736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5"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2000"/>
                                        <p:tgtEl>
                                          <p:spTgt spid="7"/>
                                        </p:tgtEl>
                                      </p:cBhvr>
                                    </p:animEffect>
                                    <p:anim calcmode="lin" valueType="num">
                                      <p:cBhvr>
                                        <p:cTn id="8" dur="2000" fill="hold"/>
                                        <p:tgtEl>
                                          <p:spTgt spid="7"/>
                                        </p:tgtEl>
                                        <p:attrNameLst>
                                          <p:attrName>ppt_w</p:attrName>
                                        </p:attrNameLst>
                                      </p:cBhvr>
                                      <p:tavLst>
                                        <p:tav tm="0" fmla="#ppt_w*sin(2.5*pi*$)">
                                          <p:val>
                                            <p:fltVal val="0"/>
                                          </p:val>
                                        </p:tav>
                                        <p:tav tm="100000">
                                          <p:val>
                                            <p:fltVal val="1"/>
                                          </p:val>
                                        </p:tav>
                                      </p:tavLst>
                                    </p:anim>
                                    <p:anim calcmode="lin" valueType="num">
                                      <p:cBhvr>
                                        <p:cTn id="9" dur="2000" fill="hold"/>
                                        <p:tgtEl>
                                          <p:spTgt spid="7"/>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cstate="print"/>
          <a:stretch>
            <a:fillRect/>
          </a:stretch>
        </p:blipFill>
        <p:spPr>
          <a:xfrm>
            <a:off x="0" y="153215"/>
            <a:ext cx="9144000" cy="761185"/>
          </a:xfrm>
          <a:prstGeom prst="rect">
            <a:avLst/>
          </a:prstGeom>
        </p:spPr>
      </p:pic>
      <p:pic>
        <p:nvPicPr>
          <p:cNvPr id="2050"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626" y="216803"/>
            <a:ext cx="9144000" cy="6340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Rectangle 1"/>
          <p:cNvSpPr/>
          <p:nvPr/>
        </p:nvSpPr>
        <p:spPr>
          <a:xfrm>
            <a:off x="745466" y="1200784"/>
            <a:ext cx="7086600" cy="341632"/>
          </a:xfrm>
          <a:prstGeom prst="rect">
            <a:avLst/>
          </a:prstGeom>
        </p:spPr>
        <p:txBody>
          <a:bodyPr wrap="square">
            <a:spAutoFit/>
          </a:bodyPr>
          <a:lstStyle/>
          <a:p>
            <a:pPr>
              <a:lnSpc>
                <a:spcPct val="90000"/>
              </a:lnSpc>
            </a:pPr>
            <a:r>
              <a:rPr lang="en-US" b="1" dirty="0"/>
              <a:t> </a:t>
            </a:r>
          </a:p>
        </p:txBody>
      </p:sp>
      <p:sp>
        <p:nvSpPr>
          <p:cNvPr id="3" name="TextBox 2"/>
          <p:cNvSpPr txBox="1"/>
          <p:nvPr/>
        </p:nvSpPr>
        <p:spPr>
          <a:xfrm>
            <a:off x="1541252" y="175427"/>
            <a:ext cx="4572000" cy="769441"/>
          </a:xfrm>
          <a:prstGeom prst="rect">
            <a:avLst/>
          </a:prstGeom>
          <a:noFill/>
        </p:spPr>
        <p:txBody>
          <a:bodyPr wrap="square" rtlCol="0">
            <a:spAutoFit/>
          </a:bodyPr>
          <a:lstStyle/>
          <a:p>
            <a:pPr algn="ctr"/>
            <a:r>
              <a:rPr lang="en-US" sz="4400" dirty="0">
                <a:solidFill>
                  <a:schemeClr val="bg1"/>
                </a:solidFill>
              </a:rPr>
              <a:t>      </a:t>
            </a:r>
            <a:endParaRPr lang="en-US" sz="4400" dirty="0">
              <a:solidFill>
                <a:srgbClr val="FFFF00"/>
              </a:solidFill>
            </a:endParaRPr>
          </a:p>
        </p:txBody>
      </p:sp>
      <p:sp>
        <p:nvSpPr>
          <p:cNvPr id="4" name="Rectangle 3"/>
          <p:cNvSpPr/>
          <p:nvPr/>
        </p:nvSpPr>
        <p:spPr>
          <a:xfrm>
            <a:off x="745466" y="1200784"/>
            <a:ext cx="7331734" cy="4330416"/>
          </a:xfrm>
          <a:prstGeom prst="rect">
            <a:avLst/>
          </a:prstGeom>
        </p:spPr>
        <p:txBody>
          <a:bodyPr wrap="square">
            <a:spAutoFit/>
          </a:bodyPr>
          <a:lstStyle/>
          <a:p>
            <a:pPr>
              <a:lnSpc>
                <a:spcPct val="90000"/>
              </a:lnSpc>
            </a:pPr>
            <a:r>
              <a:rPr lang="en-US" sz="5400" spc="300" dirty="0"/>
              <a:t>      </a:t>
            </a:r>
            <a:r>
              <a:rPr lang="en-US" sz="5400" b="1" spc="300" dirty="0">
                <a:solidFill>
                  <a:srgbClr val="0070C0"/>
                </a:solidFill>
              </a:rPr>
              <a:t>You were elected.</a:t>
            </a:r>
          </a:p>
          <a:p>
            <a:pPr>
              <a:lnSpc>
                <a:spcPct val="90000"/>
              </a:lnSpc>
            </a:pPr>
            <a:endParaRPr lang="en-US" b="1" spc="300" dirty="0">
              <a:solidFill>
                <a:srgbClr val="0070C0"/>
              </a:solidFill>
            </a:endParaRPr>
          </a:p>
          <a:p>
            <a:pPr>
              <a:lnSpc>
                <a:spcPct val="90000"/>
              </a:lnSpc>
            </a:pPr>
            <a:r>
              <a:rPr lang="en-US" sz="5400" b="1" spc="300" dirty="0">
                <a:solidFill>
                  <a:srgbClr val="0070C0"/>
                </a:solidFill>
              </a:rPr>
              <a:t>	    You accepted.</a:t>
            </a:r>
          </a:p>
          <a:p>
            <a:pPr>
              <a:lnSpc>
                <a:spcPct val="90000"/>
              </a:lnSpc>
            </a:pPr>
            <a:endParaRPr lang="en-US" b="1" spc="300" dirty="0">
              <a:solidFill>
                <a:srgbClr val="0070C0"/>
              </a:solidFill>
            </a:endParaRPr>
          </a:p>
          <a:p>
            <a:pPr>
              <a:lnSpc>
                <a:spcPct val="90000"/>
              </a:lnSpc>
            </a:pPr>
            <a:r>
              <a:rPr lang="en-US" sz="5400" b="1" spc="300" dirty="0">
                <a:solidFill>
                  <a:srgbClr val="00B050"/>
                </a:solidFill>
              </a:rPr>
              <a:t>      Let’s Get Started!</a:t>
            </a:r>
          </a:p>
          <a:p>
            <a:pPr>
              <a:lnSpc>
                <a:spcPct val="90000"/>
              </a:lnSpc>
            </a:pPr>
            <a:endParaRPr lang="en-US" sz="5400" b="1" spc="300" dirty="0">
              <a:solidFill>
                <a:srgbClr val="0070C0"/>
              </a:solidFill>
            </a:endParaRPr>
          </a:p>
          <a:p>
            <a:pPr>
              <a:lnSpc>
                <a:spcPct val="90000"/>
              </a:lnSpc>
            </a:pPr>
            <a:endParaRPr lang="en-US" sz="5400" b="1" spc="300" dirty="0">
              <a:solidFill>
                <a:srgbClr val="00B050"/>
              </a:solidFill>
            </a:endParaRPr>
          </a:p>
        </p:txBody>
      </p:sp>
    </p:spTree>
    <p:extLst>
      <p:ext uri="{BB962C8B-B14F-4D97-AF65-F5344CB8AC3E}">
        <p14:creationId xmlns:p14="http://schemas.microsoft.com/office/powerpoint/2010/main" val="3263931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xEl>
                                              <p:pRg st="2" end="2"/>
                                            </p:txEl>
                                          </p:spTgt>
                                        </p:tgtEl>
                                        <p:attrNameLst>
                                          <p:attrName>style.visibility</p:attrName>
                                        </p:attrNameLst>
                                      </p:cBhvr>
                                      <p:to>
                                        <p:strVal val="visible"/>
                                      </p:to>
                                    </p:set>
                                    <p:anim calcmode="lin" valueType="num">
                                      <p:cBhvr additive="base">
                                        <p:cTn id="13"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4">
                                            <p:txEl>
                                              <p:pRg st="4" end="4"/>
                                            </p:txEl>
                                          </p:spTgt>
                                        </p:tgtEl>
                                        <p:attrNameLst>
                                          <p:attrName>style.visibility</p:attrName>
                                        </p:attrNameLst>
                                      </p:cBhvr>
                                      <p:to>
                                        <p:strVal val="visible"/>
                                      </p:to>
                                    </p:set>
                                    <p:anim calcmode="lin" valueType="num">
                                      <p:cBhvr additive="base">
                                        <p:cTn id="19"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cstate="print"/>
          <a:stretch>
            <a:fillRect/>
          </a:stretch>
        </p:blipFill>
        <p:spPr>
          <a:xfrm>
            <a:off x="0" y="153215"/>
            <a:ext cx="9144000" cy="761185"/>
          </a:xfrm>
          <a:prstGeom prst="rect">
            <a:avLst/>
          </a:prstGeom>
        </p:spPr>
      </p:pic>
      <p:pic>
        <p:nvPicPr>
          <p:cNvPr id="2050"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626" y="216803"/>
            <a:ext cx="9144000" cy="6340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Rectangle 1"/>
          <p:cNvSpPr/>
          <p:nvPr/>
        </p:nvSpPr>
        <p:spPr>
          <a:xfrm>
            <a:off x="745466" y="1200784"/>
            <a:ext cx="7086600" cy="341632"/>
          </a:xfrm>
          <a:prstGeom prst="rect">
            <a:avLst/>
          </a:prstGeom>
        </p:spPr>
        <p:txBody>
          <a:bodyPr wrap="square">
            <a:spAutoFit/>
          </a:bodyPr>
          <a:lstStyle/>
          <a:p>
            <a:pPr>
              <a:lnSpc>
                <a:spcPct val="90000"/>
              </a:lnSpc>
            </a:pPr>
            <a:r>
              <a:rPr lang="en-US" b="1" dirty="0"/>
              <a:t> </a:t>
            </a:r>
          </a:p>
        </p:txBody>
      </p:sp>
      <p:sp>
        <p:nvSpPr>
          <p:cNvPr id="3" name="TextBox 2"/>
          <p:cNvSpPr txBox="1"/>
          <p:nvPr/>
        </p:nvSpPr>
        <p:spPr>
          <a:xfrm>
            <a:off x="1541252" y="175427"/>
            <a:ext cx="4572000" cy="769441"/>
          </a:xfrm>
          <a:prstGeom prst="rect">
            <a:avLst/>
          </a:prstGeom>
          <a:noFill/>
        </p:spPr>
        <p:txBody>
          <a:bodyPr wrap="square" rtlCol="0">
            <a:spAutoFit/>
          </a:bodyPr>
          <a:lstStyle/>
          <a:p>
            <a:pPr algn="ctr"/>
            <a:r>
              <a:rPr lang="en-US" sz="4400" dirty="0">
                <a:solidFill>
                  <a:schemeClr val="bg1"/>
                </a:solidFill>
              </a:rPr>
              <a:t>      </a:t>
            </a:r>
            <a:r>
              <a:rPr lang="en-US" sz="4400" spc="300" dirty="0">
                <a:solidFill>
                  <a:srgbClr val="FFFF00"/>
                </a:solidFill>
              </a:rPr>
              <a:t>Introductions</a:t>
            </a:r>
          </a:p>
        </p:txBody>
      </p:sp>
      <p:sp>
        <p:nvSpPr>
          <p:cNvPr id="4" name="Rectangle 3"/>
          <p:cNvSpPr/>
          <p:nvPr/>
        </p:nvSpPr>
        <p:spPr>
          <a:xfrm>
            <a:off x="914400" y="1143000"/>
            <a:ext cx="7010400" cy="2766911"/>
          </a:xfrm>
          <a:prstGeom prst="rect">
            <a:avLst/>
          </a:prstGeom>
        </p:spPr>
        <p:txBody>
          <a:bodyPr wrap="square">
            <a:spAutoFit/>
          </a:bodyPr>
          <a:lstStyle/>
          <a:p>
            <a:pPr>
              <a:lnSpc>
                <a:spcPct val="150000"/>
              </a:lnSpc>
            </a:pPr>
            <a:r>
              <a:rPr lang="en-US" sz="4000" b="1" dirty="0"/>
              <a:t>Name</a:t>
            </a:r>
          </a:p>
          <a:p>
            <a:pPr>
              <a:lnSpc>
                <a:spcPct val="150000"/>
              </a:lnSpc>
            </a:pPr>
            <a:r>
              <a:rPr lang="en-US" sz="4000" b="1" dirty="0"/>
              <a:t>Division and location</a:t>
            </a:r>
          </a:p>
          <a:p>
            <a:pPr>
              <a:lnSpc>
                <a:spcPct val="150000"/>
              </a:lnSpc>
            </a:pPr>
            <a:r>
              <a:rPr lang="en-US" sz="4000" b="1" dirty="0"/>
              <a:t>Interesting fact about yourself</a:t>
            </a:r>
          </a:p>
        </p:txBody>
      </p:sp>
    </p:spTree>
    <p:extLst>
      <p:ext uri="{BB962C8B-B14F-4D97-AF65-F5344CB8AC3E}">
        <p14:creationId xmlns:p14="http://schemas.microsoft.com/office/powerpoint/2010/main" val="19459110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TextBox 7"/>
          <p:cNvSpPr txBox="1">
            <a:spLocks noChangeArrowheads="1"/>
          </p:cNvSpPr>
          <p:nvPr/>
        </p:nvSpPr>
        <p:spPr bwMode="auto">
          <a:xfrm>
            <a:off x="1333500" y="115887"/>
            <a:ext cx="6477000"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l" eaLnBrk="0" hangingPunct="0">
              <a:spcBef>
                <a:spcPct val="20000"/>
              </a:spcBef>
              <a:buChar char="•"/>
              <a:defRPr sz="3200">
                <a:solidFill>
                  <a:schemeClr val="tx1"/>
                </a:solidFill>
                <a:latin typeface="Arial" charset="0"/>
              </a:defRPr>
            </a:lvl1pPr>
            <a:lvl2pPr marL="742950" indent="-285750" algn="l" eaLnBrk="0" hangingPunct="0">
              <a:spcBef>
                <a:spcPct val="20000"/>
              </a:spcBef>
              <a:buChar char="–"/>
              <a:defRPr sz="2800">
                <a:solidFill>
                  <a:schemeClr val="tx1"/>
                </a:solidFill>
                <a:latin typeface="Arial" charset="0"/>
              </a:defRPr>
            </a:lvl2pPr>
            <a:lvl3pPr marL="1143000" indent="-228600" algn="l" eaLnBrk="0" hangingPunct="0">
              <a:spcBef>
                <a:spcPct val="20000"/>
              </a:spcBef>
              <a:buChar char="•"/>
              <a:defRPr sz="2400">
                <a:solidFill>
                  <a:schemeClr val="tx1"/>
                </a:solidFill>
                <a:latin typeface="Arial" charset="0"/>
              </a:defRPr>
            </a:lvl3pPr>
            <a:lvl4pPr marL="1600200" indent="-228600" algn="l" eaLnBrk="0" hangingPunct="0">
              <a:spcBef>
                <a:spcPct val="20000"/>
              </a:spcBef>
              <a:buChar char="–"/>
              <a:defRPr sz="2000">
                <a:solidFill>
                  <a:schemeClr val="tx1"/>
                </a:solidFill>
                <a:latin typeface="Arial" charset="0"/>
              </a:defRPr>
            </a:lvl4pPr>
            <a:lvl5pPr marL="2057400" indent="-228600" algn="l"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hangingPunct="1">
              <a:spcBef>
                <a:spcPct val="0"/>
              </a:spcBef>
              <a:buFontTx/>
              <a:buNone/>
            </a:pPr>
            <a:endParaRPr lang="en-US" altLang="en-US" sz="4000">
              <a:latin typeface="Arial Black" pitchFamily="34" charset="0"/>
            </a:endParaRPr>
          </a:p>
        </p:txBody>
      </p:sp>
      <p:sp>
        <p:nvSpPr>
          <p:cNvPr id="3" name="Rectangle 2"/>
          <p:cNvSpPr>
            <a:spLocks noChangeArrowheads="1"/>
          </p:cNvSpPr>
          <p:nvPr/>
        </p:nvSpPr>
        <p:spPr bwMode="auto">
          <a:xfrm>
            <a:off x="1314809" y="954882"/>
            <a:ext cx="6210300" cy="1446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gn="l" eaLnBrk="0" hangingPunct="0">
              <a:spcBef>
                <a:spcPct val="20000"/>
              </a:spcBef>
              <a:buChar char="•"/>
              <a:defRPr sz="3200">
                <a:solidFill>
                  <a:schemeClr val="tx1"/>
                </a:solidFill>
                <a:latin typeface="Arial" charset="0"/>
              </a:defRPr>
            </a:lvl1pPr>
            <a:lvl2pPr marL="742950" indent="-285750" algn="l" eaLnBrk="0" hangingPunct="0">
              <a:spcBef>
                <a:spcPct val="20000"/>
              </a:spcBef>
              <a:buChar char="–"/>
              <a:defRPr sz="2800">
                <a:solidFill>
                  <a:schemeClr val="tx1"/>
                </a:solidFill>
                <a:latin typeface="Arial" charset="0"/>
              </a:defRPr>
            </a:lvl2pPr>
            <a:lvl3pPr marL="1143000" indent="-228600" algn="l" eaLnBrk="0" hangingPunct="0">
              <a:spcBef>
                <a:spcPct val="20000"/>
              </a:spcBef>
              <a:buChar char="•"/>
              <a:defRPr sz="2400">
                <a:solidFill>
                  <a:schemeClr val="tx1"/>
                </a:solidFill>
                <a:latin typeface="Arial" charset="0"/>
              </a:defRPr>
            </a:lvl3pPr>
            <a:lvl4pPr marL="1600200" indent="-228600" algn="l" eaLnBrk="0" hangingPunct="0">
              <a:spcBef>
                <a:spcPct val="20000"/>
              </a:spcBef>
              <a:buChar char="–"/>
              <a:defRPr sz="2000">
                <a:solidFill>
                  <a:schemeClr val="tx1"/>
                </a:solidFill>
                <a:latin typeface="Arial" charset="0"/>
              </a:defRPr>
            </a:lvl4pPr>
            <a:lvl5pPr marL="2057400" indent="-228600" algn="l"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hangingPunct="1">
              <a:spcBef>
                <a:spcPct val="0"/>
              </a:spcBef>
              <a:buFontTx/>
              <a:buNone/>
            </a:pPr>
            <a:r>
              <a:rPr lang="en-US" altLang="en-US" sz="8800" b="1" dirty="0">
                <a:solidFill>
                  <a:srgbClr val="FFC000"/>
                </a:solidFill>
                <a:latin typeface="Century Gothic" pitchFamily="34" charset="0"/>
                <a:cs typeface="Aharoni" pitchFamily="2" charset="-79"/>
              </a:rPr>
              <a:t>L E G A C Y</a:t>
            </a:r>
          </a:p>
        </p:txBody>
      </p:sp>
      <p:pic>
        <p:nvPicPr>
          <p:cNvPr id="7" name="Picture 6" descr="http://i0.wp.com/floridakeyclub.org/wp-content/uploads/FL-logo-stamp-white-8-19-15.jpg?w=1170"/>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103286" y="3047998"/>
            <a:ext cx="2633345" cy="1356995"/>
          </a:xfrm>
          <a:prstGeom prst="rect">
            <a:avLst/>
          </a:prstGeom>
          <a:noFill/>
          <a:ln>
            <a:noFill/>
          </a:ln>
        </p:spPr>
      </p:pic>
    </p:spTree>
    <p:extLst>
      <p:ext uri="{BB962C8B-B14F-4D97-AF65-F5344CB8AC3E}">
        <p14:creationId xmlns:p14="http://schemas.microsoft.com/office/powerpoint/2010/main" val="277868192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6"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ircle(in)">
                                      <p:cBhvr>
                                        <p:cTn id="7"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2929</TotalTime>
  <Words>281</Words>
  <Application>Microsoft Office PowerPoint</Application>
  <PresentationFormat>On-screen Show (4:3)</PresentationFormat>
  <Paragraphs>49</Paragraphs>
  <Slides>8</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Arial</vt:lpstr>
      <vt:lpstr>Arial Black</vt:lpstr>
      <vt:lpstr>Calibri</vt:lpstr>
      <vt:lpstr>Century Gothic</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Trina</dc:creator>
  <cp:lastModifiedBy>Donna Parton</cp:lastModifiedBy>
  <cp:revision>50</cp:revision>
  <dcterms:created xsi:type="dcterms:W3CDTF">2013-06-13T18:28:49Z</dcterms:created>
  <dcterms:modified xsi:type="dcterms:W3CDTF">2020-04-26T20:33:07Z</dcterms:modified>
</cp:coreProperties>
</file>