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9" r:id="rId3"/>
    <p:sldId id="272" r:id="rId4"/>
    <p:sldId id="257" r:id="rId5"/>
    <p:sldId id="259" r:id="rId6"/>
    <p:sldId id="261" r:id="rId7"/>
    <p:sldId id="262" r:id="rId8"/>
    <p:sldId id="263" r:id="rId9"/>
    <p:sldId id="268" r:id="rId10"/>
    <p:sldId id="273" r:id="rId11"/>
    <p:sldId id="265" r:id="rId12"/>
    <p:sldId id="275" r:id="rId13"/>
    <p:sldId id="270" r:id="rId14"/>
    <p:sldId id="274"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75225" autoAdjust="0"/>
  </p:normalViewPr>
  <p:slideViewPr>
    <p:cSldViewPr snapToGrid="0" snapToObjects="1">
      <p:cViewPr varScale="1">
        <p:scale>
          <a:sx n="69" d="100"/>
          <a:sy n="69" d="100"/>
        </p:scale>
        <p:origin x="-2088" y="-11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909438-47DF-8747-B8CE-4DCEB6C44C1F}" type="datetimeFigureOut">
              <a:rPr lang="en-US" smtClean="0"/>
              <a:t>8/10/18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67F0E-60B0-1347-A7BB-9198A98353C2}" type="slidenum">
              <a:rPr lang="en-US" smtClean="0"/>
              <a:t>‹#›</a:t>
            </a:fld>
            <a:endParaRPr lang="en-US"/>
          </a:p>
        </p:txBody>
      </p:sp>
    </p:spTree>
    <p:extLst>
      <p:ext uri="{BB962C8B-B14F-4D97-AF65-F5344CB8AC3E}">
        <p14:creationId xmlns:p14="http://schemas.microsoft.com/office/powerpoint/2010/main" val="16080309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is scared of it?</a:t>
            </a:r>
          </a:p>
          <a:p>
            <a:endParaRPr lang="en-US" dirty="0"/>
          </a:p>
          <a:p>
            <a:r>
              <a:rPr lang="en-US" dirty="0"/>
              <a:t>Let’s recall why its important.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1</a:t>
            </a:fld>
            <a:endParaRPr lang="en-US"/>
          </a:p>
        </p:txBody>
      </p:sp>
    </p:spTree>
    <p:extLst>
      <p:ext uri="{BB962C8B-B14F-4D97-AF65-F5344CB8AC3E}">
        <p14:creationId xmlns:p14="http://schemas.microsoft.com/office/powerpoint/2010/main" val="3856403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reminder. People are either listening to you or reading your </a:t>
            </a:r>
            <a:r>
              <a:rPr lang="en-US" dirty="0" err="1"/>
              <a:t>powerpoint</a:t>
            </a:r>
            <a:r>
              <a:rPr lang="en-US" dirty="0"/>
              <a:t>/handout. Make one of them central or combine them well. </a:t>
            </a:r>
          </a:p>
          <a:p>
            <a:endParaRPr lang="en-US" dirty="0"/>
          </a:p>
          <a:p>
            <a:r>
              <a:rPr lang="en-US" dirty="0"/>
              <a:t>Chances</a:t>
            </a:r>
            <a:r>
              <a:rPr lang="en-US" baseline="0" dirty="0"/>
              <a:t> are that someone somewhere has said the exact same thing as you…..the only thing that makes your speech unique is YOU…you must be passionate about what you are trying to do. Great Leaders know the importance of speech</a:t>
            </a:r>
          </a:p>
          <a:p>
            <a:endParaRPr lang="en-US" baseline="0" dirty="0"/>
          </a:p>
          <a:p>
            <a:endParaRPr lang="en-US" baseline="0" dirty="0"/>
          </a:p>
          <a:p>
            <a:r>
              <a:rPr lang="en-US" dirty="0">
                <a:latin typeface="Century Gothic"/>
                <a:cs typeface="Century Gothic"/>
              </a:rPr>
              <a:t>---Content---</a:t>
            </a:r>
          </a:p>
          <a:p>
            <a:r>
              <a:rPr lang="en-US" dirty="0">
                <a:latin typeface="Century Gothic"/>
                <a:cs typeface="Century Gothic"/>
              </a:rPr>
              <a:t>Structure </a:t>
            </a:r>
          </a:p>
          <a:p>
            <a:r>
              <a:rPr lang="en-US" dirty="0">
                <a:latin typeface="Century Gothic"/>
                <a:cs typeface="Century Gothic"/>
              </a:rPr>
              <a:t>Packaging</a:t>
            </a:r>
          </a:p>
          <a:p>
            <a:r>
              <a:rPr lang="en-US" dirty="0">
                <a:latin typeface="Century Gothic"/>
                <a:cs typeface="Century Gothic"/>
              </a:rPr>
              <a:t>Human Element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10</a:t>
            </a:fld>
            <a:endParaRPr lang="en-US"/>
          </a:p>
        </p:txBody>
      </p:sp>
    </p:spTree>
    <p:extLst>
      <p:ext uri="{BB962C8B-B14F-4D97-AF65-F5344CB8AC3E}">
        <p14:creationId xmlns:p14="http://schemas.microsoft.com/office/powerpoint/2010/main" val="4044402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Recognize</a:t>
            </a:r>
            <a:r>
              <a:rPr lang="en-US" baseline="0" dirty="0"/>
              <a:t> the elephant in the room, but don</a:t>
            </a:r>
            <a:r>
              <a:rPr lang="fr-FR" baseline="0" dirty="0"/>
              <a:t>’</a:t>
            </a:r>
            <a:r>
              <a:rPr lang="en-US" baseline="0" dirty="0"/>
              <a:t>t make excuses….don’t apologize and don</a:t>
            </a:r>
            <a:r>
              <a:rPr lang="fr-FR" baseline="0" dirty="0"/>
              <a:t>’</a:t>
            </a:r>
            <a:r>
              <a:rPr lang="en-US" baseline="0" dirty="0"/>
              <a:t>t set yourself for low expectations</a:t>
            </a:r>
          </a:p>
          <a:p>
            <a:r>
              <a:rPr lang="en-US" baseline="0" dirty="0"/>
              <a:t>Engage the Audience through different levels of engagement</a:t>
            </a:r>
            <a:endParaRPr lang="en-US" dirty="0"/>
          </a:p>
          <a:p>
            <a:r>
              <a:rPr lang="en-US" dirty="0"/>
              <a:t>Don</a:t>
            </a:r>
            <a:r>
              <a:rPr lang="fr-FR" dirty="0"/>
              <a:t>’</a:t>
            </a:r>
            <a:r>
              <a:rPr lang="en-US" dirty="0"/>
              <a:t>t let the audience</a:t>
            </a:r>
            <a:r>
              <a:rPr lang="en-US" baseline="0" dirty="0"/>
              <a:t> get in your head!! Call people out</a:t>
            </a:r>
          </a:p>
          <a:p>
            <a:endParaRPr lang="en-US" baseline="0" dirty="0"/>
          </a:p>
          <a:p>
            <a:r>
              <a:rPr lang="en-US" baseline="0" dirty="0"/>
              <a:t>Last year I realized pretty soon that I was not doing well with my presentation, so I started all over and got back to the root of it “Public Speaking” I asked questions which allowed me to stop talking and breathe/get my composure. </a:t>
            </a:r>
          </a:p>
          <a:p>
            <a:endParaRPr lang="en-US" baseline="0" dirty="0"/>
          </a:p>
          <a:p>
            <a:r>
              <a:rPr lang="en-US" baseline="0" dirty="0"/>
              <a:t>Movement gestures and the box</a:t>
            </a:r>
          </a:p>
          <a:p>
            <a:r>
              <a:rPr lang="en-US" baseline="0" dirty="0"/>
              <a:t>----- Meeting Notes (8/7/15 09:19) -----</a:t>
            </a:r>
          </a:p>
          <a:p>
            <a:r>
              <a:rPr lang="en-US" baseline="0" dirty="0"/>
              <a:t>Eye Contact </a:t>
            </a:r>
          </a:p>
          <a:p>
            <a:r>
              <a:rPr lang="en-US" baseline="0" dirty="0"/>
              <a:t>---</a:t>
            </a:r>
            <a:r>
              <a:rPr lang="en-US" dirty="0">
                <a:latin typeface="Century Gothic"/>
                <a:cs typeface="Century Gothic"/>
              </a:rPr>
              <a:t>Keep it Slow---</a:t>
            </a:r>
          </a:p>
          <a:p>
            <a:r>
              <a:rPr lang="en-US" dirty="0">
                <a:latin typeface="Century Gothic"/>
                <a:cs typeface="Century Gothic"/>
              </a:rPr>
              <a:t>Engage Audience</a:t>
            </a:r>
          </a:p>
          <a:p>
            <a:r>
              <a:rPr lang="en-US" dirty="0">
                <a:latin typeface="Century Gothic"/>
                <a:cs typeface="Century Gothic"/>
              </a:rPr>
              <a:t>Movement</a:t>
            </a:r>
          </a:p>
          <a:p>
            <a:r>
              <a:rPr lang="en-US" dirty="0">
                <a:latin typeface="Century Gothic"/>
                <a:cs typeface="Century Gothic"/>
              </a:rPr>
              <a:t>Body Language</a:t>
            </a:r>
          </a:p>
          <a:p>
            <a:r>
              <a:rPr lang="en-US" dirty="0">
                <a:latin typeface="Century Gothic"/>
                <a:cs typeface="Century Gothic"/>
              </a:rPr>
              <a:t>Non Verbal</a:t>
            </a:r>
          </a:p>
        </p:txBody>
      </p:sp>
      <p:sp>
        <p:nvSpPr>
          <p:cNvPr id="4" name="Slide Number Placeholder 3"/>
          <p:cNvSpPr>
            <a:spLocks noGrp="1"/>
          </p:cNvSpPr>
          <p:nvPr>
            <p:ph type="sldNum" sz="quarter" idx="10"/>
          </p:nvPr>
        </p:nvSpPr>
        <p:spPr/>
        <p:txBody>
          <a:bodyPr/>
          <a:lstStyle/>
          <a:p>
            <a:fld id="{E3A67F0E-60B0-1347-A7BB-9198A98353C2}" type="slidenum">
              <a:rPr lang="en-US" smtClean="0"/>
              <a:t>11</a:t>
            </a:fld>
            <a:endParaRPr lang="en-US"/>
          </a:p>
        </p:txBody>
      </p:sp>
    </p:spTree>
    <p:extLst>
      <p:ext uri="{BB962C8B-B14F-4D97-AF65-F5344CB8AC3E}">
        <p14:creationId xmlns:p14="http://schemas.microsoft.com/office/powerpoint/2010/main" val="2196149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Recognize</a:t>
            </a:r>
            <a:r>
              <a:rPr lang="en-US" baseline="0" dirty="0"/>
              <a:t> the elephant in the room, but don</a:t>
            </a:r>
            <a:r>
              <a:rPr lang="fr-FR" baseline="0" dirty="0"/>
              <a:t>’</a:t>
            </a:r>
            <a:r>
              <a:rPr lang="en-US" baseline="0" dirty="0"/>
              <a:t>t make excuses….don’t apologize and don</a:t>
            </a:r>
            <a:r>
              <a:rPr lang="fr-FR" baseline="0" dirty="0"/>
              <a:t>’</a:t>
            </a:r>
            <a:r>
              <a:rPr lang="en-US" baseline="0" dirty="0"/>
              <a:t>t set yourself for low expectations</a:t>
            </a:r>
          </a:p>
          <a:p>
            <a:r>
              <a:rPr lang="en-US" baseline="0" dirty="0"/>
              <a:t>Engage the Audience through different levels of engagement</a:t>
            </a:r>
            <a:endParaRPr lang="en-US" dirty="0"/>
          </a:p>
          <a:p>
            <a:r>
              <a:rPr lang="en-US" dirty="0"/>
              <a:t>Don</a:t>
            </a:r>
            <a:r>
              <a:rPr lang="fr-FR" dirty="0"/>
              <a:t>’</a:t>
            </a:r>
            <a:r>
              <a:rPr lang="en-US" dirty="0"/>
              <a:t>t let the audience</a:t>
            </a:r>
            <a:r>
              <a:rPr lang="en-US" baseline="0" dirty="0"/>
              <a:t> get in your head!! Call people out</a:t>
            </a:r>
          </a:p>
          <a:p>
            <a:endParaRPr lang="en-US" baseline="0" dirty="0"/>
          </a:p>
          <a:p>
            <a:r>
              <a:rPr lang="en-US" baseline="0" dirty="0"/>
              <a:t>Last year I realized pretty soon that I was not doing well with my presentation, so I started all over and got back to the root of it “Public Speaking” I asked questions which allowed me to stop talking and breathe/get my composure. </a:t>
            </a:r>
          </a:p>
          <a:p>
            <a:endParaRPr lang="en-US" baseline="0" dirty="0"/>
          </a:p>
          <a:p>
            <a:r>
              <a:rPr lang="en-US" baseline="0" dirty="0"/>
              <a:t>Movement gestures and the box</a:t>
            </a:r>
          </a:p>
          <a:p>
            <a:r>
              <a:rPr lang="en-US" baseline="0" dirty="0"/>
              <a:t>----- Meeting Notes (8/7/15 09:19) -----</a:t>
            </a:r>
          </a:p>
          <a:p>
            <a:r>
              <a:rPr lang="en-US" baseline="0" dirty="0"/>
              <a:t>Eye Contact </a:t>
            </a:r>
          </a:p>
          <a:p>
            <a:r>
              <a:rPr lang="en-US" baseline="0" dirty="0"/>
              <a:t>---</a:t>
            </a:r>
            <a:r>
              <a:rPr lang="en-US" dirty="0">
                <a:latin typeface="Century Gothic"/>
                <a:cs typeface="Century Gothic"/>
              </a:rPr>
              <a:t>Keep it Slow---</a:t>
            </a:r>
          </a:p>
          <a:p>
            <a:r>
              <a:rPr lang="en-US" dirty="0">
                <a:latin typeface="Century Gothic"/>
                <a:cs typeface="Century Gothic"/>
              </a:rPr>
              <a:t>Engage Audience</a:t>
            </a:r>
          </a:p>
          <a:p>
            <a:r>
              <a:rPr lang="en-US" dirty="0">
                <a:latin typeface="Century Gothic"/>
                <a:cs typeface="Century Gothic"/>
              </a:rPr>
              <a:t>Movement</a:t>
            </a:r>
          </a:p>
          <a:p>
            <a:r>
              <a:rPr lang="en-US" dirty="0">
                <a:latin typeface="Century Gothic"/>
                <a:cs typeface="Century Gothic"/>
              </a:rPr>
              <a:t>Body Language</a:t>
            </a:r>
          </a:p>
          <a:p>
            <a:r>
              <a:rPr lang="en-US" dirty="0">
                <a:latin typeface="Century Gothic"/>
                <a:cs typeface="Century Gothic"/>
              </a:rPr>
              <a:t>Non Verbal</a:t>
            </a:r>
          </a:p>
        </p:txBody>
      </p:sp>
      <p:sp>
        <p:nvSpPr>
          <p:cNvPr id="4" name="Slide Number Placeholder 3"/>
          <p:cNvSpPr>
            <a:spLocks noGrp="1"/>
          </p:cNvSpPr>
          <p:nvPr>
            <p:ph type="sldNum" sz="quarter" idx="10"/>
          </p:nvPr>
        </p:nvSpPr>
        <p:spPr/>
        <p:txBody>
          <a:bodyPr/>
          <a:lstStyle/>
          <a:p>
            <a:fld id="{E3A67F0E-60B0-1347-A7BB-9198A98353C2}" type="slidenum">
              <a:rPr lang="en-US" smtClean="0"/>
              <a:t>12</a:t>
            </a:fld>
            <a:endParaRPr lang="en-US"/>
          </a:p>
        </p:txBody>
      </p:sp>
    </p:spTree>
    <p:extLst>
      <p:ext uri="{BB962C8B-B14F-4D97-AF65-F5344CB8AC3E}">
        <p14:creationId xmlns:p14="http://schemas.microsoft.com/office/powerpoint/2010/main" val="4177277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entury Gothic"/>
                <a:cs typeface="Century Gothic"/>
              </a:rPr>
              <a:t>---Reading directly from notes---</a:t>
            </a:r>
          </a:p>
          <a:p>
            <a:r>
              <a:rPr lang="en-US" sz="1200" dirty="0">
                <a:latin typeface="Century Gothic"/>
                <a:cs typeface="Century Gothic"/>
              </a:rPr>
              <a:t>Turning back on audience to read power point</a:t>
            </a:r>
          </a:p>
          <a:p>
            <a:r>
              <a:rPr lang="en-US" sz="1200" dirty="0">
                <a:latin typeface="Century Gothic"/>
                <a:cs typeface="Century Gothic"/>
              </a:rPr>
              <a:t>Hands in pockets</a:t>
            </a:r>
          </a:p>
          <a:p>
            <a:r>
              <a:rPr lang="en-US" sz="1200" dirty="0">
                <a:latin typeface="Century Gothic"/>
                <a:cs typeface="Century Gothic"/>
              </a:rPr>
              <a:t>No um, ah, you know</a:t>
            </a:r>
            <a:r>
              <a:rPr lang="ja-JP" altLang="en-US" sz="1200" dirty="0">
                <a:latin typeface="Century Gothic"/>
                <a:cs typeface="Century Gothic"/>
              </a:rPr>
              <a:t>’</a:t>
            </a:r>
            <a:r>
              <a:rPr lang="en-US" altLang="ja-JP" sz="1200" dirty="0">
                <a:latin typeface="Century Gothic"/>
                <a:cs typeface="Century Gothic"/>
              </a:rPr>
              <a:t>s</a:t>
            </a:r>
          </a:p>
          <a:p>
            <a:r>
              <a:rPr lang="en-US" sz="1200" dirty="0">
                <a:latin typeface="Century Gothic"/>
                <a:cs typeface="Century Gothic"/>
              </a:rPr>
              <a:t>Talking too fast or quiet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13</a:t>
            </a:fld>
            <a:endParaRPr lang="en-US"/>
          </a:p>
        </p:txBody>
      </p:sp>
    </p:spTree>
    <p:extLst>
      <p:ext uri="{BB962C8B-B14F-4D97-AF65-F5344CB8AC3E}">
        <p14:creationId xmlns:p14="http://schemas.microsoft.com/office/powerpoint/2010/main" val="3055089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Century Gothic"/>
                <a:cs typeface="Century Gothic"/>
              </a:rPr>
              <a:t>---Reading directly from notes---</a:t>
            </a:r>
          </a:p>
          <a:p>
            <a:r>
              <a:rPr lang="en-US" sz="1200" dirty="0">
                <a:latin typeface="Century Gothic"/>
                <a:cs typeface="Century Gothic"/>
              </a:rPr>
              <a:t>Turning back on audience to read power point</a:t>
            </a:r>
          </a:p>
          <a:p>
            <a:r>
              <a:rPr lang="en-US" sz="1200" dirty="0">
                <a:latin typeface="Century Gothic"/>
                <a:cs typeface="Century Gothic"/>
              </a:rPr>
              <a:t>Hands in pockets</a:t>
            </a:r>
          </a:p>
          <a:p>
            <a:r>
              <a:rPr lang="en-US" sz="1200" dirty="0">
                <a:latin typeface="Century Gothic"/>
                <a:cs typeface="Century Gothic"/>
              </a:rPr>
              <a:t>No um, ah, you know</a:t>
            </a:r>
            <a:r>
              <a:rPr lang="ja-JP" altLang="en-US" sz="1200" dirty="0">
                <a:latin typeface="Century Gothic"/>
                <a:cs typeface="Century Gothic"/>
              </a:rPr>
              <a:t>’</a:t>
            </a:r>
            <a:r>
              <a:rPr lang="en-US" altLang="ja-JP" sz="1200" dirty="0">
                <a:latin typeface="Century Gothic"/>
                <a:cs typeface="Century Gothic"/>
              </a:rPr>
              <a:t>s</a:t>
            </a:r>
          </a:p>
          <a:p>
            <a:r>
              <a:rPr lang="en-US" sz="1200" dirty="0">
                <a:latin typeface="Century Gothic"/>
                <a:cs typeface="Century Gothic"/>
              </a:rPr>
              <a:t>Talking too fast or quiet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14</a:t>
            </a:fld>
            <a:endParaRPr lang="en-US"/>
          </a:p>
        </p:txBody>
      </p:sp>
    </p:spTree>
    <p:extLst>
      <p:ext uri="{BB962C8B-B14F-4D97-AF65-F5344CB8AC3E}">
        <p14:creationId xmlns:p14="http://schemas.microsoft.com/office/powerpoint/2010/main" val="3609698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15</a:t>
            </a:fld>
            <a:endParaRPr lang="en-US"/>
          </a:p>
        </p:txBody>
      </p:sp>
    </p:spTree>
    <p:extLst>
      <p:ext uri="{BB962C8B-B14F-4D97-AF65-F5344CB8AC3E}">
        <p14:creationId xmlns:p14="http://schemas.microsoft.com/office/powerpoint/2010/main" val="70017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do we want to public speak?  Why should people care?</a:t>
            </a:r>
          </a:p>
          <a:p>
            <a:endParaRPr lang="en-US" dirty="0">
              <a:latin typeface="Century Gothic"/>
              <a:cs typeface="Century Gothic"/>
            </a:endParaRPr>
          </a:p>
          <a:p>
            <a:r>
              <a:rPr lang="en-US" dirty="0">
                <a:latin typeface="Century Gothic"/>
                <a:cs typeface="Century Gothic"/>
              </a:rPr>
              <a:t>Name an example of a time when people used their voices to change something.</a:t>
            </a:r>
          </a:p>
          <a:p>
            <a:endParaRPr lang="en-US" dirty="0">
              <a:latin typeface="Century Gothic"/>
              <a:cs typeface="Century Gothic"/>
            </a:endParaRPr>
          </a:p>
          <a:p>
            <a:r>
              <a:rPr lang="en-US" dirty="0">
                <a:latin typeface="Century Gothic"/>
                <a:cs typeface="Century Gothic"/>
              </a:rPr>
              <a:t>Were these people professionals? Older and established? </a:t>
            </a:r>
          </a:p>
          <a:p>
            <a:endParaRPr lang="en-US" dirty="0">
              <a:latin typeface="Century Gothic"/>
              <a:cs typeface="Century Gothic"/>
            </a:endParaRPr>
          </a:p>
          <a:p>
            <a:r>
              <a:rPr lang="en-US" dirty="0">
                <a:latin typeface="Century Gothic"/>
                <a:cs typeface="Century Gothic"/>
              </a:rPr>
              <a:t>Small impact </a:t>
            </a:r>
          </a:p>
          <a:p>
            <a:r>
              <a:rPr lang="en-US" dirty="0">
                <a:latin typeface="Century Gothic"/>
                <a:cs typeface="Century Gothic"/>
              </a:rPr>
              <a:t/>
            </a:r>
            <a:br>
              <a:rPr lang="en-US" dirty="0">
                <a:latin typeface="Century Gothic"/>
                <a:cs typeface="Century Gothic"/>
              </a:rPr>
            </a:br>
            <a:r>
              <a:rPr lang="en-US" dirty="0">
                <a:latin typeface="Century Gothic"/>
                <a:cs typeface="Century Gothic"/>
              </a:rPr>
              <a:t>MSD students</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2</a:t>
            </a:fld>
            <a:endParaRPr lang="en-US"/>
          </a:p>
        </p:txBody>
      </p:sp>
    </p:spTree>
    <p:extLst>
      <p:ext uri="{BB962C8B-B14F-4D97-AF65-F5344CB8AC3E}">
        <p14:creationId xmlns:p14="http://schemas.microsoft.com/office/powerpoint/2010/main" val="374176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Passion</a:t>
            </a:r>
          </a:p>
          <a:p>
            <a:r>
              <a:rPr lang="en-US" dirty="0"/>
              <a:t>----</a:t>
            </a:r>
            <a:r>
              <a:rPr lang="en-US" dirty="0">
                <a:latin typeface="Century Gothic"/>
                <a:cs typeface="Century Gothic"/>
              </a:rPr>
              <a:t>What makes a poor public speaker?---</a:t>
            </a:r>
          </a:p>
          <a:p>
            <a:r>
              <a:rPr lang="en-US" dirty="0">
                <a:latin typeface="Century Gothic"/>
                <a:cs typeface="Century Gothic"/>
              </a:rPr>
              <a:t>What makes a good public speaker?</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3</a:t>
            </a:fld>
            <a:endParaRPr lang="en-US"/>
          </a:p>
        </p:txBody>
      </p:sp>
    </p:spTree>
    <p:extLst>
      <p:ext uri="{BB962C8B-B14F-4D97-AF65-F5344CB8AC3E}">
        <p14:creationId xmlns:p14="http://schemas.microsoft.com/office/powerpoint/2010/main" val="3401270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latin typeface="+mn-lt"/>
                <a:cs typeface="+mn-cs"/>
              </a:rPr>
              <a:t>What comes to mind when you see these words? </a:t>
            </a:r>
          </a:p>
          <a:p>
            <a:endParaRPr lang="en-US" baseline="0" dirty="0">
              <a:latin typeface="+mn-lt"/>
              <a:cs typeface="+mn-cs"/>
            </a:endParaRPr>
          </a:p>
          <a:p>
            <a:r>
              <a:rPr lang="en-US" dirty="0">
                <a:latin typeface="Century Gothic"/>
                <a:cs typeface="Century Gothic"/>
              </a:rPr>
              <a:t>---How do you define Public Speaking?---</a:t>
            </a:r>
          </a:p>
          <a:p>
            <a:pPr lvl="1"/>
            <a:r>
              <a:rPr lang="en-US" dirty="0">
                <a:latin typeface="Century Gothic"/>
                <a:cs typeface="Century Gothic"/>
              </a:rPr>
              <a:t>Performance</a:t>
            </a:r>
          </a:p>
          <a:p>
            <a:pPr lvl="1"/>
            <a:r>
              <a:rPr lang="en-US" dirty="0">
                <a:latin typeface="Century Gothic"/>
                <a:cs typeface="Century Gothic"/>
              </a:rPr>
              <a:t>Unauthentic</a:t>
            </a:r>
          </a:p>
          <a:p>
            <a:r>
              <a:rPr lang="en-US" dirty="0">
                <a:latin typeface="Century Gothic"/>
                <a:cs typeface="Century Gothic"/>
              </a:rPr>
              <a:t>Let’s redefine the way we think</a:t>
            </a:r>
          </a:p>
          <a:p>
            <a:endParaRPr lang="en-US" dirty="0">
              <a:latin typeface="Century Gothic"/>
              <a:cs typeface="Century Gothic"/>
            </a:endParaRPr>
          </a:p>
          <a:p>
            <a:r>
              <a:rPr lang="en-US" dirty="0">
                <a:latin typeface="Century Gothic"/>
                <a:cs typeface="Century Gothic"/>
              </a:rPr>
              <a:t>Nervousness is normal, but be yourself. Let your personality come through. It establishes better trust.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4</a:t>
            </a:fld>
            <a:endParaRPr lang="en-US"/>
          </a:p>
        </p:txBody>
      </p:sp>
    </p:spTree>
    <p:extLst>
      <p:ext uri="{BB962C8B-B14F-4D97-AF65-F5344CB8AC3E}">
        <p14:creationId xmlns:p14="http://schemas.microsoft.com/office/powerpoint/2010/main" val="3183033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Rambling,</a:t>
            </a:r>
            <a:r>
              <a:rPr lang="en-US" baseline="0" dirty="0"/>
              <a:t> fillers, pauses, and repetition </a:t>
            </a:r>
          </a:p>
          <a:p>
            <a:endParaRPr lang="en-US" baseline="0" dirty="0"/>
          </a:p>
          <a:p>
            <a:r>
              <a:rPr lang="en-US" baseline="0" dirty="0"/>
              <a:t>You very rarely will be asked to speak about something you know nothing about…..that is the only time to shy away from speaking</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Realize your purpose there…..you can still study your material and be knowledgeable</a:t>
            </a:r>
            <a:r>
              <a:rPr lang="en-US" baseline="0" dirty="0"/>
              <a:t> about topic.  Don</a:t>
            </a:r>
            <a:r>
              <a:rPr lang="fr-FR" baseline="0" dirty="0"/>
              <a:t>’</a:t>
            </a:r>
            <a:r>
              <a:rPr lang="en-US" baseline="0" dirty="0"/>
              <a:t>t miss your chance to speak.  Engage your fellow leaders and ask to be heard.</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r>
              <a:rPr lang="en-US" dirty="0"/>
              <a:t>----</a:t>
            </a:r>
            <a:r>
              <a:rPr lang="en-US" dirty="0">
                <a:latin typeface="Century Gothic"/>
                <a:cs typeface="Century Gothic"/>
              </a:rPr>
              <a:t>What are the problems you may encounter with this kind of speaking?----</a:t>
            </a:r>
          </a:p>
          <a:p>
            <a:r>
              <a:rPr lang="en-US" dirty="0">
                <a:latin typeface="Century Gothic"/>
                <a:cs typeface="Century Gothic"/>
              </a:rPr>
              <a:t>When might you be asked to speak?</a:t>
            </a:r>
            <a:br>
              <a:rPr lang="en-US" dirty="0">
                <a:latin typeface="Century Gothic"/>
                <a:cs typeface="Century Gothic"/>
              </a:rPr>
            </a:br>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5</a:t>
            </a:fld>
            <a:endParaRPr lang="en-US"/>
          </a:p>
        </p:txBody>
      </p:sp>
    </p:spTree>
    <p:extLst>
      <p:ext uri="{BB962C8B-B14F-4D97-AF65-F5344CB8AC3E}">
        <p14:creationId xmlns:p14="http://schemas.microsoft.com/office/powerpoint/2010/main" val="823405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ICON example</a:t>
            </a:r>
            <a:r>
              <a:rPr lang="en-US" baseline="0" dirty="0"/>
              <a:t> for this.</a:t>
            </a:r>
          </a:p>
          <a:p>
            <a:r>
              <a:rPr lang="en-US" baseline="0" dirty="0"/>
              <a:t>Point: I wanted to thank you all Reason: for your support in sending me to ICON  Example:  I got to meet a whole lot of awesome people  Point: Again thank you for your continued support and I am excited to see what the rest of the year has in store.</a:t>
            </a:r>
          </a:p>
          <a:p>
            <a:endParaRPr lang="en-US" baseline="0" dirty="0"/>
          </a:p>
          <a:p>
            <a:r>
              <a:rPr lang="en-US" baseline="0" dirty="0"/>
              <a:t>Pro v. Con is for conference calls or committee meetings</a:t>
            </a:r>
          </a:p>
          <a:p>
            <a:pPr marL="0" indent="0">
              <a:buNone/>
            </a:pPr>
            <a:r>
              <a:rPr lang="en-US" dirty="0">
                <a:latin typeface="Century Gothic"/>
                <a:cs typeface="Century Gothic"/>
              </a:rPr>
              <a:t>----PREP Method---</a:t>
            </a:r>
          </a:p>
          <a:p>
            <a:r>
              <a:rPr lang="en-US" dirty="0">
                <a:latin typeface="Century Gothic"/>
                <a:cs typeface="Century Gothic"/>
              </a:rPr>
              <a:t>Point</a:t>
            </a:r>
          </a:p>
          <a:p>
            <a:r>
              <a:rPr lang="en-US" dirty="0">
                <a:latin typeface="Century Gothic"/>
                <a:cs typeface="Century Gothic"/>
              </a:rPr>
              <a:t>Reason</a:t>
            </a:r>
          </a:p>
          <a:p>
            <a:r>
              <a:rPr lang="en-US" dirty="0">
                <a:latin typeface="Century Gothic"/>
                <a:cs typeface="Century Gothic"/>
              </a:rPr>
              <a:t>Example</a:t>
            </a:r>
          </a:p>
          <a:p>
            <a:r>
              <a:rPr lang="en-US" dirty="0">
                <a:latin typeface="Century Gothic"/>
                <a:cs typeface="Century Gothic"/>
              </a:rPr>
              <a:t>Point</a:t>
            </a:r>
          </a:p>
          <a:p>
            <a:endParaRPr lang="en-US" dirty="0">
              <a:latin typeface="Century Gothic"/>
              <a:cs typeface="Century Gothic"/>
            </a:endParaRPr>
          </a:p>
          <a:p>
            <a:pPr marL="0" indent="0">
              <a:buNone/>
            </a:pPr>
            <a:r>
              <a:rPr lang="en-US" dirty="0">
                <a:latin typeface="Century Gothic"/>
                <a:cs typeface="Century Gothic"/>
              </a:rPr>
              <a:t>Pro v. Con</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6</a:t>
            </a:fld>
            <a:endParaRPr lang="en-US"/>
          </a:p>
        </p:txBody>
      </p:sp>
    </p:spTree>
    <p:extLst>
      <p:ext uri="{BB962C8B-B14F-4D97-AF65-F5344CB8AC3E}">
        <p14:creationId xmlns:p14="http://schemas.microsoft.com/office/powerpoint/2010/main" val="1990569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DCON, SZR,</a:t>
            </a:r>
            <a:r>
              <a:rPr lang="en-US" baseline="0" dirty="0"/>
              <a:t> and DCMs….Committee Reports….workshops!!!</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a:t>
            </a:r>
            <a:r>
              <a:rPr lang="en-US" dirty="0">
                <a:latin typeface="Century Gothic"/>
                <a:cs typeface="Century Gothic"/>
              </a:rPr>
              <a:t>What are some chances that you will have to planned speak?---</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7</a:t>
            </a:fld>
            <a:endParaRPr lang="en-US"/>
          </a:p>
        </p:txBody>
      </p:sp>
    </p:spTree>
    <p:extLst>
      <p:ext uri="{BB962C8B-B14F-4D97-AF65-F5344CB8AC3E}">
        <p14:creationId xmlns:p14="http://schemas.microsoft.com/office/powerpoint/2010/main" val="3478043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Meeting Notes (8/7/15 09:19) -----</a:t>
            </a:r>
          </a:p>
          <a:p>
            <a:r>
              <a:rPr lang="en-US" baseline="0" dirty="0"/>
              <a:t>For your mind to be prepared your body must be calm.....heart rate.....BREATHE</a:t>
            </a:r>
          </a:p>
          <a:p>
            <a:r>
              <a:rPr lang="en-US" baseline="0" dirty="0"/>
              <a:t>Know your audience</a:t>
            </a:r>
          </a:p>
          <a:p>
            <a:r>
              <a:rPr lang="en-US" baseline="0" dirty="0"/>
              <a:t>----</a:t>
            </a:r>
            <a:r>
              <a:rPr lang="en-US" dirty="0">
                <a:latin typeface="Century Gothic"/>
                <a:cs typeface="Century Gothic"/>
              </a:rPr>
              <a:t>Research ----</a:t>
            </a:r>
          </a:p>
          <a:p>
            <a:r>
              <a:rPr lang="en-US" dirty="0">
                <a:latin typeface="Century Gothic"/>
                <a:cs typeface="Century Gothic"/>
              </a:rPr>
              <a:t>Create</a:t>
            </a:r>
          </a:p>
          <a:p>
            <a:r>
              <a:rPr lang="en-US" dirty="0">
                <a:latin typeface="Century Gothic"/>
                <a:cs typeface="Century Gothic"/>
              </a:rPr>
              <a:t>Practice</a:t>
            </a:r>
          </a:p>
          <a:p>
            <a:endParaRPr lang="en-US" dirty="0">
              <a:latin typeface="Century Gothic"/>
              <a:cs typeface="Century Gothic"/>
            </a:endParaRPr>
          </a:p>
          <a:p>
            <a:r>
              <a:rPr lang="en-US" dirty="0">
                <a:latin typeface="Century Gothic"/>
                <a:cs typeface="Century Gothic"/>
              </a:rPr>
              <a:t>Be early and present</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Breathe….your body</a:t>
            </a:r>
            <a:r>
              <a:rPr lang="en-US" baseline="0" dirty="0"/>
              <a:t> cant become comfortable </a:t>
            </a:r>
          </a:p>
          <a:p>
            <a:endParaRPr lang="en-US" dirty="0">
              <a:latin typeface="Century Gothic"/>
              <a:cs typeface="Century Gothic"/>
            </a:endParaRP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8</a:t>
            </a:fld>
            <a:endParaRPr lang="en-US"/>
          </a:p>
        </p:txBody>
      </p:sp>
    </p:spTree>
    <p:extLst>
      <p:ext uri="{BB962C8B-B14F-4D97-AF65-F5344CB8AC3E}">
        <p14:creationId xmlns:p14="http://schemas.microsoft.com/office/powerpoint/2010/main" val="426024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reminder. People are either listening to you or reading your </a:t>
            </a:r>
            <a:r>
              <a:rPr lang="en-US" dirty="0" err="1"/>
              <a:t>powerpoint</a:t>
            </a:r>
            <a:r>
              <a:rPr lang="en-US" dirty="0"/>
              <a:t>/handout. Make one of them central or combine them well. </a:t>
            </a:r>
          </a:p>
          <a:p>
            <a:endParaRPr lang="en-US" dirty="0"/>
          </a:p>
          <a:p>
            <a:r>
              <a:rPr lang="en-US" dirty="0"/>
              <a:t>Chances</a:t>
            </a:r>
            <a:r>
              <a:rPr lang="en-US" baseline="0" dirty="0"/>
              <a:t> are that someone somewhere has said the exact same thing as you…..the only thing that makes your speech unique is YOU…you must be passionate about what you are trying to do. Great Leaders know the importance of speech</a:t>
            </a:r>
          </a:p>
          <a:p>
            <a:endParaRPr lang="en-US" baseline="0" dirty="0"/>
          </a:p>
          <a:p>
            <a:endParaRPr lang="en-US" baseline="0" dirty="0"/>
          </a:p>
          <a:p>
            <a:r>
              <a:rPr lang="en-US" dirty="0">
                <a:latin typeface="Century Gothic"/>
                <a:cs typeface="Century Gothic"/>
              </a:rPr>
              <a:t>---Content---</a:t>
            </a:r>
          </a:p>
          <a:p>
            <a:r>
              <a:rPr lang="en-US" dirty="0">
                <a:latin typeface="Century Gothic"/>
                <a:cs typeface="Century Gothic"/>
              </a:rPr>
              <a:t>Structure </a:t>
            </a:r>
          </a:p>
          <a:p>
            <a:r>
              <a:rPr lang="en-US" dirty="0">
                <a:latin typeface="Century Gothic"/>
                <a:cs typeface="Century Gothic"/>
              </a:rPr>
              <a:t>Packaging</a:t>
            </a:r>
          </a:p>
          <a:p>
            <a:r>
              <a:rPr lang="en-US" dirty="0">
                <a:latin typeface="Century Gothic"/>
                <a:cs typeface="Century Gothic"/>
              </a:rPr>
              <a:t>Human Element</a:t>
            </a:r>
          </a:p>
          <a:p>
            <a:endParaRPr lang="en-US" dirty="0"/>
          </a:p>
        </p:txBody>
      </p:sp>
      <p:sp>
        <p:nvSpPr>
          <p:cNvPr id="4" name="Slide Number Placeholder 3"/>
          <p:cNvSpPr>
            <a:spLocks noGrp="1"/>
          </p:cNvSpPr>
          <p:nvPr>
            <p:ph type="sldNum" sz="quarter" idx="10"/>
          </p:nvPr>
        </p:nvSpPr>
        <p:spPr/>
        <p:txBody>
          <a:bodyPr/>
          <a:lstStyle/>
          <a:p>
            <a:fld id="{E3A67F0E-60B0-1347-A7BB-9198A98353C2}" type="slidenum">
              <a:rPr lang="en-US" smtClean="0"/>
              <a:t>9</a:t>
            </a:fld>
            <a:endParaRPr lang="en-US"/>
          </a:p>
        </p:txBody>
      </p:sp>
    </p:spTree>
    <p:extLst>
      <p:ext uri="{BB962C8B-B14F-4D97-AF65-F5344CB8AC3E}">
        <p14:creationId xmlns:p14="http://schemas.microsoft.com/office/powerpoint/2010/main" val="3976380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47AF27-4074-A54D-A1BA-F3DC904F9977}" type="datetimeFigureOut">
              <a:rPr lang="en-US" smtClean="0"/>
              <a:t>8/10/18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210001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7AF27-4074-A54D-A1BA-F3DC904F9977}" type="datetimeFigureOut">
              <a:rPr lang="en-US" smtClean="0"/>
              <a:t>8/10/18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1433076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7AF27-4074-A54D-A1BA-F3DC904F9977}" type="datetimeFigureOut">
              <a:rPr lang="en-US" smtClean="0"/>
              <a:t>8/10/18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204119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7AF27-4074-A54D-A1BA-F3DC904F9977}" type="datetimeFigureOut">
              <a:rPr lang="en-US" smtClean="0"/>
              <a:t>8/10/18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143039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47AF27-4074-A54D-A1BA-F3DC904F9977}" type="datetimeFigureOut">
              <a:rPr lang="en-US" smtClean="0"/>
              <a:t>8/10/18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52487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47AF27-4074-A54D-A1BA-F3DC904F9977}" type="datetimeFigureOut">
              <a:rPr lang="en-US" smtClean="0"/>
              <a:t>8/10/18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977610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47AF27-4074-A54D-A1BA-F3DC904F9977}" type="datetimeFigureOut">
              <a:rPr lang="en-US" smtClean="0"/>
              <a:t>8/10/18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401718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47AF27-4074-A54D-A1BA-F3DC904F9977}" type="datetimeFigureOut">
              <a:rPr lang="en-US" smtClean="0"/>
              <a:t>8/10/18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200193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7AF27-4074-A54D-A1BA-F3DC904F9977}" type="datetimeFigureOut">
              <a:rPr lang="en-US" smtClean="0"/>
              <a:t>8/10/18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4191740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47AF27-4074-A54D-A1BA-F3DC904F9977}" type="datetimeFigureOut">
              <a:rPr lang="en-US" smtClean="0"/>
              <a:t>8/10/18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231391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47AF27-4074-A54D-A1BA-F3DC904F9977}" type="datetimeFigureOut">
              <a:rPr lang="en-US" smtClean="0"/>
              <a:t>8/10/18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77BC6-B9B0-7F44-B6EE-1DA870B4B368}" type="slidenum">
              <a:rPr lang="en-US" smtClean="0"/>
              <a:t>‹#›</a:t>
            </a:fld>
            <a:endParaRPr lang="en-US"/>
          </a:p>
        </p:txBody>
      </p:sp>
    </p:spTree>
    <p:extLst>
      <p:ext uri="{BB962C8B-B14F-4D97-AF65-F5344CB8AC3E}">
        <p14:creationId xmlns:p14="http://schemas.microsoft.com/office/powerpoint/2010/main" val="16119169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7AF27-4074-A54D-A1BA-F3DC904F9977}" type="datetimeFigureOut">
              <a:rPr lang="en-US" smtClean="0"/>
              <a:t>8/10/18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77BC6-B9B0-7F44-B6EE-1DA870B4B368}" type="slidenum">
              <a:rPr lang="en-US" smtClean="0"/>
              <a:t>‹#›</a:t>
            </a:fld>
            <a:endParaRPr lang="en-US"/>
          </a:p>
        </p:txBody>
      </p:sp>
    </p:spTree>
    <p:extLst>
      <p:ext uri="{BB962C8B-B14F-4D97-AF65-F5344CB8AC3E}">
        <p14:creationId xmlns:p14="http://schemas.microsoft.com/office/powerpoint/2010/main" val="3870968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98491"/>
            <a:ext cx="7772400" cy="1470025"/>
          </a:xfrm>
        </p:spPr>
        <p:txBody>
          <a:bodyPr/>
          <a:lstStyle/>
          <a:p>
            <a:r>
              <a:rPr lang="en-US" sz="5400" dirty="0">
                <a:latin typeface="Century Gothic"/>
                <a:cs typeface="Century Gothic"/>
              </a:rPr>
              <a:t>Public</a:t>
            </a:r>
            <a:r>
              <a:rPr lang="en-US" dirty="0">
                <a:latin typeface="Century Gothic"/>
                <a:cs typeface="Century Gothic"/>
              </a:rPr>
              <a:t> Speaking	</a:t>
            </a:r>
          </a:p>
        </p:txBody>
      </p:sp>
      <p:sp>
        <p:nvSpPr>
          <p:cNvPr id="3" name="Subtitle 2"/>
          <p:cNvSpPr>
            <a:spLocks noGrp="1"/>
          </p:cNvSpPr>
          <p:nvPr>
            <p:ph type="subTitle" idx="1"/>
          </p:nvPr>
        </p:nvSpPr>
        <p:spPr/>
        <p:txBody>
          <a:bodyPr/>
          <a:lstStyle/>
          <a:p>
            <a:r>
              <a:rPr lang="en-US" dirty="0">
                <a:latin typeface="Century Gothic"/>
                <a:cs typeface="Century Gothic"/>
              </a:rPr>
              <a:t>Sam Kerce</a:t>
            </a:r>
          </a:p>
        </p:txBody>
      </p:sp>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464" y="-6350"/>
            <a:ext cx="9198816"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905000"/>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587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Structure of Speech</a:t>
            </a:r>
          </a:p>
        </p:txBody>
      </p:sp>
      <p:sp>
        <p:nvSpPr>
          <p:cNvPr id="3" name="Content Placeholder 2"/>
          <p:cNvSpPr>
            <a:spLocks noGrp="1"/>
          </p:cNvSpPr>
          <p:nvPr>
            <p:ph idx="1"/>
          </p:nvPr>
        </p:nvSpPr>
        <p:spPr>
          <a:xfrm>
            <a:off x="635813" y="2241659"/>
            <a:ext cx="8229600" cy="4525963"/>
          </a:xfrm>
        </p:spPr>
        <p:txBody>
          <a:bodyPr>
            <a:normAutofit/>
          </a:bodyPr>
          <a:lstStyle/>
          <a:p>
            <a:pPr marL="0" indent="0">
              <a:buNone/>
            </a:pPr>
            <a:endParaRPr lang="en-US" dirty="0">
              <a:latin typeface="Century Gothic"/>
              <a:cs typeface="Century Gothic"/>
            </a:endParaRPr>
          </a:p>
          <a:p>
            <a:r>
              <a:rPr lang="en-US" dirty="0">
                <a:latin typeface="Century Gothic"/>
                <a:cs typeface="Century Gothic"/>
              </a:rPr>
              <a:t>Delivery</a:t>
            </a:r>
          </a:p>
          <a:p>
            <a:r>
              <a:rPr lang="en-US" dirty="0">
                <a:latin typeface="Century Gothic"/>
                <a:cs typeface="Century Gothic"/>
              </a:rPr>
              <a:t>Human Element</a:t>
            </a:r>
          </a:p>
          <a:p>
            <a:r>
              <a:rPr lang="en-US" dirty="0">
                <a:latin typeface="Century Gothic"/>
                <a:cs typeface="Century Gothic"/>
              </a:rPr>
              <a:t>Review and Improve</a:t>
            </a:r>
          </a:p>
        </p:txBody>
      </p:sp>
    </p:spTree>
    <p:extLst>
      <p:ext uri="{BB962C8B-B14F-4D97-AF65-F5344CB8AC3E}">
        <p14:creationId xmlns:p14="http://schemas.microsoft.com/office/powerpoint/2010/main" val="21001243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05" y="-6351"/>
            <a:ext cx="9160662" cy="161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243" y="1338269"/>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During the Speech 	</a:t>
            </a:r>
          </a:p>
        </p:txBody>
      </p:sp>
      <p:sp>
        <p:nvSpPr>
          <p:cNvPr id="3" name="Content Placeholder 2"/>
          <p:cNvSpPr>
            <a:spLocks noGrp="1"/>
          </p:cNvSpPr>
          <p:nvPr>
            <p:ph idx="1"/>
          </p:nvPr>
        </p:nvSpPr>
        <p:spPr>
          <a:xfrm>
            <a:off x="754889" y="2076416"/>
            <a:ext cx="8229600" cy="4525963"/>
          </a:xfrm>
        </p:spPr>
        <p:txBody>
          <a:bodyPr/>
          <a:lstStyle/>
          <a:p>
            <a:r>
              <a:rPr lang="en-US" dirty="0">
                <a:latin typeface="Century Gothic"/>
                <a:cs typeface="Century Gothic"/>
              </a:rPr>
              <a:t>Apologizing</a:t>
            </a:r>
          </a:p>
          <a:p>
            <a:r>
              <a:rPr lang="en-US" dirty="0">
                <a:latin typeface="Century Gothic"/>
                <a:cs typeface="Century Gothic"/>
              </a:rPr>
              <a:t>Keep it Slow</a:t>
            </a:r>
          </a:p>
          <a:p>
            <a:r>
              <a:rPr lang="en-US" dirty="0">
                <a:latin typeface="Century Gothic"/>
                <a:cs typeface="Century Gothic"/>
              </a:rPr>
              <a:t>Engage Audience</a:t>
            </a:r>
          </a:p>
          <a:p>
            <a:endParaRPr lang="en-US" dirty="0">
              <a:latin typeface="Century Gothic"/>
              <a:cs typeface="Century Gothic"/>
            </a:endParaRPr>
          </a:p>
        </p:txBody>
      </p:sp>
    </p:spTree>
    <p:extLst>
      <p:ext uri="{BB962C8B-B14F-4D97-AF65-F5344CB8AC3E}">
        <p14:creationId xmlns:p14="http://schemas.microsoft.com/office/powerpoint/2010/main" val="35166122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05" y="-6351"/>
            <a:ext cx="9160662" cy="161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243" y="1338269"/>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During the Speech 	</a:t>
            </a:r>
          </a:p>
        </p:txBody>
      </p:sp>
      <p:sp>
        <p:nvSpPr>
          <p:cNvPr id="3" name="Content Placeholder 2"/>
          <p:cNvSpPr>
            <a:spLocks noGrp="1"/>
          </p:cNvSpPr>
          <p:nvPr>
            <p:ph idx="1"/>
          </p:nvPr>
        </p:nvSpPr>
        <p:spPr>
          <a:xfrm>
            <a:off x="754889" y="2076416"/>
            <a:ext cx="8229600" cy="4525963"/>
          </a:xfrm>
        </p:spPr>
        <p:txBody>
          <a:bodyPr/>
          <a:lstStyle/>
          <a:p>
            <a:r>
              <a:rPr lang="en-US" dirty="0">
                <a:latin typeface="Century Gothic"/>
                <a:cs typeface="Century Gothic"/>
              </a:rPr>
              <a:t>Movement</a:t>
            </a:r>
          </a:p>
          <a:p>
            <a:r>
              <a:rPr lang="en-US" dirty="0">
                <a:latin typeface="Century Gothic"/>
                <a:cs typeface="Century Gothic"/>
              </a:rPr>
              <a:t>Body Language</a:t>
            </a:r>
          </a:p>
          <a:p>
            <a:r>
              <a:rPr lang="en-US" dirty="0">
                <a:latin typeface="Century Gothic"/>
                <a:cs typeface="Century Gothic"/>
              </a:rPr>
              <a:t>Non Verbal</a:t>
            </a:r>
          </a:p>
          <a:p>
            <a:endParaRPr lang="en-US" dirty="0">
              <a:latin typeface="Century Gothic"/>
              <a:cs typeface="Century Gothic"/>
            </a:endParaRPr>
          </a:p>
        </p:txBody>
      </p:sp>
    </p:spTree>
    <p:extLst>
      <p:ext uri="{BB962C8B-B14F-4D97-AF65-F5344CB8AC3E}">
        <p14:creationId xmlns:p14="http://schemas.microsoft.com/office/powerpoint/2010/main" val="41409308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148556"/>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Things to Avoid</a:t>
            </a:r>
          </a:p>
        </p:txBody>
      </p:sp>
      <p:sp>
        <p:nvSpPr>
          <p:cNvPr id="4" name="Content Placeholder 2"/>
          <p:cNvSpPr>
            <a:spLocks noGrp="1"/>
          </p:cNvSpPr>
          <p:nvPr>
            <p:ph idx="1"/>
          </p:nvPr>
        </p:nvSpPr>
        <p:spPr>
          <a:xfrm>
            <a:off x="457200" y="1877993"/>
            <a:ext cx="8229600" cy="4525963"/>
          </a:xfrm>
        </p:spPr>
        <p:txBody>
          <a:bodyPr/>
          <a:lstStyle/>
          <a:p>
            <a:r>
              <a:rPr lang="en-US" sz="3600" dirty="0">
                <a:latin typeface="Century Gothic"/>
                <a:cs typeface="Century Gothic"/>
              </a:rPr>
              <a:t>Reading directly from notes</a:t>
            </a:r>
          </a:p>
          <a:p>
            <a:r>
              <a:rPr lang="en-US" sz="3600" dirty="0">
                <a:latin typeface="Century Gothic"/>
                <a:cs typeface="Century Gothic"/>
              </a:rPr>
              <a:t>Turning back on audience to read power point</a:t>
            </a:r>
          </a:p>
        </p:txBody>
      </p:sp>
    </p:spTree>
    <p:extLst>
      <p:ext uri="{BB962C8B-B14F-4D97-AF65-F5344CB8AC3E}">
        <p14:creationId xmlns:p14="http://schemas.microsoft.com/office/powerpoint/2010/main" val="1279514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148556"/>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Things to Avoid</a:t>
            </a:r>
          </a:p>
        </p:txBody>
      </p:sp>
      <p:sp>
        <p:nvSpPr>
          <p:cNvPr id="4" name="Content Placeholder 2"/>
          <p:cNvSpPr>
            <a:spLocks noGrp="1"/>
          </p:cNvSpPr>
          <p:nvPr>
            <p:ph idx="1"/>
          </p:nvPr>
        </p:nvSpPr>
        <p:spPr>
          <a:xfrm>
            <a:off x="457200" y="1877993"/>
            <a:ext cx="8229600" cy="4525963"/>
          </a:xfrm>
        </p:spPr>
        <p:txBody>
          <a:bodyPr/>
          <a:lstStyle/>
          <a:p>
            <a:r>
              <a:rPr lang="en-US" sz="3600" dirty="0">
                <a:latin typeface="Century Gothic"/>
                <a:cs typeface="Century Gothic"/>
              </a:rPr>
              <a:t>Hands in pockets</a:t>
            </a:r>
          </a:p>
          <a:p>
            <a:r>
              <a:rPr lang="en-US" sz="3600" dirty="0">
                <a:latin typeface="Century Gothic"/>
                <a:cs typeface="Century Gothic"/>
              </a:rPr>
              <a:t>No um, ah, you know</a:t>
            </a:r>
            <a:r>
              <a:rPr lang="ja-JP" altLang="en-US" sz="3600" dirty="0">
                <a:latin typeface="Century Gothic"/>
                <a:cs typeface="Century Gothic"/>
              </a:rPr>
              <a:t>’</a:t>
            </a:r>
            <a:r>
              <a:rPr lang="en-US" altLang="ja-JP" sz="3600" dirty="0">
                <a:latin typeface="Century Gothic"/>
                <a:cs typeface="Century Gothic"/>
              </a:rPr>
              <a:t>s</a:t>
            </a:r>
          </a:p>
          <a:p>
            <a:r>
              <a:rPr lang="en-US" sz="3600" dirty="0">
                <a:latin typeface="Century Gothic"/>
                <a:cs typeface="Century Gothic"/>
              </a:rPr>
              <a:t>Talking too fast or quiet</a:t>
            </a:r>
          </a:p>
        </p:txBody>
      </p:sp>
    </p:spTree>
    <p:extLst>
      <p:ext uri="{BB962C8B-B14F-4D97-AF65-F5344CB8AC3E}">
        <p14:creationId xmlns:p14="http://schemas.microsoft.com/office/powerpoint/2010/main" val="20347108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148556"/>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So Now What?</a:t>
            </a:r>
          </a:p>
        </p:txBody>
      </p:sp>
      <p:sp>
        <p:nvSpPr>
          <p:cNvPr id="3" name="Content Placeholder 2"/>
          <p:cNvSpPr>
            <a:spLocks noGrp="1"/>
          </p:cNvSpPr>
          <p:nvPr>
            <p:ph idx="1"/>
          </p:nvPr>
        </p:nvSpPr>
        <p:spPr>
          <a:xfrm>
            <a:off x="457200" y="1997047"/>
            <a:ext cx="8229600" cy="4525963"/>
          </a:xfrm>
        </p:spPr>
        <p:txBody>
          <a:bodyPr>
            <a:normAutofit/>
          </a:bodyPr>
          <a:lstStyle/>
          <a:p>
            <a:r>
              <a:rPr lang="en-US" dirty="0">
                <a:latin typeface="Century Gothic"/>
                <a:cs typeface="Century Gothic"/>
              </a:rPr>
              <a:t>Communication is essential for Leadership and Change</a:t>
            </a:r>
          </a:p>
          <a:p>
            <a:r>
              <a:rPr lang="en-US" dirty="0">
                <a:latin typeface="Century Gothic"/>
                <a:cs typeface="Century Gothic"/>
              </a:rPr>
              <a:t>Ideas are powerless without communication</a:t>
            </a:r>
          </a:p>
          <a:p>
            <a:endParaRPr lang="en-US" dirty="0">
              <a:latin typeface="Century Gothic"/>
              <a:cs typeface="Century Gothic"/>
            </a:endParaRPr>
          </a:p>
          <a:p>
            <a:pPr marL="0" indent="0">
              <a:buNone/>
            </a:pPr>
            <a:endParaRPr lang="en-US" dirty="0">
              <a:latin typeface="Century Gothic"/>
              <a:cs typeface="Century Gothic"/>
            </a:endParaRPr>
          </a:p>
        </p:txBody>
      </p:sp>
    </p:spTree>
    <p:extLst>
      <p:ext uri="{BB962C8B-B14F-4D97-AF65-F5344CB8AC3E}">
        <p14:creationId xmlns:p14="http://schemas.microsoft.com/office/powerpoint/2010/main" val="36353355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1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Why?</a:t>
            </a:r>
          </a:p>
        </p:txBody>
      </p:sp>
      <p:sp>
        <p:nvSpPr>
          <p:cNvPr id="3" name="Content Placeholder 2"/>
          <p:cNvSpPr>
            <a:spLocks noGrp="1"/>
          </p:cNvSpPr>
          <p:nvPr>
            <p:ph idx="1"/>
          </p:nvPr>
        </p:nvSpPr>
        <p:spPr>
          <a:xfrm>
            <a:off x="457200" y="2455979"/>
            <a:ext cx="8229600" cy="3376110"/>
          </a:xfrm>
        </p:spPr>
        <p:txBody>
          <a:bodyPr/>
          <a:lstStyle/>
          <a:p>
            <a:r>
              <a:rPr lang="en-US" dirty="0">
                <a:latin typeface="Century Gothic"/>
                <a:cs typeface="Century Gothic"/>
              </a:rPr>
              <a:t>The process of speaking to a group of people in a structured, deliberate manner intended to inform, influence, or entertain the listeners. </a:t>
            </a:r>
          </a:p>
        </p:txBody>
      </p:sp>
    </p:spTree>
    <p:extLst>
      <p:ext uri="{BB962C8B-B14F-4D97-AF65-F5344CB8AC3E}">
        <p14:creationId xmlns:p14="http://schemas.microsoft.com/office/powerpoint/2010/main" val="23768214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1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Public Speakers	</a:t>
            </a:r>
          </a:p>
        </p:txBody>
      </p:sp>
      <p:sp>
        <p:nvSpPr>
          <p:cNvPr id="3" name="Content Placeholder 2"/>
          <p:cNvSpPr>
            <a:spLocks noGrp="1"/>
          </p:cNvSpPr>
          <p:nvPr>
            <p:ph idx="1"/>
          </p:nvPr>
        </p:nvSpPr>
        <p:spPr>
          <a:xfrm>
            <a:off x="457200" y="2455978"/>
            <a:ext cx="8229600" cy="4525963"/>
          </a:xfrm>
        </p:spPr>
        <p:txBody>
          <a:bodyPr/>
          <a:lstStyle/>
          <a:p>
            <a:r>
              <a:rPr lang="en-US" dirty="0">
                <a:latin typeface="Century Gothic"/>
                <a:cs typeface="Century Gothic"/>
              </a:rPr>
              <a:t>What makes a poor public speaker?</a:t>
            </a:r>
          </a:p>
          <a:p>
            <a:r>
              <a:rPr lang="en-US" dirty="0">
                <a:latin typeface="Century Gothic"/>
                <a:cs typeface="Century Gothic"/>
              </a:rPr>
              <a:t>What makes a good public speaker?</a:t>
            </a:r>
          </a:p>
        </p:txBody>
      </p:sp>
    </p:spTree>
    <p:extLst>
      <p:ext uri="{BB962C8B-B14F-4D97-AF65-F5344CB8AC3E}">
        <p14:creationId xmlns:p14="http://schemas.microsoft.com/office/powerpoint/2010/main" val="18686966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3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Define It</a:t>
            </a:r>
          </a:p>
        </p:txBody>
      </p:sp>
      <p:sp>
        <p:nvSpPr>
          <p:cNvPr id="3" name="Content Placeholder 2"/>
          <p:cNvSpPr>
            <a:spLocks noGrp="1"/>
          </p:cNvSpPr>
          <p:nvPr>
            <p:ph idx="1"/>
          </p:nvPr>
        </p:nvSpPr>
        <p:spPr>
          <a:xfrm>
            <a:off x="457200" y="2475820"/>
            <a:ext cx="8229600" cy="4525963"/>
          </a:xfrm>
        </p:spPr>
        <p:txBody>
          <a:bodyPr/>
          <a:lstStyle/>
          <a:p>
            <a:r>
              <a:rPr lang="en-US" dirty="0">
                <a:latin typeface="Century Gothic"/>
                <a:cs typeface="Century Gothic"/>
              </a:rPr>
              <a:t>How do you define Public Speaking?</a:t>
            </a:r>
          </a:p>
          <a:p>
            <a:pPr lvl="1"/>
            <a:r>
              <a:rPr lang="en-US" dirty="0">
                <a:latin typeface="Century Gothic"/>
                <a:cs typeface="Century Gothic"/>
              </a:rPr>
              <a:t>Performance</a:t>
            </a:r>
          </a:p>
          <a:p>
            <a:pPr lvl="1"/>
            <a:r>
              <a:rPr lang="en-US" dirty="0">
                <a:latin typeface="Century Gothic"/>
                <a:cs typeface="Century Gothic"/>
              </a:rPr>
              <a:t>Unauthentic</a:t>
            </a:r>
          </a:p>
          <a:p>
            <a:pPr marL="457200" lvl="1" indent="0">
              <a:buNone/>
            </a:pPr>
            <a:endParaRPr lang="en-US" dirty="0">
              <a:latin typeface="Century Gothic"/>
              <a:cs typeface="Century Gothic"/>
            </a:endParaRPr>
          </a:p>
          <a:p>
            <a:pPr lvl="1"/>
            <a:endParaRPr lang="en-US" dirty="0">
              <a:latin typeface="Century Gothic"/>
              <a:cs typeface="Century Gothic"/>
            </a:endParaRPr>
          </a:p>
          <a:p>
            <a:endParaRPr lang="en-US" dirty="0">
              <a:latin typeface="Century Gothic"/>
              <a:cs typeface="Century Gothic"/>
            </a:endParaRPr>
          </a:p>
        </p:txBody>
      </p:sp>
    </p:spTree>
    <p:extLst>
      <p:ext uri="{BB962C8B-B14F-4D97-AF65-F5344CB8AC3E}">
        <p14:creationId xmlns:p14="http://schemas.microsoft.com/office/powerpoint/2010/main" val="13945880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1"/>
            <a:ext cx="9144000" cy="161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Impromptu	</a:t>
            </a:r>
          </a:p>
        </p:txBody>
      </p:sp>
      <p:sp>
        <p:nvSpPr>
          <p:cNvPr id="3" name="Content Placeholder 2"/>
          <p:cNvSpPr>
            <a:spLocks noGrp="1"/>
          </p:cNvSpPr>
          <p:nvPr>
            <p:ph idx="1"/>
          </p:nvPr>
        </p:nvSpPr>
        <p:spPr>
          <a:xfrm>
            <a:off x="457200" y="2158343"/>
            <a:ext cx="8229600" cy="4525963"/>
          </a:xfrm>
        </p:spPr>
        <p:txBody>
          <a:bodyPr/>
          <a:lstStyle/>
          <a:p>
            <a:r>
              <a:rPr lang="en-US" dirty="0">
                <a:latin typeface="Century Gothic"/>
                <a:cs typeface="Century Gothic"/>
              </a:rPr>
              <a:t>What are the problems you may encounter with this kind of speaking?</a:t>
            </a:r>
          </a:p>
          <a:p>
            <a:r>
              <a:rPr lang="en-US" dirty="0">
                <a:latin typeface="Century Gothic"/>
                <a:cs typeface="Century Gothic"/>
              </a:rPr>
              <a:t>When might you be asked to speak?</a:t>
            </a:r>
          </a:p>
          <a:p>
            <a:endParaRPr lang="en-US" dirty="0">
              <a:latin typeface="Century Gothic"/>
              <a:cs typeface="Century Gothic"/>
            </a:endParaRPr>
          </a:p>
          <a:p>
            <a:pPr marL="0" indent="0" algn="ctr">
              <a:buNone/>
            </a:pPr>
            <a:endParaRPr lang="en-US" dirty="0">
              <a:latin typeface="Century Gothic"/>
              <a:cs typeface="Century Gothic"/>
            </a:endParaRPr>
          </a:p>
        </p:txBody>
      </p:sp>
    </p:spTree>
    <p:extLst>
      <p:ext uri="{BB962C8B-B14F-4D97-AF65-F5344CB8AC3E}">
        <p14:creationId xmlns:p14="http://schemas.microsoft.com/office/powerpoint/2010/main" val="23346046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Methods for Success 	</a:t>
            </a:r>
          </a:p>
        </p:txBody>
      </p:sp>
      <p:sp>
        <p:nvSpPr>
          <p:cNvPr id="3" name="Content Placeholder 2"/>
          <p:cNvSpPr>
            <a:spLocks noGrp="1"/>
          </p:cNvSpPr>
          <p:nvPr>
            <p:ph idx="1"/>
          </p:nvPr>
        </p:nvSpPr>
        <p:spPr>
          <a:xfrm>
            <a:off x="1370111" y="1977479"/>
            <a:ext cx="3045772" cy="4525963"/>
          </a:xfrm>
        </p:spPr>
        <p:txBody>
          <a:bodyPr/>
          <a:lstStyle/>
          <a:p>
            <a:pPr marL="0" indent="0">
              <a:buNone/>
            </a:pPr>
            <a:r>
              <a:rPr lang="en-US" dirty="0">
                <a:latin typeface="Century Gothic"/>
                <a:cs typeface="Century Gothic"/>
              </a:rPr>
              <a:t>PREP Method</a:t>
            </a:r>
          </a:p>
          <a:p>
            <a:r>
              <a:rPr lang="en-US" dirty="0">
                <a:latin typeface="Century Gothic"/>
                <a:cs typeface="Century Gothic"/>
              </a:rPr>
              <a:t>Point</a:t>
            </a:r>
          </a:p>
          <a:p>
            <a:r>
              <a:rPr lang="en-US" dirty="0">
                <a:latin typeface="Century Gothic"/>
                <a:cs typeface="Century Gothic"/>
              </a:rPr>
              <a:t>Reason</a:t>
            </a:r>
          </a:p>
          <a:p>
            <a:r>
              <a:rPr lang="en-US" dirty="0">
                <a:latin typeface="Century Gothic"/>
                <a:cs typeface="Century Gothic"/>
              </a:rPr>
              <a:t>Example</a:t>
            </a:r>
          </a:p>
          <a:p>
            <a:r>
              <a:rPr lang="en-US" dirty="0">
                <a:latin typeface="Century Gothic"/>
                <a:cs typeface="Century Gothic"/>
              </a:rPr>
              <a:t>Point</a:t>
            </a:r>
          </a:p>
          <a:p>
            <a:endParaRPr lang="en-US" dirty="0">
              <a:latin typeface="Century Gothic"/>
              <a:cs typeface="Century Gothic"/>
            </a:endParaRPr>
          </a:p>
          <a:p>
            <a:endParaRPr lang="en-US" dirty="0">
              <a:latin typeface="Century Gothic"/>
              <a:cs typeface="Century Gothic"/>
            </a:endParaRPr>
          </a:p>
          <a:p>
            <a:pPr marL="0" indent="0">
              <a:buNone/>
            </a:pPr>
            <a:endParaRPr lang="en-US" dirty="0">
              <a:latin typeface="Century Gothic"/>
              <a:cs typeface="Century Gothic"/>
            </a:endParaRPr>
          </a:p>
        </p:txBody>
      </p:sp>
      <p:sp>
        <p:nvSpPr>
          <p:cNvPr id="6" name="TextBox 5">
            <a:extLst>
              <a:ext uri="{FF2B5EF4-FFF2-40B4-BE49-F238E27FC236}">
                <a16:creationId xmlns:a16="http://schemas.microsoft.com/office/drawing/2014/main" xmlns="" id="{B036C2BA-70A3-4EE9-8A1E-87FB221EA109}"/>
              </a:ext>
            </a:extLst>
          </p:cNvPr>
          <p:cNvSpPr txBox="1"/>
          <p:nvPr/>
        </p:nvSpPr>
        <p:spPr>
          <a:xfrm>
            <a:off x="5118410" y="3289339"/>
            <a:ext cx="2520175" cy="584775"/>
          </a:xfrm>
          <a:prstGeom prst="rect">
            <a:avLst/>
          </a:prstGeom>
          <a:noFill/>
        </p:spPr>
        <p:txBody>
          <a:bodyPr wrap="square" rtlCol="0">
            <a:spAutoFit/>
          </a:bodyPr>
          <a:lstStyle/>
          <a:p>
            <a:r>
              <a:rPr lang="en-US" sz="3200" dirty="0">
                <a:latin typeface="Century Gothic"/>
                <a:cs typeface="Century Gothic"/>
              </a:rPr>
              <a:t>Pro v. Con</a:t>
            </a:r>
          </a:p>
        </p:txBody>
      </p:sp>
    </p:spTree>
    <p:extLst>
      <p:ext uri="{BB962C8B-B14F-4D97-AF65-F5344CB8AC3E}">
        <p14:creationId xmlns:p14="http://schemas.microsoft.com/office/powerpoint/2010/main" val="4390491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94480"/>
            <a:ext cx="8229600" cy="1143000"/>
          </a:xfrm>
        </p:spPr>
        <p:txBody>
          <a:bodyPr/>
          <a:lstStyle/>
          <a:p>
            <a:r>
              <a:rPr lang="en-US" dirty="0">
                <a:latin typeface="Century Gothic"/>
                <a:cs typeface="Century Gothic"/>
              </a:rPr>
              <a:t>Prepared Speaking</a:t>
            </a:r>
          </a:p>
        </p:txBody>
      </p:sp>
      <p:sp>
        <p:nvSpPr>
          <p:cNvPr id="3" name="Content Placeholder 2"/>
          <p:cNvSpPr>
            <a:spLocks noGrp="1"/>
          </p:cNvSpPr>
          <p:nvPr>
            <p:ph idx="1"/>
          </p:nvPr>
        </p:nvSpPr>
        <p:spPr>
          <a:xfrm>
            <a:off x="457200" y="2351879"/>
            <a:ext cx="8229600" cy="4525963"/>
          </a:xfrm>
        </p:spPr>
        <p:txBody>
          <a:bodyPr/>
          <a:lstStyle/>
          <a:p>
            <a:r>
              <a:rPr lang="en-US" dirty="0">
                <a:latin typeface="Century Gothic"/>
                <a:cs typeface="Century Gothic"/>
              </a:rPr>
              <a:t>What are some chances that you will have to planned speak?</a:t>
            </a:r>
          </a:p>
        </p:txBody>
      </p:sp>
    </p:spTree>
    <p:extLst>
      <p:ext uri="{BB962C8B-B14F-4D97-AF65-F5344CB8AC3E}">
        <p14:creationId xmlns:p14="http://schemas.microsoft.com/office/powerpoint/2010/main" val="19879636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31118"/>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Before Hand	</a:t>
            </a:r>
          </a:p>
        </p:txBody>
      </p:sp>
      <p:sp>
        <p:nvSpPr>
          <p:cNvPr id="3" name="Content Placeholder 2"/>
          <p:cNvSpPr>
            <a:spLocks noGrp="1"/>
          </p:cNvSpPr>
          <p:nvPr>
            <p:ph idx="1"/>
          </p:nvPr>
        </p:nvSpPr>
        <p:spPr>
          <a:xfrm>
            <a:off x="457200" y="1882096"/>
            <a:ext cx="8229600" cy="4525963"/>
          </a:xfrm>
        </p:spPr>
        <p:txBody>
          <a:bodyPr/>
          <a:lstStyle/>
          <a:p>
            <a:r>
              <a:rPr lang="en-US" dirty="0">
                <a:latin typeface="Century Gothic"/>
                <a:cs typeface="Century Gothic"/>
              </a:rPr>
              <a:t>Research </a:t>
            </a:r>
          </a:p>
          <a:p>
            <a:r>
              <a:rPr lang="en-US" dirty="0">
                <a:latin typeface="Century Gothic"/>
                <a:cs typeface="Century Gothic"/>
              </a:rPr>
              <a:t>Create</a:t>
            </a:r>
          </a:p>
          <a:p>
            <a:r>
              <a:rPr lang="en-US" dirty="0">
                <a:latin typeface="Century Gothic"/>
                <a:cs typeface="Century Gothic"/>
              </a:rPr>
              <a:t>Practice</a:t>
            </a:r>
          </a:p>
          <a:p>
            <a:endParaRPr lang="en-US" dirty="0">
              <a:latin typeface="Century Gothic"/>
              <a:cs typeface="Century Gothic"/>
            </a:endParaRPr>
          </a:p>
          <a:p>
            <a:r>
              <a:rPr lang="en-US" dirty="0">
                <a:latin typeface="Century Gothic"/>
                <a:cs typeface="Century Gothic"/>
              </a:rPr>
              <a:t>Be early and present</a:t>
            </a:r>
          </a:p>
          <a:p>
            <a:r>
              <a:rPr lang="en-US" dirty="0">
                <a:latin typeface="Century Gothic"/>
                <a:cs typeface="Century Gothic"/>
              </a:rPr>
              <a:t>Breathe </a:t>
            </a:r>
          </a:p>
          <a:p>
            <a:endParaRPr lang="en-US" dirty="0">
              <a:latin typeface="Century Gothic"/>
              <a:cs typeface="Century Gothic"/>
            </a:endParaRPr>
          </a:p>
          <a:p>
            <a:endParaRPr lang="en-US" dirty="0">
              <a:latin typeface="Century Gothic"/>
              <a:cs typeface="Century Gothic"/>
            </a:endParaRPr>
          </a:p>
        </p:txBody>
      </p:sp>
    </p:spTree>
    <p:extLst>
      <p:ext uri="{BB962C8B-B14F-4D97-AF65-F5344CB8AC3E}">
        <p14:creationId xmlns:p14="http://schemas.microsoft.com/office/powerpoint/2010/main" val="32650701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7"/>
            <a:ext cx="92202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latin typeface="Century Gothic"/>
                <a:cs typeface="Century Gothic"/>
              </a:rPr>
              <a:t>Structure of Speech</a:t>
            </a:r>
          </a:p>
        </p:txBody>
      </p:sp>
      <p:sp>
        <p:nvSpPr>
          <p:cNvPr id="3" name="Content Placeholder 2"/>
          <p:cNvSpPr>
            <a:spLocks noGrp="1"/>
          </p:cNvSpPr>
          <p:nvPr>
            <p:ph idx="1"/>
          </p:nvPr>
        </p:nvSpPr>
        <p:spPr>
          <a:xfrm>
            <a:off x="635813" y="2241659"/>
            <a:ext cx="8229600" cy="4525963"/>
          </a:xfrm>
        </p:spPr>
        <p:txBody>
          <a:bodyPr>
            <a:normAutofit/>
          </a:bodyPr>
          <a:lstStyle/>
          <a:p>
            <a:r>
              <a:rPr lang="en-US" dirty="0">
                <a:latin typeface="Century Gothic"/>
                <a:cs typeface="Century Gothic"/>
              </a:rPr>
              <a:t>Attention</a:t>
            </a:r>
          </a:p>
          <a:p>
            <a:r>
              <a:rPr lang="en-US" dirty="0">
                <a:latin typeface="Century Gothic"/>
                <a:cs typeface="Century Gothic"/>
              </a:rPr>
              <a:t>Why?</a:t>
            </a:r>
          </a:p>
          <a:p>
            <a:r>
              <a:rPr lang="en-US" dirty="0">
                <a:latin typeface="Century Gothic"/>
                <a:cs typeface="Century Gothic"/>
              </a:rPr>
              <a:t>Who?</a:t>
            </a:r>
          </a:p>
          <a:p>
            <a:r>
              <a:rPr lang="en-US" dirty="0">
                <a:latin typeface="Century Gothic"/>
                <a:cs typeface="Century Gothic"/>
              </a:rPr>
              <a:t>Main Ideas</a:t>
            </a:r>
          </a:p>
          <a:p>
            <a:r>
              <a:rPr lang="en-US" dirty="0">
                <a:latin typeface="Century Gothic"/>
                <a:cs typeface="Century Gothic"/>
              </a:rPr>
              <a:t>Take Away</a:t>
            </a:r>
          </a:p>
          <a:p>
            <a:pPr marL="0" indent="0">
              <a:buNone/>
            </a:pPr>
            <a:endParaRPr lang="en-US" dirty="0">
              <a:latin typeface="Century Gothic"/>
              <a:cs typeface="Century Gothic"/>
            </a:endParaRPr>
          </a:p>
        </p:txBody>
      </p:sp>
    </p:spTree>
    <p:extLst>
      <p:ext uri="{BB962C8B-B14F-4D97-AF65-F5344CB8AC3E}">
        <p14:creationId xmlns:p14="http://schemas.microsoft.com/office/powerpoint/2010/main" val="2972042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1733</TotalTime>
  <Words>1147</Words>
  <Application>Microsoft Macintosh PowerPoint</Application>
  <PresentationFormat>On-screen Show (4:3)</PresentationFormat>
  <Paragraphs>184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Public Speaking </vt:lpstr>
      <vt:lpstr>Why?</vt:lpstr>
      <vt:lpstr>Public Speakers </vt:lpstr>
      <vt:lpstr>Define It</vt:lpstr>
      <vt:lpstr>Impromptu </vt:lpstr>
      <vt:lpstr>Methods for Success  </vt:lpstr>
      <vt:lpstr>Prepared Speaking</vt:lpstr>
      <vt:lpstr>Before Hand </vt:lpstr>
      <vt:lpstr>Structure of Speech</vt:lpstr>
      <vt:lpstr>Structure of Speech</vt:lpstr>
      <vt:lpstr>During the Speech  </vt:lpstr>
      <vt:lpstr>During the Speech  </vt:lpstr>
      <vt:lpstr>Things to Avoid</vt:lpstr>
      <vt:lpstr>Things to Avoid</vt:lpstr>
      <vt:lpstr>So Now What?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Speaking</dc:title>
  <dc:creator>Sam Kerce</dc:creator>
  <cp:lastModifiedBy>Sam Kerce</cp:lastModifiedBy>
  <cp:revision>23</cp:revision>
  <dcterms:created xsi:type="dcterms:W3CDTF">2015-08-06T17:47:31Z</dcterms:created>
  <dcterms:modified xsi:type="dcterms:W3CDTF">2018-08-10T21:06:45Z</dcterms:modified>
</cp:coreProperties>
</file>