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5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6" name="PlaceHolder 1"/>
          <p:cNvSpPr>
            <a:spLocks noGrp="1"/>
          </p:cNvSpPr>
          <p:nvPr>
            <p:ph type="body"/>
          </p:nvPr>
        </p:nvSpPr>
        <p:spPr>
          <a:xfrm>
            <a:off x="777240" y="4777560"/>
            <a:ext cx="6217560" cy="4525920"/>
          </a:xfrm>
          <a:prstGeom prst="rect">
            <a:avLst/>
          </a:prstGeom>
        </p:spPr>
        <p:txBody>
          <a:bodyPr lIns="0" tIns="0" rIns="0" bIns="0"/>
          <a:lstStyle/>
          <a:p>
            <a:r>
              <a:rPr lang="en-US" sz="2000" spc="-1">
                <a:latin typeface="Arial"/>
              </a:rPr>
              <a:t>Click to edit the notes format</a:t>
            </a:r>
            <a:endParaRPr/>
          </a:p>
        </p:txBody>
      </p:sp>
      <p:sp>
        <p:nvSpPr>
          <p:cNvPr id="37" name="PlaceHolder 2"/>
          <p:cNvSpPr>
            <a:spLocks noGrp="1"/>
          </p:cNvSpPr>
          <p:nvPr>
            <p:ph type="hdr"/>
          </p:nvPr>
        </p:nvSpPr>
        <p:spPr>
          <a:xfrm>
            <a:off x="0" y="0"/>
            <a:ext cx="3372840" cy="502560"/>
          </a:xfrm>
          <a:prstGeom prst="rect">
            <a:avLst/>
          </a:prstGeom>
        </p:spPr>
        <p:txBody>
          <a:bodyPr lIns="0" tIns="0" rIns="0" bIns="0"/>
          <a:lstStyle/>
          <a:p>
            <a:r>
              <a:rPr lang="en-US" sz="1400" spc="-1">
                <a:latin typeface="Times New Roman"/>
              </a:rPr>
              <a:t>&lt;header&gt;</a:t>
            </a:r>
            <a:endParaRPr/>
          </a:p>
        </p:txBody>
      </p:sp>
      <p:sp>
        <p:nvSpPr>
          <p:cNvPr id="38" name="PlaceHolder 3"/>
          <p:cNvSpPr>
            <a:spLocks noGrp="1"/>
          </p:cNvSpPr>
          <p:nvPr>
            <p:ph type="dt"/>
          </p:nvPr>
        </p:nvSpPr>
        <p:spPr>
          <a:xfrm>
            <a:off x="4399200" y="0"/>
            <a:ext cx="3372840" cy="502560"/>
          </a:xfrm>
          <a:prstGeom prst="rect">
            <a:avLst/>
          </a:prstGeom>
        </p:spPr>
        <p:txBody>
          <a:bodyPr lIns="0" tIns="0" rIns="0" bIns="0"/>
          <a:lstStyle/>
          <a:p>
            <a:pPr algn="r"/>
            <a:r>
              <a:rPr lang="en-US" sz="1400" spc="-1">
                <a:latin typeface="Times New Roman"/>
              </a:rPr>
              <a:t>&lt;date/time&gt;</a:t>
            </a:r>
            <a:endParaRPr/>
          </a:p>
        </p:txBody>
      </p:sp>
      <p:sp>
        <p:nvSpPr>
          <p:cNvPr id="39" name="PlaceHolder 4"/>
          <p:cNvSpPr>
            <a:spLocks noGrp="1"/>
          </p:cNvSpPr>
          <p:nvPr>
            <p:ph type="ftr"/>
          </p:nvPr>
        </p:nvSpPr>
        <p:spPr>
          <a:xfrm>
            <a:off x="0" y="9555480"/>
            <a:ext cx="3372840" cy="502560"/>
          </a:xfrm>
          <a:prstGeom prst="rect">
            <a:avLst/>
          </a:prstGeom>
        </p:spPr>
        <p:txBody>
          <a:bodyPr lIns="0" tIns="0" rIns="0" bIns="0" anchor="b"/>
          <a:lstStyle/>
          <a:p>
            <a:r>
              <a:rPr lang="en-US" sz="1400" spc="-1">
                <a:latin typeface="Times New Roman"/>
              </a:rPr>
              <a:t>&lt;footer&gt;</a:t>
            </a:r>
            <a:endParaRPr/>
          </a:p>
        </p:txBody>
      </p:sp>
      <p:sp>
        <p:nvSpPr>
          <p:cNvPr id="40" name="PlaceHolder 5"/>
          <p:cNvSpPr>
            <a:spLocks noGrp="1"/>
          </p:cNvSpPr>
          <p:nvPr>
            <p:ph type="sldNum"/>
          </p:nvPr>
        </p:nvSpPr>
        <p:spPr>
          <a:xfrm>
            <a:off x="4399200" y="9555480"/>
            <a:ext cx="3372840" cy="502560"/>
          </a:xfrm>
          <a:prstGeom prst="rect">
            <a:avLst/>
          </a:prstGeom>
        </p:spPr>
        <p:txBody>
          <a:bodyPr lIns="0" tIns="0" rIns="0" bIns="0" anchor="b"/>
          <a:lstStyle/>
          <a:p>
            <a:pPr algn="r"/>
            <a:fld id="{2DD97270-DE0D-40C6-AAA9-4D7B00D58C7F}" type="slidenum">
              <a:rPr lang="en-US" sz="1400" spc="-1">
                <a:latin typeface="Times New Roman"/>
              </a:rPr>
              <a:pPr algn="r"/>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lvl="1" indent="-456840">
              <a:lnSpc>
                <a:spcPct val="100000"/>
              </a:lnSpc>
              <a:buFont typeface="Century Gothic"/>
              <a:buChar char="•"/>
            </a:pPr>
            <a:r>
              <a:rPr lang="en-US" sz="3500" b="1" strike="noStrike" spc="-1">
                <a:solidFill>
                  <a:srgbClr val="000000"/>
                </a:solidFill>
                <a:uFill>
                  <a:solidFill>
                    <a:srgbClr val="FFFFFF"/>
                  </a:solidFill>
                </a:uFill>
                <a:latin typeface="Century Gothic"/>
                <a:ea typeface="Century Gothic"/>
              </a:rPr>
              <a:t>Unplanned – </a:t>
            </a:r>
            <a:r>
              <a:rPr lang="en-US" sz="3500" strike="noStrike" spc="-1">
                <a:solidFill>
                  <a:srgbClr val="000000"/>
                </a:solidFill>
                <a:uFill>
                  <a:solidFill>
                    <a:srgbClr val="FFFFFF"/>
                  </a:solidFill>
                </a:uFill>
                <a:latin typeface="Century Gothic"/>
                <a:ea typeface="Century Gothic"/>
              </a:rPr>
              <a:t>means spur of the moment</a:t>
            </a:r>
            <a:endParaRPr/>
          </a:p>
          <a:p>
            <a:pPr marL="457200" lvl="1" indent="-456840">
              <a:lnSpc>
                <a:spcPct val="100000"/>
              </a:lnSpc>
              <a:buFont typeface="Century Gothic"/>
              <a:buChar char="•"/>
            </a:pPr>
            <a:r>
              <a:rPr lang="en-US" sz="3500" b="1" strike="noStrike" spc="-1">
                <a:solidFill>
                  <a:srgbClr val="000000"/>
                </a:solidFill>
                <a:uFill>
                  <a:solidFill>
                    <a:srgbClr val="FFFFFF"/>
                  </a:solidFill>
                </a:uFill>
                <a:latin typeface="Century Gothic"/>
                <a:ea typeface="Century Gothic"/>
              </a:rPr>
              <a:t>Planned </a:t>
            </a:r>
            <a:r>
              <a:rPr lang="en-US" sz="3500" strike="noStrike" spc="-1">
                <a:solidFill>
                  <a:srgbClr val="000000"/>
                </a:solidFill>
                <a:uFill>
                  <a:solidFill>
                    <a:srgbClr val="FFFFFF"/>
                  </a:solidFill>
                </a:uFill>
                <a:latin typeface="Century Gothic"/>
                <a:ea typeface="Century Gothic"/>
              </a:rPr>
              <a:t>What do you need? You must have some knowledge of the topic you are asked to speak about prior to the event, be comfortable with impromptu speeches, and know your time limits. Be prepared and rehearse!</a:t>
            </a:r>
            <a:endParaRPr/>
          </a:p>
          <a:p>
            <a:pPr marL="457200" lvl="1" indent="-456840">
              <a:lnSpc>
                <a:spcPct val="100000"/>
              </a:lnSpc>
              <a:buFont typeface="Century Gothic"/>
              <a:buChar char="•"/>
            </a:pPr>
            <a:r>
              <a:rPr lang="en-US" sz="3500" strike="noStrike" spc="-1">
                <a:solidFill>
                  <a:srgbClr val="000000"/>
                </a:solidFill>
                <a:uFill>
                  <a:solidFill>
                    <a:srgbClr val="FFFFFF"/>
                  </a:solidFill>
                </a:uFill>
                <a:latin typeface="Century Gothic"/>
                <a:ea typeface="Century Gothic"/>
              </a:rPr>
              <a:t> </a:t>
            </a:r>
            <a:endParaRPr/>
          </a:p>
          <a:p>
            <a:pPr>
              <a:lnSpc>
                <a:spcPct val="100000"/>
              </a:lnSpc>
            </a:pPr>
            <a:r>
              <a:rPr lang="en-US" sz="3500" strike="noStrike" spc="-1">
                <a:solidFill>
                  <a:srgbClr val="000000"/>
                </a:solidFill>
                <a:uFill>
                  <a:solidFill>
                    <a:srgbClr val="FFFFFF"/>
                  </a:solidFill>
                </a:uFill>
                <a:latin typeface="Century Gothic"/>
                <a:ea typeface="Century Gothic"/>
              </a:rPr>
              <a:t> </a:t>
            </a:r>
            <a:endParaRPr/>
          </a:p>
        </p:txBody>
      </p:sp>
      <p:sp>
        <p:nvSpPr>
          <p:cNvPr id="162"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b="1" strike="noStrike" spc="-1">
                <a:uFill>
                  <a:solidFill>
                    <a:srgbClr val="FFFFFF"/>
                  </a:solidFill>
                </a:uFill>
                <a:latin typeface="Calibri"/>
              </a:rPr>
              <a:t>Highlights – </a:t>
            </a:r>
            <a:r>
              <a:rPr lang="en-US" sz="1200" strike="noStrike" spc="-1">
                <a:uFill>
                  <a:solidFill>
                    <a:srgbClr val="FFFFFF"/>
                  </a:solidFill>
                </a:uFill>
                <a:latin typeface="Calibri"/>
              </a:rPr>
              <a:t>the central theme, main points, etc.</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Accomplished - </a:t>
            </a:r>
            <a:r>
              <a:rPr lang="en-US" sz="1200" strike="noStrike" spc="-1">
                <a:uFill>
                  <a:solidFill>
                    <a:srgbClr val="FFFFFF"/>
                  </a:solidFill>
                </a:uFill>
                <a:latin typeface="Century Gothic"/>
                <a:ea typeface="Century Gothic"/>
              </a:rPr>
              <a:t>Provide the audience with a feeling of satisfaction that you accomplished what you promised</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ea typeface="Century Gothic"/>
              </a:rPr>
              <a:t>Closing – </a:t>
            </a:r>
            <a:r>
              <a:rPr lang="en-US" sz="1200" strike="noStrike" spc="-1">
                <a:uFill>
                  <a:solidFill>
                    <a:srgbClr val="FFFFFF"/>
                  </a:solidFill>
                </a:uFill>
                <a:latin typeface="Calibri"/>
                <a:ea typeface="Century Gothic"/>
              </a:rPr>
              <a:t>Say a single conclusion statement</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ea typeface="Century Gothic"/>
              </a:rPr>
              <a:t>Thank You -  </a:t>
            </a:r>
            <a:r>
              <a:rPr lang="en-US" sz="1200" strike="noStrike" spc="-1">
                <a:uFill>
                  <a:solidFill>
                    <a:srgbClr val="FFFFFF"/>
                  </a:solidFill>
                </a:uFill>
                <a:latin typeface="Calibri"/>
                <a:ea typeface="Century Gothic"/>
              </a:rPr>
              <a:t>thank </a:t>
            </a:r>
            <a:r>
              <a:rPr lang="en-US" sz="1200" strike="noStrike" spc="-1">
                <a:uFill>
                  <a:solidFill>
                    <a:srgbClr val="FFFFFF"/>
                  </a:solidFill>
                </a:uFill>
                <a:latin typeface="Century Gothic"/>
                <a:ea typeface="Century Gothic"/>
              </a:rPr>
              <a:t>the audience for their attention</a:t>
            </a:r>
            <a:endParaRPr/>
          </a:p>
        </p:txBody>
      </p:sp>
      <p:sp>
        <p:nvSpPr>
          <p:cNvPr id="180"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b="1" strike="noStrike" spc="-1">
                <a:uFill>
                  <a:solidFill>
                    <a:srgbClr val="FFFFFF"/>
                  </a:solidFill>
                </a:uFill>
                <a:latin typeface="Calibri"/>
              </a:rPr>
              <a:t>Age – </a:t>
            </a:r>
            <a:r>
              <a:rPr lang="en-US" sz="1200" strike="noStrike" spc="-1">
                <a:uFill>
                  <a:solidFill>
                    <a:srgbClr val="FFFFFF"/>
                  </a:solidFill>
                </a:uFill>
                <a:latin typeface="Calibri"/>
              </a:rPr>
              <a:t>Know your outside references  (i.e TV shows, music, etc), How your talking to them in general, loudness of voice, clarity, etc.</a:t>
            </a:r>
            <a:r>
              <a:rPr lang="en-US" sz="1200" b="1" strike="noStrike" spc="-1">
                <a:uFill>
                  <a:solidFill>
                    <a:srgbClr val="FFFFFF"/>
                  </a:solidFill>
                </a:uFill>
                <a:latin typeface="Calibri"/>
              </a:rPr>
              <a:t> </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Gender Ratio – </a:t>
            </a:r>
            <a:r>
              <a:rPr lang="en-US" sz="1200" strike="noStrike" spc="-1">
                <a:uFill>
                  <a:solidFill>
                    <a:srgbClr val="FFFFFF"/>
                  </a:solidFill>
                </a:uFill>
                <a:latin typeface="Calibri"/>
              </a:rPr>
              <a:t>^^^ same</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Number of People your speaking to </a:t>
            </a:r>
            <a:r>
              <a:rPr lang="en-US" sz="1200" strike="noStrike" spc="-1">
                <a:uFill>
                  <a:solidFill>
                    <a:srgbClr val="FFFFFF"/>
                  </a:solidFill>
                </a:uFill>
                <a:latin typeface="Calibri"/>
              </a:rPr>
              <a:t>– Less people = more personal, call on audience for interaction, etc. Larger group = more general speaking, talking to masses</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Audience Knowledge </a:t>
            </a:r>
            <a:r>
              <a:rPr lang="en-US" sz="1200" strike="noStrike" spc="-1">
                <a:uFill>
                  <a:solidFill>
                    <a:srgbClr val="FFFFFF"/>
                  </a:solidFill>
                </a:uFill>
                <a:latin typeface="Calibri"/>
              </a:rPr>
              <a:t>– Do your audiences already have a grasp on the subject or are they hearing this for the first time? How much detail should you use?</a:t>
            </a:r>
            <a:endParaRPr/>
          </a:p>
        </p:txBody>
      </p:sp>
      <p:sp>
        <p:nvSpPr>
          <p:cNvPr id="164"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b="1" strike="noStrike" spc="-1">
                <a:uFill>
                  <a:solidFill>
                    <a:srgbClr val="FFFFFF"/>
                  </a:solidFill>
                </a:uFill>
                <a:latin typeface="Calibri"/>
              </a:rPr>
              <a:t>Interesting – </a:t>
            </a:r>
            <a:r>
              <a:rPr lang="en-US" sz="1200" strike="noStrike" spc="-1">
                <a:uFill>
                  <a:solidFill>
                    <a:srgbClr val="FFFFFF"/>
                  </a:solidFill>
                </a:uFill>
                <a:latin typeface="Calibri"/>
              </a:rPr>
              <a:t>use examples, provide interesting facts, involve the audience with questions, jokes when appropriate</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Concise – </a:t>
            </a:r>
            <a:r>
              <a:rPr lang="en-US" sz="1200" strike="noStrike" spc="-1">
                <a:uFill>
                  <a:solidFill>
                    <a:srgbClr val="FFFFFF"/>
                  </a:solidFill>
                </a:uFill>
                <a:latin typeface="Calibri"/>
              </a:rPr>
              <a:t>To the point. Don’t ramble. Keep comments simple, but relevant and informative</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 </a:t>
            </a:r>
            <a:endParaRPr/>
          </a:p>
        </p:txBody>
      </p:sp>
      <p:sp>
        <p:nvSpPr>
          <p:cNvPr id="166"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strike="noStrike" spc="-1">
                <a:uFill>
                  <a:solidFill>
                    <a:srgbClr val="FFFFFF"/>
                  </a:solidFill>
                </a:uFill>
                <a:latin typeface="Calibri"/>
              </a:rPr>
              <a:t>If you are nervous, first acknowledge the fear. </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Be confident when presenting your speech. If you look and act confident, you will feel confident. Act natural</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Do not twirl your hair or move nervously when presenting. Channel your energy into your speech and put more emotion into it.</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 </a:t>
            </a:r>
            <a:endParaRPr/>
          </a:p>
        </p:txBody>
      </p:sp>
      <p:sp>
        <p:nvSpPr>
          <p:cNvPr id="168"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b="1" strike="noStrike" spc="-1">
                <a:uFill>
                  <a:solidFill>
                    <a:srgbClr val="FFFFFF"/>
                  </a:solidFill>
                </a:uFill>
                <a:latin typeface="Calibri"/>
              </a:rPr>
              <a:t>Know Your Topic -  </a:t>
            </a:r>
            <a:r>
              <a:rPr lang="en-US" sz="1200" strike="noStrike" spc="-1">
                <a:uFill>
                  <a:solidFill>
                    <a:srgbClr val="FFFFFF"/>
                  </a:solidFill>
                </a:uFill>
                <a:latin typeface="Calibri"/>
              </a:rPr>
              <a:t>do your homework, good public speakers sound best when they are confident in their topic</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Presentation Material – </a:t>
            </a:r>
            <a:r>
              <a:rPr lang="en-US" sz="1200" strike="noStrike" spc="-1">
                <a:uFill>
                  <a:solidFill>
                    <a:srgbClr val="FFFFFF"/>
                  </a:solidFill>
                </a:uFill>
                <a:latin typeface="Calibri"/>
              </a:rPr>
              <a:t>make sure to develop materials ahead of time. Make sure they are accurate (spelling and content)</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Practice</a:t>
            </a:r>
            <a:r>
              <a:rPr lang="en-US" sz="1200" strike="noStrike" spc="-1">
                <a:uFill>
                  <a:solidFill>
                    <a:srgbClr val="FFFFFF"/>
                  </a:solidFill>
                </a:uFill>
                <a:latin typeface="Calibri"/>
              </a:rPr>
              <a:t> – record yourself (phone mic, webcam, etc) this helps weed out minor issues that often happen “in the moment”</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 </a:t>
            </a:r>
            <a:endParaRPr/>
          </a:p>
        </p:txBody>
      </p:sp>
      <p:sp>
        <p:nvSpPr>
          <p:cNvPr id="170"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strike="noStrike" spc="-1">
                <a:uFill>
                  <a:solidFill>
                    <a:srgbClr val="FFFFFF"/>
                  </a:solidFill>
                </a:uFill>
                <a:latin typeface="Calibri"/>
              </a:rPr>
              <a:t>Always be present setting up materials and any power points before the audience comes to hear your presentation. You should be prepared before they walk in the door so be sure to go to the room early.</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Once you are done setting up, welcome in the guests at the door.</a:t>
            </a:r>
            <a:endParaRPr/>
          </a:p>
          <a:p>
            <a:pPr marL="171360" indent="-171000">
              <a:lnSpc>
                <a:spcPct val="100000"/>
              </a:lnSpc>
              <a:buClr>
                <a:srgbClr val="FFFFFF"/>
              </a:buClr>
              <a:buFont typeface="Calibri"/>
              <a:buChar char="•"/>
            </a:pPr>
            <a:r>
              <a:rPr lang="en-US" sz="1200" strike="noStrike" spc="-1">
                <a:uFill>
                  <a:solidFill>
                    <a:srgbClr val="FFFFFF"/>
                  </a:solidFill>
                </a:uFill>
                <a:latin typeface="Calibri"/>
              </a:rPr>
              <a:t> </a:t>
            </a:r>
            <a:endParaRPr/>
          </a:p>
        </p:txBody>
      </p:sp>
      <p:sp>
        <p:nvSpPr>
          <p:cNvPr id="172"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171360" indent="-171000">
              <a:lnSpc>
                <a:spcPct val="100000"/>
              </a:lnSpc>
              <a:buClr>
                <a:srgbClr val="FFFFFF"/>
              </a:buClr>
              <a:buFont typeface="Calibri"/>
              <a:buChar char="•"/>
            </a:pPr>
            <a:r>
              <a:rPr lang="en-US" sz="1200" b="1" strike="noStrike" spc="-1">
                <a:uFill>
                  <a:solidFill>
                    <a:srgbClr val="FFFFFF"/>
                  </a:solidFill>
                </a:uFill>
                <a:latin typeface="Calibri"/>
              </a:rPr>
              <a:t>Slow – </a:t>
            </a:r>
            <a:r>
              <a:rPr lang="en-US" sz="1200" strike="noStrike" spc="-1">
                <a:uFill>
                  <a:solidFill>
                    <a:srgbClr val="FFFFFF"/>
                  </a:solidFill>
                </a:uFill>
                <a:latin typeface="Calibri"/>
              </a:rPr>
              <a:t>slow speech, slow breathing, pause between sentences. Often people speed up subconsciously, remember to keep it slow!</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Get the Audience Engaged – (</a:t>
            </a:r>
            <a:r>
              <a:rPr lang="en-US" sz="1200" strike="noStrike" spc="-1">
                <a:uFill>
                  <a:solidFill>
                    <a:srgbClr val="FFFFFF"/>
                  </a:solidFill>
                </a:uFill>
                <a:latin typeface="Calibri"/>
              </a:rPr>
              <a:t>optional) Tell a joke, quote, poem, story. This can often loosen up an audience.</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Movement – </a:t>
            </a:r>
            <a:r>
              <a:rPr lang="en-US" sz="1200" strike="noStrike" spc="-1">
                <a:uFill>
                  <a:solidFill>
                    <a:srgbClr val="FFFFFF"/>
                  </a:solidFill>
                </a:uFill>
                <a:latin typeface="Calibri"/>
              </a:rPr>
              <a:t>Hand motions (as needed), walk back and forth (as needed)</a:t>
            </a:r>
            <a:endParaRPr/>
          </a:p>
          <a:p>
            <a:pPr marL="171360" indent="-171000">
              <a:lnSpc>
                <a:spcPct val="100000"/>
              </a:lnSpc>
              <a:buClr>
                <a:srgbClr val="FFFFFF"/>
              </a:buClr>
              <a:buFont typeface="Calibri"/>
              <a:buChar char="•"/>
            </a:pPr>
            <a:r>
              <a:rPr lang="en-US" sz="1200" b="1" strike="noStrike" spc="-1">
                <a:uFill>
                  <a:solidFill>
                    <a:srgbClr val="FFFFFF"/>
                  </a:solidFill>
                </a:uFill>
                <a:latin typeface="Calibri"/>
              </a:rPr>
              <a:t>Annunciation – </a:t>
            </a:r>
            <a:r>
              <a:rPr lang="en-US" sz="1200" strike="noStrike" spc="-1">
                <a:uFill>
                  <a:solidFill>
                    <a:srgbClr val="FFFFFF"/>
                  </a:solidFill>
                </a:uFill>
                <a:latin typeface="Calibri"/>
              </a:rPr>
              <a:t>This is important to avoid your words running together. </a:t>
            </a:r>
            <a:endParaRPr/>
          </a:p>
        </p:txBody>
      </p:sp>
      <p:sp>
        <p:nvSpPr>
          <p:cNvPr id="174"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b="1" strike="noStrike" spc="-1">
                <a:uFill>
                  <a:solidFill>
                    <a:srgbClr val="FFFFFF"/>
                  </a:solidFill>
                </a:uFill>
                <a:latin typeface="Calibri"/>
              </a:rPr>
              <a:t>Body Language- </a:t>
            </a:r>
            <a:r>
              <a:rPr lang="en-US" sz="1200" strike="noStrike" spc="-1">
                <a:uFill>
                  <a:solidFill>
                    <a:srgbClr val="FFFFFF"/>
                  </a:solidFill>
                </a:uFill>
                <a:latin typeface="Calibri"/>
              </a:rPr>
              <a:t>Throughout your speech use hand gestures to help your speech. However do not become overdramatic. DO NOT have your hands in your pockets or your hands twiddling your hair. Have your hands by your side. </a:t>
            </a:r>
            <a:endParaRPr/>
          </a:p>
          <a:p>
            <a:pPr>
              <a:lnSpc>
                <a:spcPct val="100000"/>
              </a:lnSpc>
            </a:pPr>
            <a:r>
              <a:rPr lang="en-US" sz="1200" b="1" strike="noStrike" spc="-1">
                <a:uFill>
                  <a:solidFill>
                    <a:srgbClr val="FFFFFF"/>
                  </a:solidFill>
                </a:uFill>
                <a:latin typeface="Calibri"/>
              </a:rPr>
              <a:t> </a:t>
            </a:r>
            <a:endParaRPr/>
          </a:p>
          <a:p>
            <a:pPr>
              <a:lnSpc>
                <a:spcPct val="100000"/>
              </a:lnSpc>
            </a:pPr>
            <a:r>
              <a:rPr lang="en-US" sz="1200" b="1" strike="noStrike" spc="-1">
                <a:uFill>
                  <a:solidFill>
                    <a:srgbClr val="FFFFFF"/>
                  </a:solidFill>
                </a:uFill>
                <a:latin typeface="Calibri"/>
              </a:rPr>
              <a:t>Eye Contact-</a:t>
            </a:r>
            <a:r>
              <a:rPr lang="en-US" sz="1200" strike="noStrike" spc="-1">
                <a:uFill>
                  <a:solidFill>
                    <a:srgbClr val="FFFFFF"/>
                  </a:solidFill>
                </a:uFill>
                <a:latin typeface="Calibri"/>
              </a:rPr>
              <a:t> Keep eye contact with your audience and look across the room. Do not look a one specific side or area. Try to engage the entire room. </a:t>
            </a:r>
            <a:endParaRPr/>
          </a:p>
        </p:txBody>
      </p:sp>
      <p:sp>
        <p:nvSpPr>
          <p:cNvPr id="176"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1"/>
          <p:cNvSpPr/>
          <p:nvPr/>
        </p:nvSpPr>
        <p:spPr>
          <a:xfrm>
            <a:off x="685800" y="4343400"/>
            <a:ext cx="5486040" cy="4114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200" strike="noStrike" spc="-1">
                <a:uFill>
                  <a:solidFill>
                    <a:srgbClr val="FFFFFF"/>
                  </a:solidFill>
                </a:uFill>
                <a:latin typeface="Calibri"/>
              </a:rPr>
              <a:t>These are general things to avoid while speaking publicly. </a:t>
            </a:r>
            <a:endParaRPr/>
          </a:p>
        </p:txBody>
      </p:sp>
      <p:sp>
        <p:nvSpPr>
          <p:cNvPr id="178" name="CustomShape 2"/>
          <p:cNvSpPr/>
          <p:nvPr/>
        </p:nvSpPr>
        <p:spPr>
          <a:xfrm>
            <a:off x="3884760" y="8685360"/>
            <a:ext cx="2971440" cy="456840"/>
          </a:xfrm>
          <a:noFill/>
          <a:ln>
            <a:noFill/>
          </a:ln>
        </p:spPr>
        <p:style>
          <a:lnRef idx="0">
            <a:scrgbClr r="0" g="0" b="0"/>
          </a:lnRef>
          <a:fillRef idx="0">
            <a:scrgbClr r="0" g="0" b="0"/>
          </a:fillRef>
          <a:effectRef idx="0">
            <a:scrgbClr r="0" g="0" b="0"/>
          </a:effectRef>
          <a:fontRef idx="minor"/>
        </p:style>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2"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3"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4" name="Picture 33"/>
          <p:cNvPicPr/>
          <p:nvPr/>
        </p:nvPicPr>
        <p:blipFill>
          <a:blip r:embed="rId2"/>
          <a:stretch/>
        </p:blipFill>
        <p:spPr>
          <a:xfrm>
            <a:off x="2079000" y="1604520"/>
            <a:ext cx="4985280" cy="3977280"/>
          </a:xfrm>
          <a:prstGeom prst="rect">
            <a:avLst/>
          </a:prstGeom>
          <a:ln>
            <a:noFill/>
          </a:ln>
        </p:spPr>
      </p:pic>
      <p:pic>
        <p:nvPicPr>
          <p:cNvPr id="35" name="Picture 34"/>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spc="-1">
                <a:latin typeface="Arial"/>
              </a:rPr>
              <a:t>Click to edit the title text format</a:t>
            </a:r>
            <a:endParaRPr/>
          </a:p>
        </p:txBody>
      </p:sp>
      <p:sp>
        <p:nvSpPr>
          <p:cNvPr id="3" name="PlaceHolder 2"/>
          <p:cNvSpPr>
            <a:spLocks noGrp="1"/>
          </p:cNvSpPr>
          <p:nvPr>
            <p:ph type="body"/>
          </p:nvPr>
        </p:nvSpPr>
        <p:spPr>
          <a:xfrm>
            <a:off x="457200" y="1604520"/>
            <a:ext cx="8229240" cy="3977280"/>
          </a:xfrm>
          <a:prstGeom prst="rect">
            <a:avLst/>
          </a:prstGeom>
        </p:spPr>
        <p:txBody>
          <a:bodyPr lIns="0" tIns="0" rIns="0" bIns="0"/>
          <a:lstStyle/>
          <a:p>
            <a:pPr marL="432000" indent="-324000">
              <a:buClr>
                <a:srgbClr val="FFFFFF"/>
              </a:buClr>
              <a:buSzPct val="45000"/>
              <a:buFont typeface="StarSymbol"/>
              <a:buChar char=""/>
            </a:pPr>
            <a:r>
              <a:rPr lang="en-US" sz="3200" spc="-1">
                <a:latin typeface="Arial"/>
              </a:rPr>
              <a:t>Click to edit the outline text format</a:t>
            </a:r>
            <a:endParaRPr/>
          </a:p>
          <a:p>
            <a:pPr marL="864000" lvl="1" indent="-324000">
              <a:buClr>
                <a:srgbClr val="FFFFFF"/>
              </a:buClr>
              <a:buSzPct val="75000"/>
              <a:buFont typeface="StarSymbol"/>
              <a:buChar char=""/>
            </a:pPr>
            <a:r>
              <a:rPr lang="en-US" sz="2800" spc="-1">
                <a:latin typeface="Arial"/>
              </a:rPr>
              <a:t>Second Outline Level</a:t>
            </a:r>
            <a:endParaRPr/>
          </a:p>
          <a:p>
            <a:pPr marL="1296000" lvl="2" indent="-288000">
              <a:buClr>
                <a:srgbClr val="FFFFFF"/>
              </a:buClr>
              <a:buSzPct val="45000"/>
              <a:buFont typeface="StarSymbol"/>
              <a:buChar char=""/>
            </a:pPr>
            <a:r>
              <a:rPr lang="en-US" sz="2400" spc="-1">
                <a:latin typeface="Arial"/>
              </a:rPr>
              <a:t>Third Outline Level</a:t>
            </a:r>
            <a:endParaRPr/>
          </a:p>
          <a:p>
            <a:pPr marL="1728000" lvl="3" indent="-216000">
              <a:buClr>
                <a:srgbClr val="FFFFFF"/>
              </a:buClr>
              <a:buSzPct val="75000"/>
              <a:buFont typeface="StarSymbol"/>
              <a:buChar char=""/>
            </a:pPr>
            <a:r>
              <a:rPr lang="en-US" sz="2000" spc="-1">
                <a:latin typeface="Arial"/>
              </a:rPr>
              <a:t>Fourth Outline Level</a:t>
            </a:r>
            <a:endParaRPr/>
          </a:p>
          <a:p>
            <a:pPr marL="2160000" lvl="4" indent="-216000">
              <a:buClr>
                <a:srgbClr val="FFFFFF"/>
              </a:buClr>
              <a:buSzPct val="45000"/>
              <a:buFont typeface="StarSymbol"/>
              <a:buChar char=""/>
            </a:pPr>
            <a:r>
              <a:rPr lang="en-US" sz="2000" spc="-1">
                <a:latin typeface="Arial"/>
              </a:rPr>
              <a:t>Fifth Outline Level</a:t>
            </a:r>
            <a:endParaRPr/>
          </a:p>
          <a:p>
            <a:pPr marL="2592000" lvl="5" indent="-216000">
              <a:buClr>
                <a:srgbClr val="FFFFFF"/>
              </a:buClr>
              <a:buSzPct val="45000"/>
              <a:buFont typeface="StarSymbol"/>
              <a:buChar char=""/>
            </a:pPr>
            <a:r>
              <a:rPr lang="en-US" sz="2000" spc="-1">
                <a:latin typeface="Arial"/>
              </a:rPr>
              <a:t>Sixth Outline Level</a:t>
            </a:r>
            <a:endParaRPr/>
          </a:p>
          <a:p>
            <a:pPr marL="3024000" lvl="6" indent="-216000">
              <a:buClr>
                <a:srgbClr val="FFFFFF"/>
              </a:buClr>
              <a:buSzPct val="45000"/>
              <a:buFont typeface="StarSymbol"/>
              <a:buChar char=""/>
            </a:pPr>
            <a:r>
              <a:rPr lang="en-US" sz="2000" spc="-1">
                <a:latin typeface="Arial"/>
              </a:rPr>
              <a:t>Seventh Outline Level</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ustomShape 1"/>
          <p:cNvSpPr/>
          <p:nvPr/>
        </p:nvSpPr>
        <p:spPr>
          <a:xfrm>
            <a:off x="457200" y="2590920"/>
            <a:ext cx="8305560" cy="1828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5500" b="1" strike="noStrike" spc="-1">
                <a:solidFill>
                  <a:srgbClr val="000000"/>
                </a:solidFill>
                <a:uFill>
                  <a:solidFill>
                    <a:srgbClr val="FFFFFF"/>
                  </a:solidFill>
                </a:uFill>
                <a:latin typeface="Walk Around the Block"/>
                <a:ea typeface="Walk Around the Block"/>
              </a:rPr>
              <a:t>Effective Public Speaking</a:t>
            </a:r>
            <a:endParaRPr/>
          </a:p>
        </p:txBody>
      </p:sp>
      <p:sp>
        <p:nvSpPr>
          <p:cNvPr id="42" name="CustomShape 2"/>
          <p:cNvSpPr/>
          <p:nvPr/>
        </p:nvSpPr>
        <p:spPr>
          <a:xfrm>
            <a:off x="1371600" y="4572000"/>
            <a:ext cx="6400440" cy="1752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80000"/>
              </a:lnSpc>
            </a:pPr>
            <a:r>
              <a:rPr lang="en-US" sz="2200" strike="noStrike" spc="-1">
                <a:solidFill>
                  <a:srgbClr val="898989"/>
                </a:solidFill>
                <a:uFill>
                  <a:solidFill>
                    <a:srgbClr val="FFFFFF"/>
                  </a:solidFill>
                </a:uFill>
                <a:latin typeface="Century Gothic"/>
                <a:ea typeface="Century Gothic"/>
              </a:rPr>
              <a:t>Speech is power, </a:t>
            </a:r>
            <a:endParaRPr/>
          </a:p>
          <a:p>
            <a:pPr algn="ctr">
              <a:lnSpc>
                <a:spcPct val="80000"/>
              </a:lnSpc>
            </a:pPr>
            <a:r>
              <a:rPr lang="en-US" sz="2200" strike="noStrike" spc="-1">
                <a:solidFill>
                  <a:srgbClr val="898989"/>
                </a:solidFill>
                <a:uFill>
                  <a:solidFill>
                    <a:srgbClr val="FFFFFF"/>
                  </a:solidFill>
                </a:uFill>
                <a:latin typeface="Century Gothic"/>
                <a:ea typeface="Century Gothic"/>
              </a:rPr>
              <a:t>Speech is to persuade, to convert, to compel.</a:t>
            </a:r>
            <a:endParaRPr/>
          </a:p>
          <a:p>
            <a:pPr algn="ctr">
              <a:lnSpc>
                <a:spcPct val="80000"/>
              </a:lnSpc>
            </a:pPr>
            <a:r>
              <a:rPr lang="en-US" sz="2200" strike="noStrike" spc="-1">
                <a:solidFill>
                  <a:srgbClr val="898989"/>
                </a:solidFill>
                <a:uFill>
                  <a:solidFill>
                    <a:srgbClr val="FFFFFF"/>
                  </a:solidFill>
                </a:uFill>
                <a:latin typeface="Century Gothic"/>
                <a:ea typeface="Century Gothic"/>
              </a:rPr>
              <a:t> </a:t>
            </a:r>
            <a:endParaRPr/>
          </a:p>
          <a:p>
            <a:pPr algn="r">
              <a:lnSpc>
                <a:spcPct val="80000"/>
              </a:lnSpc>
            </a:pPr>
            <a:r>
              <a:rPr lang="en-US" sz="2200" strike="noStrike" spc="-1">
                <a:solidFill>
                  <a:srgbClr val="898989"/>
                </a:solidFill>
                <a:uFill>
                  <a:solidFill>
                    <a:srgbClr val="FFFFFF"/>
                  </a:solidFill>
                </a:uFill>
                <a:latin typeface="Century Gothic"/>
                <a:ea typeface="Century Gothic"/>
              </a:rPr>
              <a:t>	- Ralph Waldo Emerson</a:t>
            </a:r>
            <a:endParaRPr/>
          </a:p>
        </p:txBody>
      </p:sp>
      <p:sp>
        <p:nvSpPr>
          <p:cNvPr id="44" name="CustomShape 3"/>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pic>
        <p:nvPicPr>
          <p:cNvPr id="45" name="Picture 5"/>
          <p:cNvPicPr/>
          <p:nvPr/>
        </p:nvPicPr>
        <p:blipFill>
          <a:blip r:embed="rId2" cstate="print"/>
          <a:stretch/>
        </p:blipFill>
        <p:spPr>
          <a:xfrm>
            <a:off x="8396280" y="6159600"/>
            <a:ext cx="729720" cy="725040"/>
          </a:xfrm>
          <a:prstGeom prst="rect">
            <a:avLst/>
          </a:prstGeom>
          <a:ln>
            <a:noFill/>
          </a:ln>
        </p:spPr>
      </p:pic>
      <p:sp>
        <p:nvSpPr>
          <p:cNvPr id="46" name="CustomShape 4"/>
          <p:cNvSpPr/>
          <p:nvPr/>
        </p:nvSpPr>
        <p:spPr>
          <a:xfrm>
            <a:off x="0" y="17373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47" name="CustomShape 5"/>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48" name="CustomShape 6"/>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49" name="CustomShape 7"/>
          <p:cNvSpPr/>
          <p:nvPr/>
        </p:nvSpPr>
        <p:spPr>
          <a:xfrm>
            <a:off x="0" y="6249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50" name="CustomShape 8"/>
          <p:cNvSpPr/>
          <p:nvPr/>
        </p:nvSpPr>
        <p:spPr>
          <a:xfrm>
            <a:off x="0" y="2592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3" cstate="print"/>
          <a:stretch>
            <a:fillRect/>
          </a:stretch>
        </p:blipFill>
        <p:spPr>
          <a:xfrm>
            <a:off x="0" y="6287060"/>
            <a:ext cx="922757" cy="569449"/>
          </a:xfrm>
          <a:prstGeom prst="rect">
            <a:avLst/>
          </a:prstGeom>
          <a:noFill/>
          <a:ln>
            <a:noFill/>
          </a:ln>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dissolve">
                                      <p:cBhvr additive="repl">
                                        <p:cTn id="7" dur="500"/>
                                        <p:tgtEl>
                                          <p:spTgt spid="41"/>
                                        </p:tgtEl>
                                      </p:cBhvr>
                                    </p:animEffect>
                                  </p:childTnLst>
                                </p:cTn>
                              </p:par>
                            </p:childTnLst>
                          </p:cTn>
                        </p:par>
                        <p:par>
                          <p:cTn id="8" fill="hold">
                            <p:stCondLst>
                              <p:cond delay="500"/>
                            </p:stCondLst>
                            <p:childTnLst>
                              <p:par>
                                <p:cTn id="9" presetID="10" presetClass="entr" fill="hold" nodeType="afterEffect">
                                  <p:stCondLst>
                                    <p:cond delay="5000"/>
                                  </p:stCondLst>
                                  <p:childTnLst>
                                    <p:set>
                                      <p:cBhvr>
                                        <p:cTn id="10" dur="1" fill="hold">
                                          <p:stCondLst>
                                            <p:cond delay="0"/>
                                          </p:stCondLst>
                                        </p:cTn>
                                        <p:tgtEl>
                                          <p:spTgt spid="42">
                                            <p:txEl>
                                              <p:pRg st="0" end="18"/>
                                            </p:txEl>
                                          </p:spTgt>
                                        </p:tgtEl>
                                        <p:attrNameLst>
                                          <p:attrName>style.visibility</p:attrName>
                                        </p:attrNameLst>
                                      </p:cBhvr>
                                      <p:to>
                                        <p:strVal val="visible"/>
                                      </p:to>
                                    </p:set>
                                    <p:animEffect transition="in" filter="fade">
                                      <p:cBhvr additive="repl">
                                        <p:cTn id="11" dur="1000"/>
                                        <p:tgtEl>
                                          <p:spTgt spid="42">
                                            <p:txEl>
                                              <p:pRg st="0" end="18"/>
                                            </p:txEl>
                                          </p:spTgt>
                                        </p:tgtEl>
                                      </p:cBhvr>
                                    </p:animEffect>
                                  </p:childTnLst>
                                </p:cTn>
                              </p:par>
                            </p:childTnLst>
                          </p:cTn>
                        </p:par>
                        <p:par>
                          <p:cTn id="12" fill="hold">
                            <p:stCondLst>
                              <p:cond delay="6500"/>
                            </p:stCondLst>
                            <p:childTnLst>
                              <p:par>
                                <p:cTn id="13" presetID="10" presetClass="entr" fill="hold" nodeType="afterEffect">
                                  <p:stCondLst>
                                    <p:cond delay="5000"/>
                                  </p:stCondLst>
                                  <p:childTnLst>
                                    <p:set>
                                      <p:cBhvr>
                                        <p:cTn id="14" dur="1" fill="hold">
                                          <p:stCondLst>
                                            <p:cond delay="0"/>
                                          </p:stCondLst>
                                        </p:cTn>
                                        <p:tgtEl>
                                          <p:spTgt spid="42">
                                            <p:txEl>
                                              <p:pRg st="89" end="89"/>
                                            </p:txEl>
                                          </p:spTgt>
                                        </p:tgtEl>
                                        <p:attrNameLst>
                                          <p:attrName>style.visibility</p:attrName>
                                        </p:attrNameLst>
                                      </p:cBhvr>
                                      <p:to>
                                        <p:strVal val="visible"/>
                                      </p:to>
                                    </p:set>
                                    <p:animEffect transition="in" filter="fade">
                                      <p:cBhvr additive="repl">
                                        <p:cTn id="15" dur="1000"/>
                                        <p:tgtEl>
                                          <p:spTgt spid="42">
                                            <p:txEl>
                                              <p:pRg st="89" end="89"/>
                                            </p:txEl>
                                          </p:spTgt>
                                        </p:tgtEl>
                                      </p:cBhvr>
                                    </p:animEffect>
                                  </p:childTnLst>
                                </p:cTn>
                              </p:par>
                            </p:childTnLst>
                          </p:cTn>
                        </p:par>
                        <p:par>
                          <p:cTn id="16" fill="hold">
                            <p:stCondLst>
                              <p:cond delay="12500"/>
                            </p:stCondLst>
                            <p:childTnLst>
                              <p:par>
                                <p:cTn id="17" presetID="10" presetClass="entr" fill="hold" nodeType="afterEffect">
                                  <p:stCondLst>
                                    <p:cond delay="5000"/>
                                  </p:stCondLst>
                                  <p:childTnLst>
                                    <p:set>
                                      <p:cBhvr>
                                        <p:cTn id="18" dur="1" fill="hold">
                                          <p:stCondLst>
                                            <p:cond delay="0"/>
                                          </p:stCondLst>
                                        </p:cTn>
                                        <p:tgtEl>
                                          <p:spTgt spid="42">
                                            <p:txEl>
                                              <p:pRg st="89" end="89"/>
                                            </p:txEl>
                                          </p:spTgt>
                                        </p:tgtEl>
                                        <p:attrNameLst>
                                          <p:attrName>style.visibility</p:attrName>
                                        </p:attrNameLst>
                                      </p:cBhvr>
                                      <p:to>
                                        <p:strVal val="visible"/>
                                      </p:to>
                                    </p:set>
                                    <p:animEffect transition="in" filter="fade">
                                      <p:cBhvr additive="repl">
                                        <p:cTn id="19" dur="1000"/>
                                        <p:tgtEl>
                                          <p:spTgt spid="42">
                                            <p:txEl>
                                              <p:pRg st="89" end="89"/>
                                            </p:txEl>
                                          </p:spTgt>
                                        </p:tgtEl>
                                      </p:cBhvr>
                                    </p:animEffect>
                                  </p:childTnLst>
                                </p:cTn>
                              </p:par>
                            </p:childTnLst>
                          </p:cTn>
                        </p:par>
                        <p:par>
                          <p:cTn id="20" fill="hold">
                            <p:stCondLst>
                              <p:cond delay="18500"/>
                            </p:stCondLst>
                            <p:childTnLst>
                              <p:par>
                                <p:cTn id="21" presetID="10" presetClass="entr" fill="hold" nodeType="afterEffect">
                                  <p:stCondLst>
                                    <p:cond delay="5000"/>
                                  </p:stCondLst>
                                  <p:childTnLst>
                                    <p:set>
                                      <p:cBhvr>
                                        <p:cTn id="22" dur="1" fill="hold">
                                          <p:stCondLst>
                                            <p:cond delay="0"/>
                                          </p:stCondLst>
                                        </p:cTn>
                                        <p:tgtEl>
                                          <p:spTgt spid="42">
                                            <p:txEl>
                                              <p:pRg st="89" end="89"/>
                                            </p:txEl>
                                          </p:spTgt>
                                        </p:tgtEl>
                                        <p:attrNameLst>
                                          <p:attrName>style.visibility</p:attrName>
                                        </p:attrNameLst>
                                      </p:cBhvr>
                                      <p:to>
                                        <p:strVal val="visible"/>
                                      </p:to>
                                    </p:set>
                                    <p:animEffect transition="in" filter="fade">
                                      <p:cBhvr additive="repl">
                                        <p:cTn id="23" dur="1000"/>
                                        <p:tgtEl>
                                          <p:spTgt spid="42">
                                            <p:txEl>
                                              <p:pRg st="89" end="8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CustomShape 1"/>
          <p:cNvSpPr/>
          <p:nvPr/>
        </p:nvSpPr>
        <p:spPr>
          <a:xfrm>
            <a:off x="1142640" y="2438280"/>
            <a:ext cx="6705360" cy="457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Font typeface="Arial"/>
              <a:buChar char="•"/>
            </a:pPr>
            <a:r>
              <a:rPr lang="en-US" sz="3200" strike="noStrike" spc="-1" dirty="0">
                <a:uFill>
                  <a:solidFill>
                    <a:srgbClr val="FFFFFF"/>
                  </a:solidFill>
                </a:uFill>
                <a:latin typeface="Century Gothic"/>
              </a:rPr>
              <a:t>Reading directly from notes</a:t>
            </a:r>
            <a:endParaRPr sz="1600"/>
          </a:p>
          <a:p>
            <a:pPr marL="342720" indent="-342360">
              <a:lnSpc>
                <a:spcPct val="100000"/>
              </a:lnSpc>
              <a:buFont typeface="Arial"/>
              <a:buChar char="•"/>
            </a:pPr>
            <a:r>
              <a:rPr lang="en-US" sz="3200" strike="noStrike" spc="-1" dirty="0">
                <a:uFill>
                  <a:solidFill>
                    <a:srgbClr val="FFFFFF"/>
                  </a:solidFill>
                </a:uFill>
                <a:latin typeface="Century Gothic"/>
              </a:rPr>
              <a:t>Turning back on audience to read power point</a:t>
            </a:r>
            <a:endParaRPr sz="1600"/>
          </a:p>
          <a:p>
            <a:pPr marL="342720" indent="-342360">
              <a:lnSpc>
                <a:spcPct val="100000"/>
              </a:lnSpc>
              <a:buFont typeface="Arial"/>
              <a:buChar char="•"/>
            </a:pPr>
            <a:r>
              <a:rPr lang="en-US" sz="3200" strike="noStrike" spc="-1" dirty="0">
                <a:uFill>
                  <a:solidFill>
                    <a:srgbClr val="FFFFFF"/>
                  </a:solidFill>
                </a:uFill>
                <a:latin typeface="Century Gothic"/>
              </a:rPr>
              <a:t>Hands in pockets</a:t>
            </a:r>
            <a:endParaRPr sz="1600"/>
          </a:p>
          <a:p>
            <a:pPr marL="342720" indent="-342360">
              <a:lnSpc>
                <a:spcPct val="100000"/>
              </a:lnSpc>
              <a:buFont typeface="Arial"/>
              <a:buChar char="•"/>
            </a:pPr>
            <a:r>
              <a:rPr lang="en-US" sz="3200" strike="noStrike" spc="-1" dirty="0">
                <a:uFill>
                  <a:solidFill>
                    <a:srgbClr val="FFFFFF"/>
                  </a:solidFill>
                </a:uFill>
                <a:latin typeface="Century Gothic"/>
              </a:rPr>
              <a:t>No um, ah, you </a:t>
            </a:r>
            <a:r>
              <a:rPr lang="en-US" sz="3200" strike="noStrike" spc="-1" dirty="0" err="1">
                <a:uFill>
                  <a:solidFill>
                    <a:srgbClr val="FFFFFF"/>
                  </a:solidFill>
                </a:uFill>
                <a:latin typeface="Century Gothic"/>
              </a:rPr>
              <a:t>know</a:t>
            </a:r>
            <a:r>
              <a:rPr lang="en-US" sz="3200" strike="noStrike" spc="-1" dirty="0" err="1">
                <a:uFill>
                  <a:solidFill>
                    <a:srgbClr val="FFFFFF"/>
                  </a:solidFill>
                </a:uFill>
                <a:latin typeface="Arial"/>
              </a:rPr>
              <a:t>’</a:t>
            </a:r>
            <a:r>
              <a:rPr lang="en-US" sz="3200" strike="noStrike" spc="-1" dirty="0" err="1">
                <a:uFill>
                  <a:solidFill>
                    <a:srgbClr val="FFFFFF"/>
                  </a:solidFill>
                </a:uFill>
                <a:latin typeface="Century Gothic"/>
              </a:rPr>
              <a:t>s</a:t>
            </a:r>
            <a:endParaRPr sz="1600"/>
          </a:p>
          <a:p>
            <a:pPr marL="342720" indent="-342360">
              <a:lnSpc>
                <a:spcPct val="100000"/>
              </a:lnSpc>
              <a:buFont typeface="Arial"/>
              <a:buChar char="•"/>
            </a:pPr>
            <a:r>
              <a:rPr lang="en-US" sz="3200" strike="noStrike" spc="-1" dirty="0">
                <a:uFill>
                  <a:solidFill>
                    <a:srgbClr val="FFFFFF"/>
                  </a:solidFill>
                </a:uFill>
                <a:latin typeface="Century Gothic"/>
              </a:rPr>
              <a:t>Talking too fast or quiet</a:t>
            </a:r>
            <a:endParaRPr sz="1600"/>
          </a:p>
        </p:txBody>
      </p:sp>
      <p:pic>
        <p:nvPicPr>
          <p:cNvPr id="135" name="Picture 5"/>
          <p:cNvPicPr/>
          <p:nvPr/>
        </p:nvPicPr>
        <p:blipFill>
          <a:blip r:embed="rId3" cstate="print"/>
          <a:stretch/>
        </p:blipFill>
        <p:spPr>
          <a:xfrm>
            <a:off x="8396280" y="6159600"/>
            <a:ext cx="729720" cy="725040"/>
          </a:xfrm>
          <a:prstGeom prst="rect">
            <a:avLst/>
          </a:prstGeom>
          <a:ln>
            <a:noFill/>
          </a:ln>
        </p:spPr>
      </p:pic>
      <p:sp>
        <p:nvSpPr>
          <p:cNvPr id="13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138" name="CustomShape 3"/>
          <p:cNvSpPr/>
          <p:nvPr/>
        </p:nvSpPr>
        <p:spPr>
          <a:xfrm>
            <a:off x="0" y="6249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39" name="CustomShape 4"/>
          <p:cNvSpPr/>
          <p:nvPr/>
        </p:nvSpPr>
        <p:spPr>
          <a:xfrm>
            <a:off x="0" y="9907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4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Things to Avoid</a:t>
            </a:r>
            <a:endParaRPr>
              <a:latin typeface="Verdana" pitchFamily="34" charset="0"/>
              <a:ea typeface="Verdana" pitchFamily="34" charset="0"/>
              <a:cs typeface="Verdana" pitchFamily="34" charset="0"/>
            </a:endParaRPr>
          </a:p>
        </p:txBody>
      </p:sp>
      <p:sp>
        <p:nvSpPr>
          <p:cNvPr id="14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42" name="CustomShape 7"/>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4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0" y="6364751"/>
            <a:ext cx="799280" cy="493249"/>
          </a:xfrm>
          <a:prstGeom prst="rect">
            <a:avLst/>
          </a:prstGeom>
          <a:noFill/>
          <a:ln>
            <a:noFill/>
          </a:ln>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134">
                                            <p:txEl>
                                              <p:pRg st="0" end="28"/>
                                            </p:txEl>
                                          </p:spTgt>
                                        </p:tgtEl>
                                        <p:attrNameLst>
                                          <p:attrName>style.visibility</p:attrName>
                                        </p:attrNameLst>
                                      </p:cBhvr>
                                      <p:to>
                                        <p:strVal val="visible"/>
                                      </p:to>
                                    </p:set>
                                    <p:animEffect transition="in" filter="dissolve">
                                      <p:cBhvr additive="repl">
                                        <p:cTn id="7" dur="1000"/>
                                        <p:tgtEl>
                                          <p:spTgt spid="134">
                                            <p:txEl>
                                              <p:pRg st="0" end="28"/>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134">
                                            <p:txEl>
                                              <p:pRg st="138" end="138"/>
                                            </p:txEl>
                                          </p:spTgt>
                                        </p:tgtEl>
                                        <p:attrNameLst>
                                          <p:attrName>style.visibility</p:attrName>
                                        </p:attrNameLst>
                                      </p:cBhvr>
                                      <p:to>
                                        <p:strVal val="visible"/>
                                      </p:to>
                                    </p:set>
                                    <p:animEffect transition="in" filter="dissolve">
                                      <p:cBhvr additive="repl">
                                        <p:cTn id="12" dur="1000"/>
                                        <p:tgtEl>
                                          <p:spTgt spid="134">
                                            <p:txEl>
                                              <p:pRg st="138" end="13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nodeType="clickEffect">
                                  <p:stCondLst>
                                    <p:cond delay="0"/>
                                  </p:stCondLst>
                                  <p:childTnLst>
                                    <p:set>
                                      <p:cBhvr>
                                        <p:cTn id="16" dur="1" fill="hold">
                                          <p:stCondLst>
                                            <p:cond delay="0"/>
                                          </p:stCondLst>
                                        </p:cTn>
                                        <p:tgtEl>
                                          <p:spTgt spid="134">
                                            <p:txEl>
                                              <p:pRg st="138" end="138"/>
                                            </p:txEl>
                                          </p:spTgt>
                                        </p:tgtEl>
                                        <p:attrNameLst>
                                          <p:attrName>style.visibility</p:attrName>
                                        </p:attrNameLst>
                                      </p:cBhvr>
                                      <p:to>
                                        <p:strVal val="visible"/>
                                      </p:to>
                                    </p:set>
                                    <p:animEffect transition="in" filter="dissolve">
                                      <p:cBhvr additive="repl">
                                        <p:cTn id="17" dur="1000"/>
                                        <p:tgtEl>
                                          <p:spTgt spid="134">
                                            <p:txEl>
                                              <p:pRg st="138" end="13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nodeType="clickEffect">
                                  <p:stCondLst>
                                    <p:cond delay="0"/>
                                  </p:stCondLst>
                                  <p:childTnLst>
                                    <p:set>
                                      <p:cBhvr>
                                        <p:cTn id="21" dur="1" fill="hold">
                                          <p:stCondLst>
                                            <p:cond delay="0"/>
                                          </p:stCondLst>
                                        </p:cTn>
                                        <p:tgtEl>
                                          <p:spTgt spid="134">
                                            <p:txEl>
                                              <p:pRg st="138" end="138"/>
                                            </p:txEl>
                                          </p:spTgt>
                                        </p:tgtEl>
                                        <p:attrNameLst>
                                          <p:attrName>style.visibility</p:attrName>
                                        </p:attrNameLst>
                                      </p:cBhvr>
                                      <p:to>
                                        <p:strVal val="visible"/>
                                      </p:to>
                                    </p:set>
                                    <p:animEffect transition="in" filter="dissolve">
                                      <p:cBhvr additive="repl">
                                        <p:cTn id="22" dur="1000"/>
                                        <p:tgtEl>
                                          <p:spTgt spid="134">
                                            <p:txEl>
                                              <p:pRg st="138" end="13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fill="hold" nodeType="clickEffect">
                                  <p:stCondLst>
                                    <p:cond delay="0"/>
                                  </p:stCondLst>
                                  <p:childTnLst>
                                    <p:set>
                                      <p:cBhvr>
                                        <p:cTn id="26" dur="1" fill="hold">
                                          <p:stCondLst>
                                            <p:cond delay="0"/>
                                          </p:stCondLst>
                                        </p:cTn>
                                        <p:tgtEl>
                                          <p:spTgt spid="134">
                                            <p:txEl>
                                              <p:pRg st="138" end="138"/>
                                            </p:txEl>
                                          </p:spTgt>
                                        </p:tgtEl>
                                        <p:attrNameLst>
                                          <p:attrName>style.visibility</p:attrName>
                                        </p:attrNameLst>
                                      </p:cBhvr>
                                      <p:to>
                                        <p:strVal val="visible"/>
                                      </p:to>
                                    </p:set>
                                    <p:animEffect transition="in" filter="dissolve">
                                      <p:cBhvr additive="repl">
                                        <p:cTn id="27" dur="1000"/>
                                        <p:tgtEl>
                                          <p:spTgt spid="134">
                                            <p:txEl>
                                              <p:pRg st="138" end="13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1294920" y="2362320"/>
            <a:ext cx="5714640" cy="4495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Highlights</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Accomplished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Closing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Thank You</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p:txBody>
      </p:sp>
      <p:pic>
        <p:nvPicPr>
          <p:cNvPr id="145" name="Picture 4"/>
          <p:cNvPicPr/>
          <p:nvPr/>
        </p:nvPicPr>
        <p:blipFill>
          <a:blip r:embed="rId3" cstate="print"/>
          <a:stretch/>
        </p:blipFill>
        <p:spPr>
          <a:xfrm>
            <a:off x="8396280" y="6159600"/>
            <a:ext cx="729720" cy="725040"/>
          </a:xfrm>
          <a:prstGeom prst="rect">
            <a:avLst/>
          </a:prstGeom>
          <a:ln>
            <a:noFill/>
          </a:ln>
        </p:spPr>
      </p:pic>
      <p:sp>
        <p:nvSpPr>
          <p:cNvPr id="14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148" name="CustomShape 3"/>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49"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Closing the Speech</a:t>
            </a:r>
            <a:endParaRPr>
              <a:latin typeface="Verdana" pitchFamily="34" charset="0"/>
              <a:ea typeface="Verdana" pitchFamily="34" charset="0"/>
              <a:cs typeface="Verdana" pitchFamily="34" charset="0"/>
            </a:endParaRPr>
          </a:p>
        </p:txBody>
      </p:sp>
      <p:sp>
        <p:nvSpPr>
          <p:cNvPr id="15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2" name="CustomShape 7"/>
          <p:cNvSpPr/>
          <p:nvPr/>
        </p:nvSpPr>
        <p:spPr>
          <a:xfrm>
            <a:off x="0" y="2592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0" y="6440951"/>
            <a:ext cx="675802" cy="417049"/>
          </a:xfrm>
          <a:prstGeom prst="rect">
            <a:avLst/>
          </a:prstGeom>
          <a:noFill/>
          <a:ln>
            <a:noFill/>
          </a:ln>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144">
                                            <p:txEl>
                                              <p:pRg st="0" end="11"/>
                                            </p:txEl>
                                          </p:spTgt>
                                        </p:tgtEl>
                                        <p:attrNameLst>
                                          <p:attrName>style.visibility</p:attrName>
                                        </p:attrNameLst>
                                      </p:cBhvr>
                                      <p:to>
                                        <p:strVal val="visible"/>
                                      </p:to>
                                    </p:set>
                                    <p:animEffect transition="in" filter="dissolve">
                                      <p:cBhvr additive="repl">
                                        <p:cTn id="7" dur="1000"/>
                                        <p:tgtEl>
                                          <p:spTgt spid="144">
                                            <p:txEl>
                                              <p:pRg st="0"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144">
                                            <p:txEl>
                                              <p:pRg st="52" end="52"/>
                                            </p:txEl>
                                          </p:spTgt>
                                        </p:tgtEl>
                                        <p:attrNameLst>
                                          <p:attrName>style.visibility</p:attrName>
                                        </p:attrNameLst>
                                      </p:cBhvr>
                                      <p:to>
                                        <p:strVal val="visible"/>
                                      </p:to>
                                    </p:set>
                                    <p:animEffect transition="in" filter="dissolve">
                                      <p:cBhvr additive="repl">
                                        <p:cTn id="12" dur="1000"/>
                                        <p:tgtEl>
                                          <p:spTgt spid="144">
                                            <p:txEl>
                                              <p:pRg st="52" end="5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nodeType="clickEffect">
                                  <p:stCondLst>
                                    <p:cond delay="0"/>
                                  </p:stCondLst>
                                  <p:childTnLst>
                                    <p:set>
                                      <p:cBhvr>
                                        <p:cTn id="16" dur="1" fill="hold">
                                          <p:stCondLst>
                                            <p:cond delay="0"/>
                                          </p:stCondLst>
                                        </p:cTn>
                                        <p:tgtEl>
                                          <p:spTgt spid="144">
                                            <p:txEl>
                                              <p:pRg st="52" end="52"/>
                                            </p:txEl>
                                          </p:spTgt>
                                        </p:tgtEl>
                                        <p:attrNameLst>
                                          <p:attrName>style.visibility</p:attrName>
                                        </p:attrNameLst>
                                      </p:cBhvr>
                                      <p:to>
                                        <p:strVal val="visible"/>
                                      </p:to>
                                    </p:set>
                                    <p:animEffect transition="in" filter="dissolve">
                                      <p:cBhvr additive="repl">
                                        <p:cTn id="17" dur="1000"/>
                                        <p:tgtEl>
                                          <p:spTgt spid="144">
                                            <p:txEl>
                                              <p:pRg st="52" end="5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nodeType="clickEffect">
                                  <p:stCondLst>
                                    <p:cond delay="0"/>
                                  </p:stCondLst>
                                  <p:childTnLst>
                                    <p:set>
                                      <p:cBhvr>
                                        <p:cTn id="21" dur="1" fill="hold">
                                          <p:stCondLst>
                                            <p:cond delay="0"/>
                                          </p:stCondLst>
                                        </p:cTn>
                                        <p:tgtEl>
                                          <p:spTgt spid="144">
                                            <p:txEl>
                                              <p:pRg st="52" end="52"/>
                                            </p:txEl>
                                          </p:spTgt>
                                        </p:tgtEl>
                                        <p:attrNameLst>
                                          <p:attrName>style.visibility</p:attrName>
                                        </p:attrNameLst>
                                      </p:cBhvr>
                                      <p:to>
                                        <p:strVal val="visible"/>
                                      </p:to>
                                    </p:set>
                                    <p:animEffect transition="in" filter="dissolve">
                                      <p:cBhvr additive="repl">
                                        <p:cTn id="22" dur="1000"/>
                                        <p:tgtEl>
                                          <p:spTgt spid="144">
                                            <p:txEl>
                                              <p:pRg st="52" end="5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0" y="0"/>
            <a:ext cx="9143640" cy="219420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5" name="CustomShape 2"/>
          <p:cNvSpPr/>
          <p:nvPr/>
        </p:nvSpPr>
        <p:spPr>
          <a:xfrm>
            <a:off x="-36360" y="373392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7500" b="1" strike="noStrike" spc="-1" dirty="0">
                <a:solidFill>
                  <a:srgbClr val="10253F"/>
                </a:solidFill>
                <a:uFill>
                  <a:solidFill>
                    <a:srgbClr val="FFFFFF"/>
                  </a:solidFill>
                </a:uFill>
                <a:latin typeface="Verdana" pitchFamily="34" charset="0"/>
                <a:ea typeface="Verdana" pitchFamily="34" charset="0"/>
                <a:cs typeface="Verdana" pitchFamily="34" charset="0"/>
              </a:rPr>
              <a:t>Questions</a:t>
            </a:r>
            <a:r>
              <a:rPr lang="en-US" sz="7500" strike="noStrike" spc="-1" dirty="0">
                <a:solidFill>
                  <a:srgbClr val="10253F"/>
                </a:solidFill>
                <a:uFill>
                  <a:solidFill>
                    <a:srgbClr val="FFFFFF"/>
                  </a:solidFill>
                </a:uFill>
                <a:latin typeface="Verdana" pitchFamily="34" charset="0"/>
                <a:ea typeface="Verdana" pitchFamily="34" charset="0"/>
                <a:cs typeface="Verdana" pitchFamily="34" charset="0"/>
              </a:rPr>
              <a:t>?</a:t>
            </a:r>
            <a:endParaRPr>
              <a:latin typeface="Verdana" pitchFamily="34" charset="0"/>
              <a:ea typeface="Verdana" pitchFamily="34" charset="0"/>
              <a:cs typeface="Verdana" pitchFamily="34" charset="0"/>
            </a:endParaRPr>
          </a:p>
        </p:txBody>
      </p:sp>
      <p:sp>
        <p:nvSpPr>
          <p:cNvPr id="156" name="CustomShape 3"/>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7" name="CustomShape 4"/>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8" name="CustomShape 5"/>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59" name="CustomShape 6"/>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60" name="CustomShape 7"/>
          <p:cNvSpPr/>
          <p:nvPr/>
        </p:nvSpPr>
        <p:spPr>
          <a:xfrm>
            <a:off x="0" y="17373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Tree>
  </p:cSld>
  <p:clrMapOvr>
    <a:masterClrMapping/>
  </p:clrMapOvr>
  <p:transition>
    <p:wedge/>
  </p:transition>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CustomShape 1"/>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52" name="CustomShape 2"/>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53" name="CustomShape 3"/>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54" name="CustomShape 4"/>
          <p:cNvSpPr/>
          <p:nvPr/>
        </p:nvSpPr>
        <p:spPr>
          <a:xfrm>
            <a:off x="457200" y="365760"/>
            <a:ext cx="8229240" cy="114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1" strike="noStrike" spc="-1" dirty="0">
                <a:solidFill>
                  <a:srgbClr val="FFFFFF"/>
                </a:solidFill>
                <a:uFill>
                  <a:solidFill>
                    <a:srgbClr val="FFFFFF"/>
                  </a:solidFill>
                </a:uFill>
                <a:latin typeface="Verdana" pitchFamily="34" charset="0"/>
                <a:ea typeface="Verdana" pitchFamily="34" charset="0"/>
                <a:cs typeface="Verdana" pitchFamily="34" charset="0"/>
              </a:rPr>
              <a:t>Types of Public Speaking</a:t>
            </a:r>
            <a:endParaRPr>
              <a:latin typeface="Verdana" pitchFamily="34" charset="0"/>
              <a:ea typeface="Verdana" pitchFamily="34" charset="0"/>
              <a:cs typeface="Verdana" pitchFamily="34" charset="0"/>
            </a:endParaRPr>
          </a:p>
        </p:txBody>
      </p:sp>
      <p:pic>
        <p:nvPicPr>
          <p:cNvPr id="55" name="Picture 4"/>
          <p:cNvPicPr/>
          <p:nvPr/>
        </p:nvPicPr>
        <p:blipFill>
          <a:blip r:embed="rId3"/>
          <a:stretch/>
        </p:blipFill>
        <p:spPr>
          <a:xfrm>
            <a:off x="3733920" y="4267080"/>
            <a:ext cx="4184280" cy="1981080"/>
          </a:xfrm>
          <a:prstGeom prst="rect">
            <a:avLst/>
          </a:prstGeom>
          <a:ln>
            <a:noFill/>
          </a:ln>
        </p:spPr>
      </p:pic>
      <p:pic>
        <p:nvPicPr>
          <p:cNvPr id="56" name="Picture 5"/>
          <p:cNvPicPr/>
          <p:nvPr/>
        </p:nvPicPr>
        <p:blipFill>
          <a:blip r:embed="rId4" cstate="print"/>
          <a:stretch/>
        </p:blipFill>
        <p:spPr>
          <a:xfrm>
            <a:off x="8396280" y="6159600"/>
            <a:ext cx="729720" cy="725040"/>
          </a:xfrm>
          <a:prstGeom prst="rect">
            <a:avLst/>
          </a:prstGeom>
          <a:ln>
            <a:noFill/>
          </a:ln>
        </p:spPr>
      </p:pic>
      <p:sp>
        <p:nvSpPr>
          <p:cNvPr id="58" name="CustomShape 5"/>
          <p:cNvSpPr/>
          <p:nvPr/>
        </p:nvSpPr>
        <p:spPr>
          <a:xfrm>
            <a:off x="457200" y="2408400"/>
            <a:ext cx="8229240" cy="4525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457200">
              <a:lnSpc>
                <a:spcPct val="100000"/>
              </a:lnSpc>
            </a:pPr>
            <a:r>
              <a:rPr lang="en-US" sz="3500" strike="noStrike" spc="-1" dirty="0">
                <a:uFill>
                  <a:solidFill>
                    <a:srgbClr val="FFFFFF"/>
                  </a:solidFill>
                </a:uFill>
                <a:latin typeface="Century Gothic"/>
                <a:ea typeface="Century Gothic"/>
              </a:rPr>
              <a:t> </a:t>
            </a:r>
            <a:endParaRPr/>
          </a:p>
          <a:p>
            <a:pPr marL="457200" lvl="1" indent="-216000">
              <a:lnSpc>
                <a:spcPct val="100000"/>
              </a:lnSpc>
              <a:buClr>
                <a:srgbClr val="FFFFFF"/>
              </a:buClr>
              <a:buFont typeface="Arial"/>
              <a:buChar char="•"/>
            </a:pPr>
            <a:r>
              <a:rPr lang="en-US" sz="3500" strike="noStrike" spc="-1" dirty="0">
                <a:uFill>
                  <a:solidFill>
                    <a:srgbClr val="FFFFFF"/>
                  </a:solidFill>
                </a:uFill>
                <a:latin typeface="Century Gothic"/>
                <a:ea typeface="Century Gothic"/>
              </a:rPr>
              <a:t>Unplanned </a:t>
            </a:r>
            <a:endParaRPr/>
          </a:p>
          <a:p>
            <a:pPr marL="457200" lvl="1" indent="-216000">
              <a:lnSpc>
                <a:spcPct val="100000"/>
              </a:lnSpc>
              <a:buClr>
                <a:srgbClr val="FFFFFF"/>
              </a:buClr>
              <a:buFont typeface="Arial"/>
              <a:buChar char="•"/>
            </a:pPr>
            <a:r>
              <a:rPr lang="en-US" sz="3500" strike="noStrike" spc="-1" dirty="0">
                <a:uFill>
                  <a:solidFill>
                    <a:srgbClr val="FFFFFF"/>
                  </a:solidFill>
                </a:uFill>
                <a:latin typeface="Century Gothic"/>
                <a:ea typeface="Century Gothic"/>
              </a:rPr>
              <a:t> </a:t>
            </a:r>
            <a:endParaRPr/>
          </a:p>
          <a:p>
            <a:pPr marL="457200" lvl="1" indent="-216000">
              <a:lnSpc>
                <a:spcPct val="100000"/>
              </a:lnSpc>
              <a:buClr>
                <a:srgbClr val="FFFFFF"/>
              </a:buClr>
              <a:buFont typeface="Arial"/>
              <a:buChar char="•"/>
            </a:pPr>
            <a:r>
              <a:rPr lang="en-US" sz="3500" strike="noStrike" spc="-1" dirty="0">
                <a:uFill>
                  <a:solidFill>
                    <a:srgbClr val="FFFFFF"/>
                  </a:solidFill>
                </a:uFill>
                <a:latin typeface="Century Gothic"/>
                <a:ea typeface="Century Gothic"/>
              </a:rPr>
              <a:t>Planned</a:t>
            </a:r>
            <a:endParaRPr/>
          </a:p>
          <a:p>
            <a:pPr marL="342720" indent="-342360">
              <a:lnSpc>
                <a:spcPct val="100000"/>
              </a:lnSpc>
              <a:buClr>
                <a:srgbClr val="FFFFFF"/>
              </a:buClr>
              <a:buFont typeface="Arial"/>
              <a:buChar char="•"/>
            </a:pPr>
            <a:r>
              <a:rPr lang="en-US" sz="3500" strike="noStrike" spc="-1" dirty="0">
                <a:uFill>
                  <a:solidFill>
                    <a:srgbClr val="FFFFFF"/>
                  </a:solidFill>
                </a:uFill>
                <a:latin typeface="Century Gothic"/>
                <a:ea typeface="Century Gothic"/>
              </a:rPr>
              <a:t> </a:t>
            </a:r>
            <a:endParaRPr/>
          </a:p>
        </p:txBody>
      </p:sp>
      <p:sp>
        <p:nvSpPr>
          <p:cNvPr id="59" name="CustomShape 6"/>
          <p:cNvSpPr/>
          <p:nvPr/>
        </p:nvSpPr>
        <p:spPr>
          <a:xfrm>
            <a:off x="0" y="17373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60" name="CustomShape 7"/>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61" name="CustomShape 8"/>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3" name="Picture 12" descr="stamp logo no background.png"/>
          <p:cNvPicPr>
            <a:picLocks noChangeAspect="1"/>
          </p:cNvPicPr>
          <p:nvPr/>
        </p:nvPicPr>
        <p:blipFill>
          <a:blip r:embed="rId5"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presetID="9" presetClass="entr" fill="hold"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dissolve">
                                      <p:cBhvr additive="repl">
                                        <p:cTn id="7" dur="500"/>
                                        <p:tgtEl>
                                          <p:spTgt spid="54"/>
                                        </p:tgtEl>
                                      </p:cBhvr>
                                    </p:animEffect>
                                  </p:childTnLst>
                                </p:cTn>
                              </p:par>
                              <p:par>
                                <p:cTn id="8" presetID="10" presetClass="entr"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fade">
                                      <p:cBhvr additive="repl">
                                        <p:cTn id="10" dur="2000"/>
                                        <p:tgtEl>
                                          <p:spTgt spid="55"/>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fill="hold" nodeType="clickEffect">
                                  <p:stCondLst>
                                    <p:cond delay="0"/>
                                  </p:stCondLst>
                                  <p:childTnLst>
                                    <p:set>
                                      <p:cBhvr>
                                        <p:cTn id="14" dur="1" fill="hold">
                                          <p:stCondLst>
                                            <p:cond delay="0"/>
                                          </p:stCondLst>
                                        </p:cTn>
                                        <p:tgtEl>
                                          <p:spTgt spid="58">
                                            <p:txEl>
                                              <p:pRg st="2" end="13"/>
                                            </p:txEl>
                                          </p:spTgt>
                                        </p:tgtEl>
                                        <p:attrNameLst>
                                          <p:attrName>style.visibility</p:attrName>
                                        </p:attrNameLst>
                                      </p:cBhvr>
                                      <p:to>
                                        <p:strVal val="visible"/>
                                      </p:to>
                                    </p:set>
                                    <p:animEffect transition="in" filter="dissolve">
                                      <p:cBhvr additive="repl">
                                        <p:cTn id="15" dur="1000"/>
                                        <p:tgtEl>
                                          <p:spTgt spid="58">
                                            <p:txEl>
                                              <p:pRg st="2" end="1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fill="hold" nodeType="clickEffect">
                                  <p:stCondLst>
                                    <p:cond delay="0"/>
                                  </p:stCondLst>
                                  <p:childTnLst>
                                    <p:set>
                                      <p:cBhvr>
                                        <p:cTn id="19" dur="1" fill="hold">
                                          <p:stCondLst>
                                            <p:cond delay="0"/>
                                          </p:stCondLst>
                                        </p:cTn>
                                        <p:tgtEl>
                                          <p:spTgt spid="58">
                                            <p:txEl>
                                              <p:pRg st="25" end="25"/>
                                            </p:txEl>
                                          </p:spTgt>
                                        </p:tgtEl>
                                        <p:attrNameLst>
                                          <p:attrName>style.visibility</p:attrName>
                                        </p:attrNameLst>
                                      </p:cBhvr>
                                      <p:to>
                                        <p:strVal val="visible"/>
                                      </p:to>
                                    </p:set>
                                    <p:animEffect transition="in" filter="dissolve">
                                      <p:cBhvr additive="repl">
                                        <p:cTn id="20" dur="1000"/>
                                        <p:tgtEl>
                                          <p:spTgt spid="58">
                                            <p:txEl>
                                              <p:pRg st="25" end="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CustomShape 1"/>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64" name="CustomShape 2"/>
          <p:cNvSpPr/>
          <p:nvPr/>
        </p:nvSpPr>
        <p:spPr>
          <a:xfrm>
            <a:off x="2361960" y="2742840"/>
            <a:ext cx="5104800" cy="3352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3200" strike="noStrike" spc="-1">
                <a:uFill>
                  <a:solidFill>
                    <a:srgbClr val="FFFFFF"/>
                  </a:solidFill>
                </a:uFill>
                <a:latin typeface="Century Gothic"/>
                <a:ea typeface="Century Gothic"/>
              </a:rPr>
              <a:t>Age </a:t>
            </a:r>
            <a:endParaRPr/>
          </a:p>
          <a:p>
            <a:pPr marL="342720" indent="-342360">
              <a:lnSpc>
                <a:spcPct val="100000"/>
              </a:lnSpc>
              <a:buClr>
                <a:srgbClr val="FFFFFF"/>
              </a:buClr>
              <a:buFont typeface="Arial"/>
              <a:buChar char="•"/>
            </a:pPr>
            <a:r>
              <a:rPr lang="en-US" sz="1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200" strike="noStrike" spc="-1">
                <a:uFill>
                  <a:solidFill>
                    <a:srgbClr val="FFFFFF"/>
                  </a:solidFill>
                </a:uFill>
                <a:latin typeface="Century Gothic"/>
                <a:ea typeface="Century Gothic"/>
              </a:rPr>
              <a:t>Gender</a:t>
            </a:r>
            <a:endParaRPr/>
          </a:p>
          <a:p>
            <a:pPr marL="342720" indent="-342360">
              <a:lnSpc>
                <a:spcPct val="100000"/>
              </a:lnSpc>
            </a:pPr>
            <a:r>
              <a:rPr lang="en-US" sz="1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200" strike="noStrike" spc="-1">
                <a:uFill>
                  <a:solidFill>
                    <a:srgbClr val="FFFFFF"/>
                  </a:solidFill>
                </a:uFill>
                <a:latin typeface="Century Gothic"/>
                <a:ea typeface="Century Gothic"/>
              </a:rPr>
              <a:t>Number of people</a:t>
            </a:r>
            <a:endParaRPr/>
          </a:p>
          <a:p>
            <a:pPr marL="342720" indent="-342360">
              <a:lnSpc>
                <a:spcPct val="100000"/>
              </a:lnSpc>
              <a:buClr>
                <a:srgbClr val="FFFFFF"/>
              </a:buClr>
              <a:buFont typeface="Arial"/>
              <a:buChar char="•"/>
            </a:pPr>
            <a:r>
              <a:rPr lang="en-US" sz="1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200" strike="noStrike" spc="-1">
                <a:uFill>
                  <a:solidFill>
                    <a:srgbClr val="FFFFFF"/>
                  </a:solidFill>
                </a:uFill>
                <a:latin typeface="Century Gothic"/>
                <a:ea typeface="Century Gothic"/>
              </a:rPr>
              <a:t>Audience Knowledge</a:t>
            </a:r>
            <a:endParaRPr/>
          </a:p>
        </p:txBody>
      </p:sp>
      <p:pic>
        <p:nvPicPr>
          <p:cNvPr id="65" name="Picture 5"/>
          <p:cNvPicPr/>
          <p:nvPr/>
        </p:nvPicPr>
        <p:blipFill>
          <a:blip r:embed="rId3" cstate="print"/>
          <a:stretch/>
        </p:blipFill>
        <p:spPr>
          <a:xfrm>
            <a:off x="8420040" y="6132600"/>
            <a:ext cx="730080" cy="725040"/>
          </a:xfrm>
          <a:prstGeom prst="rect">
            <a:avLst/>
          </a:prstGeom>
          <a:ln>
            <a:noFill/>
          </a:ln>
        </p:spPr>
      </p:pic>
      <p:sp>
        <p:nvSpPr>
          <p:cNvPr id="66" name="CustomShape 3"/>
          <p:cNvSpPr/>
          <p:nvPr/>
        </p:nvSpPr>
        <p:spPr>
          <a:xfrm>
            <a:off x="0" y="6249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67"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68"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Know Your Audience</a:t>
            </a:r>
            <a:endParaRPr>
              <a:latin typeface="Verdana" pitchFamily="34" charset="0"/>
              <a:ea typeface="Verdana" pitchFamily="34" charset="0"/>
              <a:cs typeface="Verdana" pitchFamily="34" charset="0"/>
            </a:endParaRPr>
          </a:p>
        </p:txBody>
      </p:sp>
      <p:sp>
        <p:nvSpPr>
          <p:cNvPr id="69"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70" name="CustomShape 7"/>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71"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64">
                                            <p:txEl>
                                              <p:pRg st="0" end="5"/>
                                            </p:txEl>
                                          </p:spTgt>
                                        </p:tgtEl>
                                        <p:attrNameLst>
                                          <p:attrName>style.visibility</p:attrName>
                                        </p:attrNameLst>
                                      </p:cBhvr>
                                      <p:to>
                                        <p:strVal val="visible"/>
                                      </p:to>
                                    </p:set>
                                    <p:animEffect transition="in" filter="dissolve">
                                      <p:cBhvr additive="repl">
                                        <p:cTn id="7" dur="1000"/>
                                        <p:tgtEl>
                                          <p:spTgt spid="64">
                                            <p:txEl>
                                              <p:pRg st="0"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64">
                                            <p:txEl>
                                              <p:pRg st="35" end="54"/>
                                            </p:txEl>
                                          </p:spTgt>
                                        </p:tgtEl>
                                        <p:attrNameLst>
                                          <p:attrName>style.visibility</p:attrName>
                                        </p:attrNameLst>
                                      </p:cBhvr>
                                      <p:to>
                                        <p:strVal val="visible"/>
                                      </p:to>
                                    </p:set>
                                    <p:animEffect transition="in" filter="dissolve">
                                      <p:cBhvr additive="repl">
                                        <p:cTn id="12" dur="1000"/>
                                        <p:tgtEl>
                                          <p:spTgt spid="64">
                                            <p:txEl>
                                              <p:pRg st="35" end="5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nodeType="clickEffect">
                                  <p:stCondLst>
                                    <p:cond delay="0"/>
                                  </p:stCondLst>
                                  <p:childTnLst>
                                    <p:set>
                                      <p:cBhvr>
                                        <p:cTn id="16" dur="1" fill="hold">
                                          <p:stCondLst>
                                            <p:cond delay="0"/>
                                          </p:stCondLst>
                                        </p:cTn>
                                        <p:tgtEl>
                                          <p:spTgt spid="64">
                                            <p:txEl>
                                              <p:pRg st="54" end="54"/>
                                            </p:txEl>
                                          </p:spTgt>
                                        </p:tgtEl>
                                        <p:attrNameLst>
                                          <p:attrName>style.visibility</p:attrName>
                                        </p:attrNameLst>
                                      </p:cBhvr>
                                      <p:to>
                                        <p:strVal val="visible"/>
                                      </p:to>
                                    </p:set>
                                    <p:animEffect transition="in" filter="dissolve">
                                      <p:cBhvr additive="repl">
                                        <p:cTn id="17" dur="1000"/>
                                        <p:tgtEl>
                                          <p:spTgt spid="64">
                                            <p:txEl>
                                              <p:pRg st="54" end="5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nodeType="clickEffect">
                                  <p:stCondLst>
                                    <p:cond delay="0"/>
                                  </p:stCondLst>
                                  <p:childTnLst>
                                    <p:set>
                                      <p:cBhvr>
                                        <p:cTn id="21" dur="1" fill="hold">
                                          <p:stCondLst>
                                            <p:cond delay="0"/>
                                          </p:stCondLst>
                                        </p:cTn>
                                        <p:tgtEl>
                                          <p:spTgt spid="64">
                                            <p:txEl>
                                              <p:pRg st="54" end="54"/>
                                            </p:txEl>
                                          </p:spTgt>
                                        </p:tgtEl>
                                        <p:attrNameLst>
                                          <p:attrName>style.visibility</p:attrName>
                                        </p:attrNameLst>
                                      </p:cBhvr>
                                      <p:to>
                                        <p:strVal val="visible"/>
                                      </p:to>
                                    </p:set>
                                    <p:animEffect transition="in" filter="dissolve">
                                      <p:cBhvr additive="repl">
                                        <p:cTn id="22" dur="1000"/>
                                        <p:tgtEl>
                                          <p:spTgt spid="64">
                                            <p:txEl>
                                              <p:pRg st="54" end="5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p:nvPr/>
        </p:nvSpPr>
        <p:spPr>
          <a:xfrm>
            <a:off x="457200" y="274320"/>
            <a:ext cx="8229240" cy="114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strike="noStrike" spc="-1">
                <a:solidFill>
                  <a:srgbClr val="9D2512"/>
                </a:solidFill>
                <a:uFill>
                  <a:solidFill>
                    <a:srgbClr val="FFFFFF"/>
                  </a:solidFill>
                </a:uFill>
                <a:latin typeface="Georgia"/>
              </a:rPr>
              <a:t>How to win the audience?</a:t>
            </a:r>
            <a:endParaRPr/>
          </a:p>
        </p:txBody>
      </p:sp>
      <p:sp>
        <p:nvSpPr>
          <p:cNvPr id="73" name="CustomShape 2"/>
          <p:cNvSpPr/>
          <p:nvPr/>
        </p:nvSpPr>
        <p:spPr>
          <a:xfrm>
            <a:off x="533520" y="2743200"/>
            <a:ext cx="8229240" cy="4525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3200" strike="noStrike" spc="-1">
                <a:uFill>
                  <a:solidFill>
                    <a:srgbClr val="FFFFFF"/>
                  </a:solidFill>
                </a:uFill>
                <a:latin typeface="Century Gothic"/>
                <a:ea typeface="Century Gothic"/>
              </a:rPr>
              <a:t>Keep  your discussion:</a:t>
            </a:r>
            <a:endParaRPr/>
          </a:p>
          <a:p>
            <a:pPr marL="742680" lvl="1" indent="-285120">
              <a:lnSpc>
                <a:spcPct val="100000"/>
              </a:lnSpc>
              <a:buClr>
                <a:srgbClr val="FFFFFF"/>
              </a:buClr>
              <a:buFont typeface="Arial"/>
              <a:buChar char="•"/>
            </a:pPr>
            <a:r>
              <a:rPr lang="en-US" sz="2800" strike="noStrike" spc="-1">
                <a:uFill>
                  <a:solidFill>
                    <a:srgbClr val="FFFFFF"/>
                  </a:solidFill>
                </a:uFill>
                <a:latin typeface="Century Gothic"/>
                <a:ea typeface="Century Gothic"/>
              </a:rPr>
              <a:t> </a:t>
            </a:r>
            <a:endParaRPr/>
          </a:p>
          <a:p>
            <a:pPr marL="742680" lvl="1" indent="-285120">
              <a:lnSpc>
                <a:spcPct val="100000"/>
              </a:lnSpc>
              <a:buClr>
                <a:srgbClr val="FFFFFF"/>
              </a:buClr>
              <a:buFont typeface="Arial"/>
              <a:buChar char="•"/>
            </a:pPr>
            <a:r>
              <a:rPr lang="en-US" sz="2800" strike="noStrike" spc="-1">
                <a:uFill>
                  <a:solidFill>
                    <a:srgbClr val="FFFFFF"/>
                  </a:solidFill>
                </a:uFill>
                <a:latin typeface="Century Gothic"/>
                <a:ea typeface="Century Gothic"/>
              </a:rPr>
              <a:t>Interesting</a:t>
            </a:r>
            <a:endParaRPr/>
          </a:p>
          <a:p>
            <a:pPr marL="742680" lvl="1" indent="-285120">
              <a:lnSpc>
                <a:spcPct val="100000"/>
              </a:lnSpc>
              <a:buClr>
                <a:srgbClr val="FFFFFF"/>
              </a:buClr>
              <a:buFont typeface="Arial"/>
              <a:buChar char="•"/>
            </a:pPr>
            <a:r>
              <a:rPr lang="en-US" sz="2800" strike="noStrike" spc="-1">
                <a:uFill>
                  <a:solidFill>
                    <a:srgbClr val="FFFFFF"/>
                  </a:solidFill>
                </a:uFill>
                <a:latin typeface="Century Gothic"/>
                <a:ea typeface="Century Gothic"/>
              </a:rPr>
              <a:t> </a:t>
            </a:r>
            <a:endParaRPr/>
          </a:p>
          <a:p>
            <a:pPr marL="742680" lvl="1" indent="-285120">
              <a:lnSpc>
                <a:spcPct val="100000"/>
              </a:lnSpc>
              <a:buClr>
                <a:srgbClr val="FFFFFF"/>
              </a:buClr>
              <a:buFont typeface="Arial"/>
              <a:buChar char="•"/>
            </a:pPr>
            <a:r>
              <a:rPr lang="en-US" sz="2800" strike="noStrike" spc="-1">
                <a:uFill>
                  <a:solidFill>
                    <a:srgbClr val="FFFFFF"/>
                  </a:solidFill>
                </a:uFill>
                <a:latin typeface="Century Gothic"/>
                <a:ea typeface="Century Gothic"/>
              </a:rPr>
              <a:t>To the point</a:t>
            </a:r>
            <a:endParaRPr/>
          </a:p>
          <a:p>
            <a:pPr marL="1143000" lvl="2" indent="-228240">
              <a:lnSpc>
                <a:spcPct val="100000"/>
              </a:lnSpc>
              <a:buClr>
                <a:srgbClr val="FFFFFF"/>
              </a:buClr>
              <a:buFont typeface="Arial"/>
              <a:buChar char="•"/>
            </a:pPr>
            <a:r>
              <a:rPr lang="en-US" sz="2400" strike="noStrike" spc="-1">
                <a:uFill>
                  <a:solidFill>
                    <a:srgbClr val="FFFFFF"/>
                  </a:solidFill>
                </a:uFill>
                <a:latin typeface="Century Gothic"/>
                <a:ea typeface="Century Gothic"/>
              </a:rPr>
              <a:t> </a:t>
            </a:r>
            <a:endParaRPr/>
          </a:p>
        </p:txBody>
      </p:sp>
      <p:pic>
        <p:nvPicPr>
          <p:cNvPr id="74" name="Picture 6"/>
          <p:cNvPicPr/>
          <p:nvPr/>
        </p:nvPicPr>
        <p:blipFill>
          <a:blip r:embed="rId3" cstate="print"/>
          <a:stretch/>
        </p:blipFill>
        <p:spPr>
          <a:xfrm>
            <a:off x="8388360" y="6146640"/>
            <a:ext cx="729720" cy="725400"/>
          </a:xfrm>
          <a:prstGeom prst="rect">
            <a:avLst/>
          </a:prstGeom>
          <a:ln>
            <a:noFill/>
          </a:ln>
        </p:spPr>
      </p:pic>
      <p:sp>
        <p:nvSpPr>
          <p:cNvPr id="76" name="CustomShape 3"/>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77" name="CustomShape 4"/>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78" name="CustomShape 5"/>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80" name="CustomShape 7"/>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81" name="CustomShape 8"/>
          <p:cNvSpPr/>
          <p:nvPr/>
        </p:nvSpPr>
        <p:spPr>
          <a:xfrm>
            <a:off x="0" y="2592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82" name="CustomShape 9"/>
          <p:cNvSpPr/>
          <p:nvPr/>
        </p:nvSpPr>
        <p:spPr>
          <a:xfrm>
            <a:off x="0" y="17373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79" name="CustomShape 6"/>
          <p:cNvSpPr/>
          <p:nvPr/>
        </p:nvSpPr>
        <p:spPr>
          <a:xfrm>
            <a:off x="0" y="45720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Winning Your Audience</a:t>
            </a:r>
            <a:endParaRPr>
              <a:latin typeface="Verdana" pitchFamily="34" charset="0"/>
              <a:ea typeface="Verdana" pitchFamily="34" charset="0"/>
              <a:cs typeface="Verdana" pitchFamily="34" charset="0"/>
            </a:endParaRPr>
          </a:p>
        </p:txBody>
      </p:sp>
      <p:pic>
        <p:nvPicPr>
          <p:cNvPr id="13" name="Picture 12" descr="stamp logo no background.png"/>
          <p:cNvPicPr>
            <a:picLocks noChangeAspect="1"/>
          </p:cNvPicPr>
          <p:nvPr/>
        </p:nvPicPr>
        <p:blipFill>
          <a:blip r:embed="rId4"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73">
                                            <p:txEl>
                                              <p:pRg st="54" end="5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73">
                                            <p:txEl>
                                              <p:pRg st="54" end="5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CustomShape 1"/>
          <p:cNvSpPr/>
          <p:nvPr/>
        </p:nvSpPr>
        <p:spPr>
          <a:xfrm>
            <a:off x="457200" y="274320"/>
            <a:ext cx="8229240" cy="1142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strike="noStrike" spc="-1">
                <a:solidFill>
                  <a:srgbClr val="9D2512"/>
                </a:solidFill>
                <a:uFill>
                  <a:solidFill>
                    <a:srgbClr val="FFFFFF"/>
                  </a:solidFill>
                </a:uFill>
                <a:latin typeface="Georgia"/>
              </a:rPr>
              <a:t>How to win the audience?</a:t>
            </a:r>
            <a:endParaRPr/>
          </a:p>
        </p:txBody>
      </p:sp>
      <p:sp>
        <p:nvSpPr>
          <p:cNvPr id="84" name="CustomShape 2"/>
          <p:cNvSpPr/>
          <p:nvPr/>
        </p:nvSpPr>
        <p:spPr>
          <a:xfrm>
            <a:off x="533520" y="2742840"/>
            <a:ext cx="8229240" cy="2590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40000"/>
              </a:lnSpc>
              <a:buClr>
                <a:srgbClr val="FFFFFF"/>
              </a:buClr>
              <a:buFont typeface="Arial"/>
              <a:buChar char="•"/>
            </a:pPr>
            <a:r>
              <a:rPr lang="en-US" sz="3200" strike="noStrike" spc="-1">
                <a:uFill>
                  <a:solidFill>
                    <a:srgbClr val="FFFFFF"/>
                  </a:solidFill>
                </a:uFill>
                <a:latin typeface="Century Gothic"/>
              </a:rPr>
              <a:t>Acknowledge Your Fear</a:t>
            </a:r>
            <a:endParaRPr/>
          </a:p>
          <a:p>
            <a:pPr marL="342720" indent="-342360">
              <a:lnSpc>
                <a:spcPct val="140000"/>
              </a:lnSpc>
              <a:buClr>
                <a:srgbClr val="FFFFFF"/>
              </a:buClr>
              <a:buFont typeface="Arial"/>
              <a:buChar char="•"/>
            </a:pPr>
            <a:r>
              <a:rPr lang="en-US" sz="3200" strike="noStrike" spc="-1">
                <a:uFill>
                  <a:solidFill>
                    <a:srgbClr val="FFFFFF"/>
                  </a:solidFill>
                </a:uFill>
                <a:latin typeface="Century Gothic"/>
              </a:rPr>
              <a:t>Act Confident</a:t>
            </a:r>
            <a:endParaRPr/>
          </a:p>
          <a:p>
            <a:pPr marL="342720" indent="-342360">
              <a:lnSpc>
                <a:spcPct val="140000"/>
              </a:lnSpc>
              <a:buClr>
                <a:srgbClr val="FFFFFF"/>
              </a:buClr>
              <a:buFont typeface="Arial"/>
              <a:buChar char="•"/>
            </a:pPr>
            <a:r>
              <a:rPr lang="en-US" sz="3200" strike="noStrike" spc="-1">
                <a:uFill>
                  <a:solidFill>
                    <a:srgbClr val="FFFFFF"/>
                  </a:solidFill>
                </a:uFill>
                <a:latin typeface="Century Gothic"/>
              </a:rPr>
              <a:t>Channel Nervous Energy</a:t>
            </a:r>
            <a:endParaRPr/>
          </a:p>
          <a:p>
            <a:pPr marL="914400">
              <a:lnSpc>
                <a:spcPct val="100000"/>
              </a:lnSpc>
            </a:pPr>
            <a:r>
              <a:rPr lang="en-US" sz="2400" strike="noStrike" spc="-1">
                <a:uFill>
                  <a:solidFill>
                    <a:srgbClr val="FFFFFF"/>
                  </a:solidFill>
                </a:uFill>
                <a:latin typeface="Century Gothic"/>
              </a:rPr>
              <a:t> </a:t>
            </a:r>
            <a:endParaRPr/>
          </a:p>
        </p:txBody>
      </p:sp>
      <p:pic>
        <p:nvPicPr>
          <p:cNvPr id="85" name="Picture 6"/>
          <p:cNvPicPr/>
          <p:nvPr/>
        </p:nvPicPr>
        <p:blipFill>
          <a:blip r:embed="rId3" cstate="print"/>
          <a:stretch/>
        </p:blipFill>
        <p:spPr>
          <a:xfrm>
            <a:off x="8381880" y="6140520"/>
            <a:ext cx="730080" cy="725040"/>
          </a:xfrm>
          <a:prstGeom prst="rect">
            <a:avLst/>
          </a:prstGeom>
          <a:ln>
            <a:noFill/>
          </a:ln>
        </p:spPr>
      </p:pic>
      <p:sp>
        <p:nvSpPr>
          <p:cNvPr id="87" name="CustomShape 3"/>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88" name="CustomShape 4"/>
          <p:cNvSpPr/>
          <p:nvPr/>
        </p:nvSpPr>
        <p:spPr>
          <a:xfrm>
            <a:off x="0" y="2592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89" name="CustomShape 5"/>
          <p:cNvSpPr/>
          <p:nvPr/>
        </p:nvSpPr>
        <p:spPr>
          <a:xfrm>
            <a:off x="0" y="6249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90" name="CustomShape 6"/>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91" name="CustomShape 7"/>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92" name="CustomShape 8"/>
          <p:cNvSpPr/>
          <p:nvPr/>
        </p:nvSpPr>
        <p:spPr>
          <a:xfrm>
            <a:off x="0" y="17373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93" name="CustomShape 9"/>
          <p:cNvSpPr/>
          <p:nvPr/>
        </p:nvSpPr>
        <p:spPr>
          <a:xfrm>
            <a:off x="0" y="914400"/>
            <a:ext cx="9143640" cy="381000"/>
          </a:xfrm>
          <a:solidFill>
            <a:srgbClr val="002F5F"/>
          </a:solid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6000" b="1" strike="noStrike" spc="-1" dirty="0">
                <a:solidFill>
                  <a:srgbClr val="FFFFFF"/>
                </a:solidFill>
                <a:uFill>
                  <a:solidFill>
                    <a:srgbClr val="FFFFFF"/>
                  </a:solidFill>
                </a:uFill>
                <a:latin typeface="Verdana" pitchFamily="34" charset="0"/>
                <a:ea typeface="Verdana" pitchFamily="34" charset="0"/>
                <a:cs typeface="Verdana" pitchFamily="34" charset="0"/>
              </a:rPr>
              <a:t>Overcoming Speech Anxiety</a:t>
            </a:r>
            <a:endParaRPr>
              <a:latin typeface="Verdana" pitchFamily="34" charset="0"/>
              <a:ea typeface="Verdana" pitchFamily="34" charset="0"/>
              <a:cs typeface="Verdana" pitchFamily="34" charset="0"/>
            </a:endParaRPr>
          </a:p>
        </p:txBody>
      </p:sp>
      <p:pic>
        <p:nvPicPr>
          <p:cNvPr id="13" name="Picture 12" descr="stamp logo no background.png"/>
          <p:cNvPicPr>
            <a:picLocks noChangeAspect="1"/>
          </p:cNvPicPr>
          <p:nvPr/>
        </p:nvPicPr>
        <p:blipFill>
          <a:blip r:embed="rId4"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84">
                                            <p:txEl>
                                              <p:pRg st="0" end="2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84">
                                            <p:txEl>
                                              <p:pRg st="61" end="6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84">
                                            <p:txEl>
                                              <p:pRg st="61" end="6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457200" y="2514600"/>
            <a:ext cx="8229240" cy="37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Know your topic</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Develop your presentation material</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Practice, Practice, Practice</a:t>
            </a:r>
            <a:endParaRPr/>
          </a:p>
        </p:txBody>
      </p:sp>
      <p:pic>
        <p:nvPicPr>
          <p:cNvPr id="95" name="Picture 3"/>
          <p:cNvPicPr/>
          <p:nvPr/>
        </p:nvPicPr>
        <p:blipFill>
          <a:blip r:embed="rId3" cstate="print"/>
          <a:stretch/>
        </p:blipFill>
        <p:spPr>
          <a:xfrm>
            <a:off x="8396280" y="6159600"/>
            <a:ext cx="729720" cy="725040"/>
          </a:xfrm>
          <a:prstGeom prst="rect">
            <a:avLst/>
          </a:prstGeom>
          <a:ln>
            <a:noFill/>
          </a:ln>
        </p:spPr>
      </p:pic>
      <p:sp>
        <p:nvSpPr>
          <p:cNvPr id="9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98" name="CustomShape 3"/>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99"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0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Before: Prepare</a:t>
            </a:r>
            <a:endParaRPr>
              <a:latin typeface="Verdana" pitchFamily="34" charset="0"/>
              <a:ea typeface="Verdana" pitchFamily="34" charset="0"/>
              <a:cs typeface="Verdana" pitchFamily="34" charset="0"/>
            </a:endParaRPr>
          </a:p>
        </p:txBody>
      </p:sp>
      <p:sp>
        <p:nvSpPr>
          <p:cNvPr id="10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02" name="CustomShape 7"/>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0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94">
                                            <p:txEl>
                                              <p:pRg st="0" end="16"/>
                                            </p:txEl>
                                          </p:spTgt>
                                        </p:tgtEl>
                                        <p:attrNameLst>
                                          <p:attrName>style.visibility</p:attrName>
                                        </p:attrNameLst>
                                      </p:cBhvr>
                                      <p:to>
                                        <p:strVal val="visible"/>
                                      </p:to>
                                    </p:set>
                                    <p:animEffect transition="in" filter="dissolve">
                                      <p:cBhvr additive="repl">
                                        <p:cTn id="7" dur="1000"/>
                                        <p:tgtEl>
                                          <p:spTgt spid="94">
                                            <p:txEl>
                                              <p:pRg st="0" end="16"/>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94">
                                            <p:txEl>
                                              <p:pRg st="84" end="84"/>
                                            </p:txEl>
                                          </p:spTgt>
                                        </p:tgtEl>
                                        <p:attrNameLst>
                                          <p:attrName>style.visibility</p:attrName>
                                        </p:attrNameLst>
                                      </p:cBhvr>
                                      <p:to>
                                        <p:strVal val="visible"/>
                                      </p:to>
                                    </p:set>
                                    <p:animEffect transition="in" filter="dissolve">
                                      <p:cBhvr additive="repl">
                                        <p:cTn id="12" dur="1000"/>
                                        <p:tgtEl>
                                          <p:spTgt spid="94">
                                            <p:txEl>
                                              <p:pRg st="84" end="8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nodeType="clickEffect">
                                  <p:stCondLst>
                                    <p:cond delay="0"/>
                                  </p:stCondLst>
                                  <p:childTnLst>
                                    <p:set>
                                      <p:cBhvr>
                                        <p:cTn id="16" dur="1" fill="hold">
                                          <p:stCondLst>
                                            <p:cond delay="0"/>
                                          </p:stCondLst>
                                        </p:cTn>
                                        <p:tgtEl>
                                          <p:spTgt spid="94">
                                            <p:txEl>
                                              <p:pRg st="84" end="84"/>
                                            </p:txEl>
                                          </p:spTgt>
                                        </p:tgtEl>
                                        <p:attrNameLst>
                                          <p:attrName>style.visibility</p:attrName>
                                        </p:attrNameLst>
                                      </p:cBhvr>
                                      <p:to>
                                        <p:strVal val="visible"/>
                                      </p:to>
                                    </p:set>
                                    <p:animEffect transition="in" filter="dissolve">
                                      <p:cBhvr additive="repl">
                                        <p:cTn id="17" dur="1000"/>
                                        <p:tgtEl>
                                          <p:spTgt spid="94">
                                            <p:txEl>
                                              <p:pRg st="84" end="8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457200" y="2514600"/>
            <a:ext cx="8229240" cy="3733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Be in the presentation room beforehand with materials prepared</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 </a:t>
            </a:r>
            <a:endParaRPr/>
          </a:p>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Welcome guests coming in</a:t>
            </a:r>
            <a:endParaRPr/>
          </a:p>
        </p:txBody>
      </p:sp>
      <p:pic>
        <p:nvPicPr>
          <p:cNvPr id="105" name="Picture 3"/>
          <p:cNvPicPr/>
          <p:nvPr/>
        </p:nvPicPr>
        <p:blipFill>
          <a:blip r:embed="rId3" cstate="print"/>
          <a:stretch/>
        </p:blipFill>
        <p:spPr>
          <a:xfrm>
            <a:off x="8396280" y="6159600"/>
            <a:ext cx="729720" cy="725040"/>
          </a:xfrm>
          <a:prstGeom prst="rect">
            <a:avLst/>
          </a:prstGeom>
          <a:ln>
            <a:noFill/>
          </a:ln>
        </p:spPr>
      </p:pic>
      <p:sp>
        <p:nvSpPr>
          <p:cNvPr id="10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108" name="CustomShape 3"/>
          <p:cNvSpPr/>
          <p:nvPr/>
        </p:nvSpPr>
        <p:spPr>
          <a:xfrm>
            <a:off x="0" y="62496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09"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1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Before: Prepare</a:t>
            </a:r>
            <a:endParaRPr>
              <a:latin typeface="Verdana" pitchFamily="34" charset="0"/>
              <a:ea typeface="Verdana" pitchFamily="34" charset="0"/>
              <a:cs typeface="Verdana" pitchFamily="34" charset="0"/>
            </a:endParaRPr>
          </a:p>
        </p:txBody>
      </p:sp>
      <p:sp>
        <p:nvSpPr>
          <p:cNvPr id="11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12" name="CustomShape 7"/>
          <p:cNvSpPr/>
          <p:nvPr/>
        </p:nvSpPr>
        <p:spPr>
          <a:xfrm>
            <a:off x="0" y="2592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1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0" y="6287060"/>
            <a:ext cx="924379" cy="57094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104">
                                            <p:txEl>
                                              <p:pRg st="0" end="63"/>
                                            </p:txEl>
                                          </p:spTgt>
                                        </p:tgtEl>
                                        <p:attrNameLst>
                                          <p:attrName>style.visibility</p:attrName>
                                        </p:attrNameLst>
                                      </p:cBhvr>
                                      <p:to>
                                        <p:strVal val="visible"/>
                                      </p:to>
                                    </p:set>
                                    <p:animEffect transition="in" filter="dissolve">
                                      <p:cBhvr additive="repl">
                                        <p:cTn id="7" dur="1000"/>
                                        <p:tgtEl>
                                          <p:spTgt spid="104">
                                            <p:txEl>
                                              <p:pRg st="0" end="6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104">
                                            <p:txEl>
                                              <p:pRg st="90" end="90"/>
                                            </p:txEl>
                                          </p:spTgt>
                                        </p:tgtEl>
                                        <p:attrNameLst>
                                          <p:attrName>style.visibility</p:attrName>
                                        </p:attrNameLst>
                                      </p:cBhvr>
                                      <p:to>
                                        <p:strVal val="visible"/>
                                      </p:to>
                                    </p:set>
                                    <p:animEffect transition="in" filter="dissolve">
                                      <p:cBhvr additive="repl">
                                        <p:cTn id="12" dur="1000"/>
                                        <p:tgtEl>
                                          <p:spTgt spid="104">
                                            <p:txEl>
                                              <p:pRg st="90" end="9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1142640" y="2438280"/>
            <a:ext cx="6705360" cy="457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Keep It Slow </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 </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Get the audience engaged</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 </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Movement</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 </a:t>
            </a:r>
            <a:endParaRPr sz="1400"/>
          </a:p>
          <a:p>
            <a:pPr marL="342720" indent="-342360">
              <a:lnSpc>
                <a:spcPct val="100000"/>
              </a:lnSpc>
              <a:buClr>
                <a:srgbClr val="FFFFFF"/>
              </a:buClr>
              <a:buFont typeface="Arial"/>
              <a:buChar char="•"/>
            </a:pPr>
            <a:r>
              <a:rPr lang="en-US" sz="2800" strike="noStrike" spc="-1" dirty="0">
                <a:uFill>
                  <a:solidFill>
                    <a:srgbClr val="FFFFFF"/>
                  </a:solidFill>
                </a:uFill>
                <a:latin typeface="Century Gothic"/>
                <a:ea typeface="Century Gothic"/>
              </a:rPr>
              <a:t>Annunciation </a:t>
            </a:r>
            <a:endParaRPr sz="1400"/>
          </a:p>
        </p:txBody>
      </p:sp>
      <p:pic>
        <p:nvPicPr>
          <p:cNvPr id="115" name="Picture 5"/>
          <p:cNvPicPr/>
          <p:nvPr/>
        </p:nvPicPr>
        <p:blipFill>
          <a:blip r:embed="rId3" cstate="print"/>
          <a:stretch/>
        </p:blipFill>
        <p:spPr>
          <a:xfrm>
            <a:off x="8396280" y="6159600"/>
            <a:ext cx="729720" cy="725040"/>
          </a:xfrm>
          <a:prstGeom prst="rect">
            <a:avLst/>
          </a:prstGeom>
          <a:ln>
            <a:noFill/>
          </a:ln>
        </p:spPr>
      </p:pic>
      <p:sp>
        <p:nvSpPr>
          <p:cNvPr id="11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118" name="CustomShape 3"/>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19"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2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The Speech</a:t>
            </a:r>
            <a:endParaRPr>
              <a:latin typeface="Verdana" pitchFamily="34" charset="0"/>
              <a:ea typeface="Verdana" pitchFamily="34" charset="0"/>
              <a:cs typeface="Verdana" pitchFamily="34" charset="0"/>
            </a:endParaRPr>
          </a:p>
        </p:txBody>
      </p:sp>
      <p:sp>
        <p:nvSpPr>
          <p:cNvPr id="12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22" name="CustomShape 7"/>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2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1" y="6324600"/>
            <a:ext cx="863600" cy="53340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114">
                                            <p:txEl>
                                              <p:pRg st="0" end="14"/>
                                            </p:txEl>
                                          </p:spTgt>
                                        </p:tgtEl>
                                        <p:attrNameLst>
                                          <p:attrName>style.visibility</p:attrName>
                                        </p:attrNameLst>
                                      </p:cBhvr>
                                      <p:to>
                                        <p:strVal val="visible"/>
                                      </p:to>
                                    </p:set>
                                    <p:animEffect transition="in" filter="dissolve">
                                      <p:cBhvr additive="repl">
                                        <p:cTn id="7" dur="1000"/>
                                        <p:tgtEl>
                                          <p:spTgt spid="114">
                                            <p:txEl>
                                              <p:pRg st="0"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fill="hold" nodeType="clickEffect">
                                  <p:stCondLst>
                                    <p:cond delay="0"/>
                                  </p:stCondLst>
                                  <p:childTnLst>
                                    <p:set>
                                      <p:cBhvr>
                                        <p:cTn id="11" dur="1" fill="hold">
                                          <p:stCondLst>
                                            <p:cond delay="0"/>
                                          </p:stCondLst>
                                        </p:cTn>
                                        <p:tgtEl>
                                          <p:spTgt spid="114">
                                            <p:txEl>
                                              <p:pRg st="68" end="68"/>
                                            </p:txEl>
                                          </p:spTgt>
                                        </p:tgtEl>
                                        <p:attrNameLst>
                                          <p:attrName>style.visibility</p:attrName>
                                        </p:attrNameLst>
                                      </p:cBhvr>
                                      <p:to>
                                        <p:strVal val="visible"/>
                                      </p:to>
                                    </p:set>
                                    <p:animEffect transition="in" filter="dissolve">
                                      <p:cBhvr additive="repl">
                                        <p:cTn id="12" dur="1000"/>
                                        <p:tgtEl>
                                          <p:spTgt spid="114">
                                            <p:txEl>
                                              <p:pRg st="68" end="6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fill="hold" nodeType="clickEffect">
                                  <p:stCondLst>
                                    <p:cond delay="0"/>
                                  </p:stCondLst>
                                  <p:childTnLst>
                                    <p:set>
                                      <p:cBhvr>
                                        <p:cTn id="16" dur="1" fill="hold">
                                          <p:stCondLst>
                                            <p:cond delay="0"/>
                                          </p:stCondLst>
                                        </p:cTn>
                                        <p:tgtEl>
                                          <p:spTgt spid="114">
                                            <p:txEl>
                                              <p:pRg st="68" end="68"/>
                                            </p:txEl>
                                          </p:spTgt>
                                        </p:tgtEl>
                                        <p:attrNameLst>
                                          <p:attrName>style.visibility</p:attrName>
                                        </p:attrNameLst>
                                      </p:cBhvr>
                                      <p:to>
                                        <p:strVal val="visible"/>
                                      </p:to>
                                    </p:set>
                                    <p:animEffect transition="in" filter="dissolve">
                                      <p:cBhvr additive="repl">
                                        <p:cTn id="17" dur="1000"/>
                                        <p:tgtEl>
                                          <p:spTgt spid="114">
                                            <p:txEl>
                                              <p:pRg st="68" end="6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fill="hold" nodeType="clickEffect">
                                  <p:stCondLst>
                                    <p:cond delay="0"/>
                                  </p:stCondLst>
                                  <p:childTnLst>
                                    <p:set>
                                      <p:cBhvr>
                                        <p:cTn id="21" dur="1" fill="hold">
                                          <p:stCondLst>
                                            <p:cond delay="0"/>
                                          </p:stCondLst>
                                        </p:cTn>
                                        <p:tgtEl>
                                          <p:spTgt spid="114">
                                            <p:txEl>
                                              <p:pRg st="68" end="68"/>
                                            </p:txEl>
                                          </p:spTgt>
                                        </p:tgtEl>
                                        <p:attrNameLst>
                                          <p:attrName>style.visibility</p:attrName>
                                        </p:attrNameLst>
                                      </p:cBhvr>
                                      <p:to>
                                        <p:strVal val="visible"/>
                                      </p:to>
                                    </p:set>
                                    <p:animEffect transition="in" filter="dissolve">
                                      <p:cBhvr additive="repl">
                                        <p:cTn id="22" dur="1000"/>
                                        <p:tgtEl>
                                          <p:spTgt spid="114">
                                            <p:txEl>
                                              <p:pRg st="68" end="6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CustomShape 1"/>
          <p:cNvSpPr/>
          <p:nvPr/>
        </p:nvSpPr>
        <p:spPr>
          <a:xfrm>
            <a:off x="1142640" y="2438280"/>
            <a:ext cx="6705360" cy="4571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2720" indent="-342360">
              <a:lnSpc>
                <a:spcPct val="100000"/>
              </a:lnSpc>
              <a:buClr>
                <a:srgbClr val="FFFFFF"/>
              </a:buClr>
              <a:buFont typeface="Arial"/>
              <a:buChar char="•"/>
            </a:pPr>
            <a:r>
              <a:rPr lang="en-US" sz="3500" strike="noStrike" spc="-1">
                <a:uFill>
                  <a:solidFill>
                    <a:srgbClr val="FFFFFF"/>
                  </a:solidFill>
                </a:uFill>
                <a:latin typeface="Century Gothic"/>
                <a:ea typeface="Century Gothic"/>
              </a:rPr>
              <a:t>Nonverbal Communication</a:t>
            </a:r>
            <a:endParaRPr/>
          </a:p>
          <a:p>
            <a:pPr marL="342720" indent="-342360">
              <a:lnSpc>
                <a:spcPct val="100000"/>
              </a:lnSpc>
            </a:pPr>
            <a:r>
              <a:rPr lang="en-US" sz="3500" strike="noStrike" spc="-1">
                <a:uFill>
                  <a:solidFill>
                    <a:srgbClr val="FFFFFF"/>
                  </a:solidFill>
                </a:uFill>
                <a:latin typeface="Century Gothic"/>
                <a:ea typeface="Century Gothic"/>
              </a:rPr>
              <a:t> </a:t>
            </a:r>
            <a:endParaRPr/>
          </a:p>
          <a:p>
            <a:pPr marL="742680" lvl="1" indent="-285120">
              <a:lnSpc>
                <a:spcPct val="100000"/>
              </a:lnSpc>
              <a:buClr>
                <a:srgbClr val="FFFFFF"/>
              </a:buClr>
              <a:buFont typeface="Arial"/>
              <a:buChar char="–"/>
            </a:pPr>
            <a:r>
              <a:rPr lang="en-US" sz="3100" strike="noStrike" spc="-1">
                <a:uFill>
                  <a:solidFill>
                    <a:srgbClr val="FFFFFF"/>
                  </a:solidFill>
                </a:uFill>
                <a:latin typeface="Century Gothic"/>
                <a:ea typeface="Century Gothic"/>
              </a:rPr>
              <a:t>Body Language </a:t>
            </a:r>
            <a:endParaRPr/>
          </a:p>
          <a:p>
            <a:pPr marL="742680" lvl="1" indent="-285120">
              <a:lnSpc>
                <a:spcPct val="100000"/>
              </a:lnSpc>
              <a:buClr>
                <a:srgbClr val="FFFFFF"/>
              </a:buClr>
              <a:buFont typeface="Arial"/>
              <a:buChar char="–"/>
            </a:pPr>
            <a:r>
              <a:rPr lang="en-US" sz="3100" strike="noStrike" spc="-1">
                <a:uFill>
                  <a:solidFill>
                    <a:srgbClr val="FFFFFF"/>
                  </a:solidFill>
                </a:uFill>
                <a:latin typeface="Century Gothic"/>
                <a:ea typeface="Century Gothic"/>
              </a:rPr>
              <a:t> </a:t>
            </a:r>
            <a:endParaRPr/>
          </a:p>
          <a:p>
            <a:pPr marL="742680" lvl="1" indent="-285120">
              <a:lnSpc>
                <a:spcPct val="100000"/>
              </a:lnSpc>
              <a:buClr>
                <a:srgbClr val="FFFFFF"/>
              </a:buClr>
              <a:buFont typeface="Arial"/>
              <a:buChar char="–"/>
            </a:pPr>
            <a:r>
              <a:rPr lang="en-US" sz="3100" strike="noStrike" spc="-1">
                <a:uFill>
                  <a:solidFill>
                    <a:srgbClr val="FFFFFF"/>
                  </a:solidFill>
                </a:uFill>
                <a:latin typeface="Century Gothic"/>
                <a:ea typeface="Century Gothic"/>
              </a:rPr>
              <a:t>Eye Contact</a:t>
            </a:r>
            <a:endParaRPr/>
          </a:p>
        </p:txBody>
      </p:sp>
      <p:pic>
        <p:nvPicPr>
          <p:cNvPr id="125" name="Picture 5"/>
          <p:cNvPicPr/>
          <p:nvPr/>
        </p:nvPicPr>
        <p:blipFill>
          <a:blip r:embed="rId3" cstate="print"/>
          <a:stretch/>
        </p:blipFill>
        <p:spPr>
          <a:xfrm>
            <a:off x="8396280" y="6159600"/>
            <a:ext cx="729720" cy="725040"/>
          </a:xfrm>
          <a:prstGeom prst="rect">
            <a:avLst/>
          </a:prstGeom>
          <a:ln>
            <a:noFill/>
          </a:ln>
        </p:spPr>
      </p:pic>
      <p:sp>
        <p:nvSpPr>
          <p:cNvPr id="127" name="CustomShape 2"/>
          <p:cNvSpPr/>
          <p:nvPr/>
        </p:nvSpPr>
        <p:spPr>
          <a:xfrm>
            <a:off x="0" y="0"/>
            <a:ext cx="9143640" cy="2194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128" name="CustomShape 3"/>
          <p:cNvSpPr/>
          <p:nvPr/>
        </p:nvSpPr>
        <p:spPr>
          <a:xfrm>
            <a:off x="0" y="64008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29" name="CustomShape 4"/>
          <p:cNvSpPr/>
          <p:nvPr/>
        </p:nvSpPr>
        <p:spPr>
          <a:xfrm>
            <a:off x="0" y="10058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30" name="CustomShape 5"/>
          <p:cNvSpPr/>
          <p:nvPr/>
        </p:nvSpPr>
        <p:spPr>
          <a:xfrm>
            <a:off x="0" y="274680"/>
            <a:ext cx="9143640" cy="1142640"/>
          </a:xfrm>
          <a:noFill/>
          <a:ln>
            <a:noFill/>
          </a:ln>
        </p:spPr>
        <p:style>
          <a:lnRef idx="0">
            <a:scrgbClr r="0" g="0" b="0"/>
          </a:lnRef>
          <a:fillRef idx="0">
            <a:scrgbClr r="0" g="0" b="0"/>
          </a:fillRef>
          <a:effectRef idx="0">
            <a:scrgbClr r="0" g="0" b="0"/>
          </a:effectRef>
          <a:fontRef idx="minor"/>
        </p:style>
        <p:txBody>
          <a:bodyPr lIns="90000" tIns="46800" rIns="90000" bIns="46800" anchor="ctr"/>
          <a:lstStyle/>
          <a:p>
            <a:pPr algn="ctr">
              <a:lnSpc>
                <a:spcPct val="100000"/>
              </a:lnSpc>
            </a:pPr>
            <a:r>
              <a:rPr lang="en-US" sz="5500" b="1" strike="noStrike" spc="-1" dirty="0">
                <a:solidFill>
                  <a:srgbClr val="FFFFFF"/>
                </a:solidFill>
                <a:uFill>
                  <a:solidFill>
                    <a:srgbClr val="FFFFFF"/>
                  </a:solidFill>
                </a:uFill>
                <a:latin typeface="Verdana" pitchFamily="34" charset="0"/>
                <a:ea typeface="Verdana" pitchFamily="34" charset="0"/>
                <a:cs typeface="Verdana" pitchFamily="34" charset="0"/>
              </a:rPr>
              <a:t>The Speech</a:t>
            </a:r>
            <a:endParaRPr>
              <a:latin typeface="Verdana" pitchFamily="34" charset="0"/>
              <a:ea typeface="Verdana" pitchFamily="34" charset="0"/>
              <a:cs typeface="Verdana" pitchFamily="34" charset="0"/>
            </a:endParaRPr>
          </a:p>
        </p:txBody>
      </p:sp>
      <p:sp>
        <p:nvSpPr>
          <p:cNvPr id="131" name="CustomShape 6"/>
          <p:cNvSpPr/>
          <p:nvPr/>
        </p:nvSpPr>
        <p:spPr>
          <a:xfrm>
            <a:off x="0" y="137160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32" name="CustomShape 7"/>
          <p:cNvSpPr/>
          <p:nvPr/>
        </p:nvSpPr>
        <p:spPr>
          <a:xfrm>
            <a:off x="0" y="27432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sp>
        <p:nvSpPr>
          <p:cNvPr id="133" name="CustomShape 8"/>
          <p:cNvSpPr/>
          <p:nvPr/>
        </p:nvSpPr>
        <p:spPr>
          <a:xfrm>
            <a:off x="0" y="1722240"/>
            <a:ext cx="9143640" cy="197640"/>
          </a:xfrm>
          <a:prstGeom prst="rect">
            <a:avLst/>
          </a:prstGeom>
          <a:solidFill>
            <a:srgbClr val="002F5F"/>
          </a:solidFill>
          <a:ln>
            <a:noFill/>
          </a:ln>
        </p:spPr>
        <p:style>
          <a:lnRef idx="0">
            <a:scrgbClr r="0" g="0" b="0"/>
          </a:lnRef>
          <a:fillRef idx="0">
            <a:scrgbClr r="0" g="0" b="0"/>
          </a:fillRef>
          <a:effectRef idx="0">
            <a:scrgbClr r="0" g="0" b="0"/>
          </a:effectRef>
          <a:fontRef idx="minor"/>
        </p:style>
      </p:sp>
      <p:pic>
        <p:nvPicPr>
          <p:cNvPr id="12" name="Picture 11" descr="stamp logo no background.png"/>
          <p:cNvPicPr>
            <a:picLocks noChangeAspect="1"/>
          </p:cNvPicPr>
          <p:nvPr/>
        </p:nvPicPr>
        <p:blipFill>
          <a:blip r:embed="rId4" cstate="print"/>
          <a:stretch>
            <a:fillRect/>
          </a:stretch>
        </p:blipFill>
        <p:spPr>
          <a:xfrm>
            <a:off x="1" y="6324600"/>
            <a:ext cx="863600" cy="533400"/>
          </a:xfrm>
          <a:prstGeom prst="rect">
            <a:avLst/>
          </a:prstGeom>
        </p:spPr>
      </p:pic>
    </p:spTree>
  </p:cSld>
  <p:clrMapOvr>
    <a:masterClrMapping/>
  </p:clrMapOvr>
  <p:transition>
    <p:wedge/>
  </p:transition>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9" presetClass="entr" fill="hold" nodeType="clickEffect">
                                  <p:stCondLst>
                                    <p:cond delay="0"/>
                                  </p:stCondLst>
                                  <p:childTnLst>
                                    <p:set>
                                      <p:cBhvr>
                                        <p:cTn id="6" dur="1" fill="hold">
                                          <p:stCondLst>
                                            <p:cond delay="0"/>
                                          </p:stCondLst>
                                        </p:cTn>
                                        <p:tgtEl>
                                          <p:spTgt spid="124">
                                            <p:txEl>
                                              <p:pRg st="0" end="24"/>
                                            </p:txEl>
                                          </p:spTgt>
                                        </p:tgtEl>
                                        <p:attrNameLst>
                                          <p:attrName>style.visibility</p:attrName>
                                        </p:attrNameLst>
                                      </p:cBhvr>
                                      <p:to>
                                        <p:strVal val="visible"/>
                                      </p:to>
                                    </p:set>
                                    <p:animEffect transition="in" filter="dissolve">
                                      <p:cBhvr additive="repl">
                                        <p:cTn id="7" dur="1000"/>
                                        <p:tgtEl>
                                          <p:spTgt spid="124">
                                            <p:txEl>
                                              <p:pRg st="0" end="24"/>
                                            </p:txEl>
                                          </p:spTgt>
                                        </p:tgtEl>
                                      </p:cBhvr>
                                    </p:animEffect>
                                  </p:childTnLst>
                                </p:cTn>
                              </p:par>
                              <p:par>
                                <p:cTn id="8" presetID="9" presetClass="entr" fill="hold" nodeType="withEffect">
                                  <p:stCondLst>
                                    <p:cond delay="0"/>
                                  </p:stCondLst>
                                  <p:childTnLst>
                                    <p:set>
                                      <p:cBhvr>
                                        <p:cTn id="9" dur="1" fill="hold">
                                          <p:stCondLst>
                                            <p:cond delay="0"/>
                                          </p:stCondLst>
                                        </p:cTn>
                                        <p:tgtEl>
                                          <p:spTgt spid="124">
                                            <p:txEl>
                                              <p:pRg st="55" end="55"/>
                                            </p:txEl>
                                          </p:spTgt>
                                        </p:tgtEl>
                                        <p:attrNameLst>
                                          <p:attrName>style.visibility</p:attrName>
                                        </p:attrNameLst>
                                      </p:cBhvr>
                                      <p:to>
                                        <p:strVal val="visible"/>
                                      </p:to>
                                    </p:set>
                                    <p:animEffect transition="in" filter="dissolve">
                                      <p:cBhvr additive="repl">
                                        <p:cTn id="10" dur="1000"/>
                                        <p:tgtEl>
                                          <p:spTgt spid="124">
                                            <p:txEl>
                                              <p:pRg st="55" end="55"/>
                                            </p:txEl>
                                          </p:spTgt>
                                        </p:tgtEl>
                                      </p:cBhvr>
                                    </p:animEffect>
                                  </p:childTnLst>
                                </p:cTn>
                              </p:par>
                              <p:par>
                                <p:cTn id="11" presetID="9" presetClass="entr" fill="hold" nodeType="withEffect">
                                  <p:stCondLst>
                                    <p:cond delay="0"/>
                                  </p:stCondLst>
                                  <p:childTnLst>
                                    <p:set>
                                      <p:cBhvr>
                                        <p:cTn id="12" dur="1" fill="hold">
                                          <p:stCondLst>
                                            <p:cond delay="0"/>
                                          </p:stCondLst>
                                        </p:cTn>
                                        <p:tgtEl>
                                          <p:spTgt spid="124">
                                            <p:txEl>
                                              <p:pRg st="55" end="55"/>
                                            </p:txEl>
                                          </p:spTgt>
                                        </p:tgtEl>
                                        <p:attrNameLst>
                                          <p:attrName>style.visibility</p:attrName>
                                        </p:attrNameLst>
                                      </p:cBhvr>
                                      <p:to>
                                        <p:strVal val="visible"/>
                                      </p:to>
                                    </p:set>
                                    <p:animEffect transition="in" filter="dissolve">
                                      <p:cBhvr additive="repl">
                                        <p:cTn id="13" dur="1000"/>
                                        <p:tgtEl>
                                          <p:spTgt spid="124">
                                            <p:txEl>
                                              <p:pRg st="55" end="5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749</Words>
  <Application>LibreOffice/5.0.0.5$Windows_x86 LibreOffice_project/1b1a90865e348b492231e1c451437d7a15bb262b</Application>
  <PresentationFormat>On-screen Show (4:3)</PresentationFormat>
  <Paragraphs>107</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Public Speaking</dc:title>
  <dc:creator>Chonta</dc:creator>
  <cp:lastModifiedBy>Katie Havemann</cp:lastModifiedBy>
  <cp:revision>79</cp:revision>
  <dcterms:created xsi:type="dcterms:W3CDTF">2008-02-04T20:41:45Z</dcterms:created>
  <dcterms:modified xsi:type="dcterms:W3CDTF">2015-08-25T22:28:56Z</dcterms:modified>
  <dc:language>en-US</dc:language>
</cp:coreProperties>
</file>