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65" autoAdjust="0"/>
    <p:restoredTop sz="88434" autoAdjust="0"/>
  </p:normalViewPr>
  <p:slideViewPr>
    <p:cSldViewPr>
      <p:cViewPr>
        <p:scale>
          <a:sx n="60" d="100"/>
          <a:sy n="60" d="100"/>
        </p:scale>
        <p:origin x="-1656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70AEAF-9CD7-4E28-B324-ACCB838B28C2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72AB40-F0A3-4E13-B05E-775137FC9B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948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</a:t>
            </a:r>
            <a:r>
              <a:rPr lang="en-US" baseline="0" dirty="0" smtClean="0"/>
              <a:t> does your project aim to do? </a:t>
            </a:r>
          </a:p>
          <a:p>
            <a:r>
              <a:rPr lang="en-US" dirty="0" smtClean="0"/>
              <a:t>What is your group passionate about?</a:t>
            </a:r>
          </a:p>
          <a:p>
            <a:r>
              <a:rPr lang="en-US" dirty="0" smtClean="0"/>
              <a:t>Will the project make a lasting impression on the </a:t>
            </a:r>
          </a:p>
          <a:p>
            <a:r>
              <a:rPr lang="en-US" dirty="0" smtClean="0"/>
              <a:t>community?</a:t>
            </a:r>
          </a:p>
          <a:p>
            <a:r>
              <a:rPr lang="en-US" dirty="0" smtClean="0"/>
              <a:t>Is it achievable? </a:t>
            </a:r>
          </a:p>
          <a:p>
            <a:r>
              <a:rPr lang="en-US" dirty="0" smtClean="0"/>
              <a:t>Will the project be fun?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72AB40-F0A3-4E13-B05E-775137FC9B7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158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Location: Where</a:t>
            </a:r>
            <a:r>
              <a:rPr lang="en-US" baseline="0" dirty="0" smtClean="0"/>
              <a:t> will this project take place </a:t>
            </a:r>
            <a:endParaRPr lang="en-US" dirty="0" smtClean="0"/>
          </a:p>
          <a:p>
            <a:r>
              <a:rPr lang="en-US" dirty="0" smtClean="0"/>
              <a:t>Cost:</a:t>
            </a:r>
            <a:r>
              <a:rPr lang="en-US" baseline="0" dirty="0" smtClean="0"/>
              <a:t> What is the cost of the project and who will cover the costs. </a:t>
            </a:r>
          </a:p>
          <a:p>
            <a:r>
              <a:rPr lang="en-US" baseline="0" dirty="0" smtClean="0"/>
              <a:t>Time: What is the length of the project; How long will it take to planning</a:t>
            </a:r>
          </a:p>
          <a:p>
            <a:r>
              <a:rPr lang="en-US" baseline="0" dirty="0" smtClean="0"/>
              <a:t>Supplies: What Supplies will you need for this project. </a:t>
            </a:r>
          </a:p>
          <a:p>
            <a:r>
              <a:rPr lang="en-US" dirty="0" smtClean="0"/>
              <a:t>Volunteers: How</a:t>
            </a:r>
            <a:r>
              <a:rPr lang="en-US" baseline="0" dirty="0" smtClean="0"/>
              <a:t> many volunteers will you need?</a:t>
            </a:r>
          </a:p>
          <a:p>
            <a:r>
              <a:rPr lang="en-US" baseline="0" dirty="0" smtClean="0"/>
              <a:t>Paperwork: What kind of paperwork has to get done for the project?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72AB40-F0A3-4E13-B05E-775137FC9B7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2666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</a:t>
            </a:r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72AB40-F0A3-4E13-B05E-775137FC9B7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1581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Everyone contributes to project success and or failure one task at a time and therefore is 100% responsible for the big picture much the same as each piece of a puzzle is critical to the completed puzzle or a chain is only as good as its weakest link. Key Clubs nurture leadership and the responsibility that goes with it. Leadership = Responsibility and Responsibility = Leadership. There are no unimportant jobs. Everyone is a leader.</a:t>
            </a:r>
          </a:p>
          <a:p>
            <a:endParaRPr lang="en-US" dirty="0" smtClean="0"/>
          </a:p>
          <a:p>
            <a:r>
              <a:rPr lang="en-US" dirty="0" smtClean="0"/>
              <a:t> It confirms that this is a serious team effort.</a:t>
            </a:r>
          </a:p>
          <a:p>
            <a:r>
              <a:rPr lang="en-US" dirty="0" smtClean="0"/>
              <a:t>Large projects can lose momentum and need to be  re-energized.</a:t>
            </a:r>
          </a:p>
          <a:p>
            <a:r>
              <a:rPr lang="en-US" dirty="0" smtClean="0"/>
              <a:t>Every project is also a training  lesson for current and future  leadership. </a:t>
            </a:r>
          </a:p>
          <a:p>
            <a:r>
              <a:rPr lang="en-US" dirty="0" smtClean="0"/>
              <a:t>Fosters a sense of team work.</a:t>
            </a:r>
          </a:p>
          <a:p>
            <a:r>
              <a:rPr lang="en-US" dirty="0" smtClean="0"/>
              <a:t> Encourages initiative.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72AB40-F0A3-4E13-B05E-775137FC9B7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1581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</a:t>
            </a:r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72AB40-F0A3-4E13-B05E-775137FC9B7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1581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Set</a:t>
            </a:r>
            <a:r>
              <a:rPr lang="en-US" baseline="0" dirty="0" smtClean="0"/>
              <a:t> up before everyone else arrives.</a:t>
            </a:r>
          </a:p>
          <a:p>
            <a:r>
              <a:rPr lang="en-US" baseline="0" dirty="0" smtClean="0"/>
              <a:t>Have a job for everyone at the service project.</a:t>
            </a:r>
          </a:p>
          <a:p>
            <a:r>
              <a:rPr lang="en-US" baseline="0" dirty="0" smtClean="0"/>
              <a:t>Have a sign-in sheet.</a:t>
            </a:r>
          </a:p>
          <a:p>
            <a:r>
              <a:rPr lang="en-US" baseline="0" dirty="0" smtClean="0"/>
              <a:t>Make sure the project runs smoothly.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72AB40-F0A3-4E13-B05E-775137FC9B7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1581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</a:t>
            </a:r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72AB40-F0A3-4E13-B05E-775137FC9B7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1581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</a:t>
            </a:r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72AB40-F0A3-4E13-B05E-775137FC9B7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158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A6632-698A-4BA6-93EF-BADA028A3151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89E97-B275-443C-902D-F738C659A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706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A6632-698A-4BA6-93EF-BADA028A3151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89E97-B275-443C-902D-F738C659A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662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A6632-698A-4BA6-93EF-BADA028A3151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89E97-B275-443C-902D-F738C659A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489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A6632-698A-4BA6-93EF-BADA028A3151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89E97-B275-443C-902D-F738C659A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467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A6632-698A-4BA6-93EF-BADA028A3151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89E97-B275-443C-902D-F738C659A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502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A6632-698A-4BA6-93EF-BADA028A3151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89E97-B275-443C-902D-F738C659A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121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A6632-698A-4BA6-93EF-BADA028A3151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89E97-B275-443C-902D-F738C659A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573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A6632-698A-4BA6-93EF-BADA028A3151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89E97-B275-443C-902D-F738C659A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A6632-698A-4BA6-93EF-BADA028A3151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89E97-B275-443C-902D-F738C659A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90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A6632-698A-4BA6-93EF-BADA028A3151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89E97-B275-443C-902D-F738C659A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15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A6632-698A-4BA6-93EF-BADA028A3151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89E97-B275-443C-902D-F738C659A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626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A6632-698A-4BA6-93EF-BADA028A3151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89E97-B275-443C-902D-F738C659A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369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mailto:division4@floridakeyclub.org" TargetMode="Externa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709" y="0"/>
            <a:ext cx="9171709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295400"/>
          </a:xfrm>
        </p:spPr>
        <p:txBody>
          <a:bodyPr>
            <a:normAutofit/>
          </a:bodyPr>
          <a:lstStyle/>
          <a:p>
            <a:r>
              <a:rPr lang="en-US" sz="6000" dirty="0" smtClean="0">
                <a:latin typeface="Century Gothic" pitchFamily="34" charset="0"/>
              </a:rPr>
              <a:t>Project Planning 101</a:t>
            </a:r>
            <a:endParaRPr lang="en-US" sz="6000" dirty="0">
              <a:latin typeface="Century Gothic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76600"/>
            <a:ext cx="6400800" cy="1371600"/>
          </a:xfrm>
        </p:spPr>
        <p:txBody>
          <a:bodyPr>
            <a:normAutofit/>
          </a:bodyPr>
          <a:lstStyle/>
          <a:p>
            <a:r>
              <a:rPr lang="en-US" sz="800" dirty="0" smtClean="0">
                <a:solidFill>
                  <a:schemeClr val="tx1"/>
                </a:solidFill>
                <a:latin typeface="Century Gothic" pitchFamily="34" charset="0"/>
              </a:rPr>
              <a:t>-</a:t>
            </a:r>
            <a:endParaRPr lang="en-US" sz="800" dirty="0">
              <a:solidFill>
                <a:schemeClr val="tx1"/>
              </a:solidFill>
              <a:latin typeface="Century Gothic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6340360"/>
            <a:ext cx="1958885" cy="289040"/>
          </a:xfrm>
          <a:prstGeom prst="rect">
            <a:avLst/>
          </a:prstGeom>
        </p:spPr>
      </p:pic>
      <p:pic>
        <p:nvPicPr>
          <p:cNvPr id="6" name="Picture 5" descr="Template_KeyClub_Blue_key_graphic_pn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32" y="4937078"/>
            <a:ext cx="3822768" cy="169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6230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709" y="1"/>
            <a:ext cx="9171709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 Gothic" pitchFamily="34" charset="0"/>
              </a:rPr>
              <a:t>Set a Goal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Century Gothic" pitchFamily="34" charset="0"/>
              </a:rPr>
              <a:t>What would you like to do and how would you like to do this? </a:t>
            </a:r>
          </a:p>
          <a:p>
            <a:r>
              <a:rPr lang="en-US" sz="2800" dirty="0" smtClean="0">
                <a:latin typeface="Century Gothic" pitchFamily="34" charset="0"/>
              </a:rPr>
              <a:t>Get the opinion of club members when goal setting. </a:t>
            </a:r>
          </a:p>
          <a:p>
            <a:r>
              <a:rPr lang="en-US" sz="2800" dirty="0" smtClean="0">
                <a:latin typeface="Century Gothic" pitchFamily="34" charset="0"/>
              </a:rPr>
              <a:t>Use the MAD goal setting strategy. (Measurable, Attainable, Deadline.)</a:t>
            </a:r>
          </a:p>
          <a:p>
            <a:endParaRPr lang="en-US" dirty="0" smtClean="0">
              <a:latin typeface="Century Gothic" pitchFamily="34" charset="0"/>
            </a:endParaRPr>
          </a:p>
          <a:p>
            <a:endParaRPr lang="en-US" dirty="0">
              <a:latin typeface="Century Gothic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6340360"/>
            <a:ext cx="1958885" cy="289040"/>
          </a:xfrm>
          <a:prstGeom prst="rect">
            <a:avLst/>
          </a:prstGeom>
        </p:spPr>
      </p:pic>
      <p:pic>
        <p:nvPicPr>
          <p:cNvPr id="6" name="Picture 5" descr="Template_KeyClub_Blue_key_graphic_pn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32" y="4937078"/>
            <a:ext cx="3822768" cy="169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4611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709" y="1"/>
            <a:ext cx="9171709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 Gothic" pitchFamily="34" charset="0"/>
              </a:rPr>
              <a:t>Make a Plan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entury Gothic" pitchFamily="34" charset="0"/>
              </a:rPr>
              <a:t>When creating a plan consider:</a:t>
            </a:r>
          </a:p>
          <a:p>
            <a:r>
              <a:rPr lang="en-US" sz="2800" dirty="0" smtClean="0">
                <a:latin typeface="Century Gothic" pitchFamily="34" charset="0"/>
              </a:rPr>
              <a:t>Location</a:t>
            </a:r>
          </a:p>
          <a:p>
            <a:r>
              <a:rPr lang="en-US" sz="2800" dirty="0" smtClean="0">
                <a:latin typeface="Century Gothic" pitchFamily="34" charset="0"/>
              </a:rPr>
              <a:t>Cost</a:t>
            </a:r>
          </a:p>
          <a:p>
            <a:r>
              <a:rPr lang="en-US" sz="2800" dirty="0" smtClean="0">
                <a:latin typeface="Century Gothic" pitchFamily="34" charset="0"/>
              </a:rPr>
              <a:t>Time </a:t>
            </a:r>
          </a:p>
          <a:p>
            <a:r>
              <a:rPr lang="en-US" sz="2800" dirty="0" smtClean="0">
                <a:latin typeface="Century Gothic" pitchFamily="34" charset="0"/>
              </a:rPr>
              <a:t>Supplies</a:t>
            </a:r>
          </a:p>
          <a:p>
            <a:r>
              <a:rPr lang="en-US" sz="2800" dirty="0" smtClean="0">
                <a:latin typeface="Century Gothic" pitchFamily="34" charset="0"/>
              </a:rPr>
              <a:t>Number of volunteers</a:t>
            </a:r>
          </a:p>
          <a:p>
            <a:r>
              <a:rPr lang="en-US" sz="2800" dirty="0" smtClean="0">
                <a:latin typeface="Century Gothic" pitchFamily="34" charset="0"/>
              </a:rPr>
              <a:t>Paperwork</a:t>
            </a:r>
          </a:p>
          <a:p>
            <a:pPr marL="0" indent="0">
              <a:buNone/>
            </a:pPr>
            <a:endParaRPr lang="en-US" dirty="0" smtClean="0">
              <a:latin typeface="Century Gothic" pitchFamily="34" charset="0"/>
            </a:endParaRPr>
          </a:p>
        </p:txBody>
      </p:sp>
      <p:pic>
        <p:nvPicPr>
          <p:cNvPr id="5" name="Picture 4" descr="Template_KeyClub_Blue_key_graphic_pn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32" y="4937078"/>
            <a:ext cx="3822768" cy="169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6340360"/>
            <a:ext cx="1958885" cy="28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776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709" y="1"/>
            <a:ext cx="9171709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 Gothic" pitchFamily="34" charset="0"/>
              </a:rPr>
              <a:t>Create a Budget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Century Gothic" pitchFamily="34" charset="0"/>
              </a:rPr>
              <a:t>What is the cost of this project?</a:t>
            </a:r>
          </a:p>
          <a:p>
            <a:r>
              <a:rPr lang="en-US" sz="2800" dirty="0" smtClean="0">
                <a:latin typeface="Century Gothic" pitchFamily="34" charset="0"/>
              </a:rPr>
              <a:t>Revenue</a:t>
            </a:r>
          </a:p>
          <a:p>
            <a:r>
              <a:rPr lang="en-US" sz="2800" dirty="0" smtClean="0">
                <a:latin typeface="Century Gothic" pitchFamily="34" charset="0"/>
              </a:rPr>
              <a:t>Expenses</a:t>
            </a:r>
          </a:p>
          <a:p>
            <a:r>
              <a:rPr lang="en-US" sz="2800" dirty="0" smtClean="0">
                <a:latin typeface="Century Gothic" pitchFamily="34" charset="0"/>
              </a:rPr>
              <a:t>Who will cover the costs of this project?</a:t>
            </a:r>
          </a:p>
          <a:p>
            <a:r>
              <a:rPr lang="en-US" sz="2800" dirty="0" smtClean="0">
                <a:latin typeface="Century Gothic" pitchFamily="34" charset="0"/>
              </a:rPr>
              <a:t>Is there an entrance fee?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6340360"/>
            <a:ext cx="1958885" cy="289040"/>
          </a:xfrm>
          <a:prstGeom prst="rect">
            <a:avLst/>
          </a:prstGeom>
        </p:spPr>
      </p:pic>
      <p:pic>
        <p:nvPicPr>
          <p:cNvPr id="6" name="Picture 5" descr="Template_KeyClub_Blue_key_graphic_pn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32" y="4937078"/>
            <a:ext cx="3822768" cy="169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806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709" y="1"/>
            <a:ext cx="9171709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 Gothic" pitchFamily="34" charset="0"/>
              </a:rPr>
              <a:t>Promote the Project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Century Gothic" pitchFamily="34" charset="0"/>
              </a:rPr>
              <a:t>Make sure all members know all the information about the service project. </a:t>
            </a:r>
          </a:p>
          <a:p>
            <a:r>
              <a:rPr lang="en-US" sz="2800" dirty="0" smtClean="0">
                <a:latin typeface="Century Gothic" pitchFamily="34" charset="0"/>
              </a:rPr>
              <a:t>Promote through social media, flyers, etc. </a:t>
            </a:r>
          </a:p>
          <a:p>
            <a:r>
              <a:rPr lang="en-US" sz="2800" dirty="0" smtClean="0">
                <a:latin typeface="Century Gothic" pitchFamily="34" charset="0"/>
              </a:rPr>
              <a:t>Re-energize and encourage members to continue motivation towards service project.</a:t>
            </a:r>
          </a:p>
          <a:p>
            <a:r>
              <a:rPr lang="en-US" sz="2800" dirty="0" smtClean="0">
                <a:latin typeface="Century Gothic" pitchFamily="34" charset="0"/>
              </a:rPr>
              <a:t>Announce the project ahead of time. </a:t>
            </a:r>
          </a:p>
          <a:p>
            <a:endParaRPr lang="en-US" sz="2800" dirty="0" smtClean="0">
              <a:latin typeface="Century Gothic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6340360"/>
            <a:ext cx="1958885" cy="289040"/>
          </a:xfrm>
          <a:prstGeom prst="rect">
            <a:avLst/>
          </a:prstGeom>
        </p:spPr>
      </p:pic>
      <p:pic>
        <p:nvPicPr>
          <p:cNvPr id="6" name="Picture 5" descr="Template_KeyClub_Blue_key_graphic_pn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32" y="4937078"/>
            <a:ext cx="3822768" cy="169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7332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709" y="1"/>
            <a:ext cx="9171709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 Gothic" pitchFamily="34" charset="0"/>
              </a:rPr>
              <a:t>Tips and Tricks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Century Gothic" pitchFamily="34" charset="0"/>
              </a:rPr>
              <a:t>Divide responsibilities within the group so everyone feels as a part of the project. </a:t>
            </a:r>
          </a:p>
          <a:p>
            <a:r>
              <a:rPr lang="en-US" sz="2800" dirty="0" smtClean="0">
                <a:latin typeface="Century Gothic" pitchFamily="34" charset="0"/>
              </a:rPr>
              <a:t>Plan ahead of time </a:t>
            </a:r>
          </a:p>
          <a:p>
            <a:r>
              <a:rPr lang="en-US" sz="2800" dirty="0" smtClean="0">
                <a:latin typeface="Century Gothic" pitchFamily="34" charset="0"/>
              </a:rPr>
              <a:t>Personally invite members to the service project. </a:t>
            </a:r>
          </a:p>
          <a:p>
            <a:r>
              <a:rPr lang="en-US" sz="2800" dirty="0" smtClean="0">
                <a:latin typeface="Century Gothic" pitchFamily="34" charset="0"/>
              </a:rPr>
              <a:t>Ask for opinions</a:t>
            </a:r>
          </a:p>
          <a:p>
            <a:endParaRPr lang="en-US" sz="2800" dirty="0" smtClean="0">
              <a:latin typeface="Century Gothic" pitchFamily="34" charset="0"/>
            </a:endParaRPr>
          </a:p>
          <a:p>
            <a:endParaRPr lang="en-US" sz="2800" dirty="0" smtClean="0">
              <a:latin typeface="Century Gothic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6340360"/>
            <a:ext cx="1958885" cy="289040"/>
          </a:xfrm>
          <a:prstGeom prst="rect">
            <a:avLst/>
          </a:prstGeom>
        </p:spPr>
      </p:pic>
      <p:pic>
        <p:nvPicPr>
          <p:cNvPr id="6" name="Picture 5" descr="Template_KeyClub_Blue_key_graphic_pn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32" y="4937078"/>
            <a:ext cx="3822768" cy="169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4721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709" y="1"/>
            <a:ext cx="9171709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 Gothic" pitchFamily="34" charset="0"/>
              </a:rPr>
              <a:t>The Day of the Project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entury Gothic" pitchFamily="34" charset="0"/>
              </a:rPr>
              <a:t>Arrive early enough for set up</a:t>
            </a:r>
          </a:p>
          <a:p>
            <a:r>
              <a:rPr lang="en-US" dirty="0" smtClean="0">
                <a:latin typeface="Century Gothic" pitchFamily="34" charset="0"/>
              </a:rPr>
              <a:t>Remind volunteers what their jobs are </a:t>
            </a:r>
          </a:p>
          <a:p>
            <a:r>
              <a:rPr lang="en-US" dirty="0" smtClean="0">
                <a:latin typeface="Century Gothic" pitchFamily="34" charset="0"/>
              </a:rPr>
              <a:t>Get excited and have fun</a:t>
            </a:r>
            <a:r>
              <a:rPr lang="en-US" dirty="0">
                <a:latin typeface="Century Gothic" pitchFamily="34" charset="0"/>
              </a:rPr>
              <a:t>!</a:t>
            </a:r>
            <a:endParaRPr lang="en-US" dirty="0" smtClean="0">
              <a:latin typeface="Century Gothic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6340360"/>
            <a:ext cx="1958885" cy="289040"/>
          </a:xfrm>
          <a:prstGeom prst="rect">
            <a:avLst/>
          </a:prstGeom>
        </p:spPr>
      </p:pic>
      <p:pic>
        <p:nvPicPr>
          <p:cNvPr id="6" name="Picture 5" descr="Template_KeyClub_Blue_key_graphic_pn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32" y="4937078"/>
            <a:ext cx="3822768" cy="169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799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709" y="1"/>
            <a:ext cx="9171709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 Gothic" pitchFamily="34" charset="0"/>
              </a:rPr>
              <a:t>Resources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Century Gothic" pitchFamily="34" charset="0"/>
              </a:rPr>
              <a:t>f</a:t>
            </a:r>
            <a:r>
              <a:rPr lang="en-US" sz="2800" dirty="0" smtClean="0">
                <a:latin typeface="Century Gothic" pitchFamily="34" charset="0"/>
              </a:rPr>
              <a:t>loridakeyclub.org</a:t>
            </a:r>
            <a:endParaRPr lang="en-US" sz="2800" dirty="0" smtClean="0">
              <a:latin typeface="Century Gothic" pitchFamily="34" charset="0"/>
            </a:endParaRPr>
          </a:p>
          <a:p>
            <a:r>
              <a:rPr lang="en-US" sz="2800" dirty="0" smtClean="0">
                <a:latin typeface="Century Gothic" pitchFamily="34" charset="0"/>
              </a:rPr>
              <a:t>keyclub.org</a:t>
            </a:r>
            <a:endParaRPr lang="en-US" sz="2800" dirty="0" smtClean="0">
              <a:latin typeface="Century Gothic" pitchFamily="34" charset="0"/>
            </a:endParaRPr>
          </a:p>
          <a:p>
            <a:r>
              <a:rPr lang="en-US" sz="2800" dirty="0" smtClean="0">
                <a:latin typeface="Century Gothic" pitchFamily="34" charset="0"/>
              </a:rPr>
              <a:t>Your Lieutenant Governor</a:t>
            </a:r>
          </a:p>
          <a:p>
            <a:r>
              <a:rPr lang="en-US" sz="2800" dirty="0" smtClean="0">
                <a:latin typeface="Century Gothic" pitchFamily="34" charset="0"/>
              </a:rPr>
              <a:t>Service and Major Emphasis Committee:</a:t>
            </a:r>
          </a:p>
          <a:p>
            <a:pPr marL="0" indent="0">
              <a:buNone/>
            </a:pPr>
            <a:r>
              <a:rPr lang="en-US" sz="2800" dirty="0">
                <a:latin typeface="Century Gothic" pitchFamily="34" charset="0"/>
              </a:rPr>
              <a:t> </a:t>
            </a:r>
            <a:r>
              <a:rPr lang="en-US" sz="2800" dirty="0" smtClean="0">
                <a:latin typeface="Century Gothic" pitchFamily="34" charset="0"/>
              </a:rPr>
              <a:t>  </a:t>
            </a:r>
            <a:r>
              <a:rPr lang="en-US" sz="2400" dirty="0" smtClean="0">
                <a:latin typeface="Century Gothic" pitchFamily="34" charset="0"/>
              </a:rPr>
              <a:t>Chair: Marissa Molloy </a:t>
            </a:r>
            <a:r>
              <a:rPr lang="en-US" sz="2400" dirty="0" smtClean="0">
                <a:latin typeface="Century Gothic" pitchFamily="34" charset="0"/>
                <a:hlinkClick r:id="rId5"/>
              </a:rPr>
              <a:t>division4@floridakeyclub.org</a:t>
            </a:r>
            <a:endParaRPr lang="en-US" sz="2400" dirty="0" smtClean="0">
              <a:latin typeface="Century Gothic" pitchFamily="34" charset="0"/>
            </a:endParaRPr>
          </a:p>
          <a:p>
            <a:pPr marL="0" indent="0">
              <a:buNone/>
            </a:pPr>
            <a:endParaRPr lang="en-US" sz="2800" dirty="0" smtClean="0">
              <a:latin typeface="Century Gothic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6340360"/>
            <a:ext cx="1958885" cy="289040"/>
          </a:xfrm>
          <a:prstGeom prst="rect">
            <a:avLst/>
          </a:prstGeom>
        </p:spPr>
      </p:pic>
      <p:pic>
        <p:nvPicPr>
          <p:cNvPr id="6" name="Picture 5" descr="Template_KeyClub_Blue_key_graphic_pn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32" y="4937078"/>
            <a:ext cx="3822768" cy="169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9250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709" y="0"/>
            <a:ext cx="9171709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 Gothic" pitchFamily="34" charset="0"/>
              </a:rPr>
              <a:t>Questions?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800" dirty="0" smtClean="0">
                <a:latin typeface="Century Gothic" pitchFamily="34" charset="0"/>
              </a:rPr>
              <a:t>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6340360"/>
            <a:ext cx="1958885" cy="289040"/>
          </a:xfrm>
          <a:prstGeom prst="rect">
            <a:avLst/>
          </a:prstGeom>
        </p:spPr>
      </p:pic>
      <p:pic>
        <p:nvPicPr>
          <p:cNvPr id="6" name="Picture 5" descr="Template_KeyClub_Blue_key_graphic_pn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32" y="4937078"/>
            <a:ext cx="3822768" cy="169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Content Placeholder 3"/>
          <p:cNvPicPr>
            <a:picLocks noGrp="1"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01382" y="1712828"/>
            <a:ext cx="3141236" cy="3432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8849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490</Words>
  <Application>Microsoft Office PowerPoint</Application>
  <PresentationFormat>On-screen Show (4:3)</PresentationFormat>
  <Paragraphs>77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Project Planning 101</vt:lpstr>
      <vt:lpstr>Set a Goal</vt:lpstr>
      <vt:lpstr>Make a Plan</vt:lpstr>
      <vt:lpstr>Create a Budget</vt:lpstr>
      <vt:lpstr>Promote the Project</vt:lpstr>
      <vt:lpstr>Tips and Tricks</vt:lpstr>
      <vt:lpstr>The Day of the Project</vt:lpstr>
      <vt:lpstr>Resources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Energizing Members</dc:title>
  <dc:creator>ASUS</dc:creator>
  <cp:lastModifiedBy>ASUS</cp:lastModifiedBy>
  <cp:revision>9</cp:revision>
  <dcterms:created xsi:type="dcterms:W3CDTF">2016-11-28T12:41:36Z</dcterms:created>
  <dcterms:modified xsi:type="dcterms:W3CDTF">2017-01-10T23:36:58Z</dcterms:modified>
</cp:coreProperties>
</file>