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3" r:id="rId3"/>
    <p:sldId id="266" r:id="rId4"/>
    <p:sldId id="267" r:id="rId5"/>
    <p:sldId id="26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4D5C"/>
    <a:srgbClr val="DEDAD5"/>
    <a:srgbClr val="DFDBD6"/>
    <a:srgbClr val="A6A8BD"/>
    <a:srgbClr val="2A4052"/>
    <a:srgbClr val="292464"/>
    <a:srgbClr val="8B67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9" autoAdjust="0"/>
    <p:restoredTop sz="94660"/>
  </p:normalViewPr>
  <p:slideViewPr>
    <p:cSldViewPr snapToGrid="0">
      <p:cViewPr varScale="1">
        <p:scale>
          <a:sx n="44" d="100"/>
          <a:sy n="44" d="100"/>
        </p:scale>
        <p:origin x="54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3699-4355-4C28-9781-4EF92777049A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01B6069-2F67-4CF4-A851-9D49732B94F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075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3699-4355-4C28-9781-4EF92777049A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6069-2F67-4CF4-A851-9D49732B94FB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705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3699-4355-4C28-9781-4EF92777049A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6069-2F67-4CF4-A851-9D49732B94F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3380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3699-4355-4C28-9781-4EF92777049A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6069-2F67-4CF4-A851-9D49732B94FB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1122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3699-4355-4C28-9781-4EF92777049A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6069-2F67-4CF4-A851-9D49732B94F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7393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3699-4355-4C28-9781-4EF92777049A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6069-2F67-4CF4-A851-9D49732B94FB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567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3699-4355-4C28-9781-4EF92777049A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6069-2F67-4CF4-A851-9D49732B94FB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094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3699-4355-4C28-9781-4EF92777049A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6069-2F67-4CF4-A851-9D49732B94FB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6158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3699-4355-4C28-9781-4EF92777049A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6069-2F67-4CF4-A851-9D49732B9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568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53699-4355-4C28-9781-4EF92777049A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6069-2F67-4CF4-A851-9D49732B94FB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459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C253699-4355-4C28-9781-4EF92777049A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6069-2F67-4CF4-A851-9D49732B94FB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28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53699-4355-4C28-9781-4EF92777049A}" type="datetimeFigureOut">
              <a:rPr lang="en-US" smtClean="0"/>
              <a:t>7/23/2017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01B6069-2F67-4CF4-A851-9D49732B94F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7718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hyperlink" Target="mailto:secretary@floridakeyclub.org" TargetMode="External"/><Relationship Id="rId4" Type="http://schemas.openxmlformats.org/officeDocument/2006/relationships/hyperlink" Target="http://www.floridakeyclub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BD4F26-B080-4DB5-B06B-4D5C9D80CE80}"/>
              </a:ext>
            </a:extLst>
          </p:cNvPr>
          <p:cNvSpPr txBox="1"/>
          <p:nvPr/>
        </p:nvSpPr>
        <p:spPr>
          <a:xfrm>
            <a:off x="2163116" y="2252589"/>
            <a:ext cx="78075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latin typeface="Garamond" panose="02020404030301010803" pitchFamily="18" charset="0"/>
              </a:rPr>
              <a:t>Presentation Template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C35086-E512-4FEF-B84C-9705EBD72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3869" y="3739605"/>
            <a:ext cx="1426304" cy="14073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D099A6B-FAC3-46FA-A031-17ACFDFA70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860" y="3739605"/>
            <a:ext cx="4028442" cy="124690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A40DCDE-D5D6-48D0-9FA0-832CA4D102D8}"/>
              </a:ext>
            </a:extLst>
          </p:cNvPr>
          <p:cNvCxnSpPr>
            <a:cxnSpLocks/>
          </p:cNvCxnSpPr>
          <p:nvPr/>
        </p:nvCxnSpPr>
        <p:spPr>
          <a:xfrm>
            <a:off x="1630019" y="3302631"/>
            <a:ext cx="9037983" cy="0"/>
          </a:xfrm>
          <a:prstGeom prst="line">
            <a:avLst/>
          </a:prstGeom>
          <a:ln w="285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DD9C3BF4-C64B-4D2D-B741-B295DF28C642}"/>
              </a:ext>
            </a:extLst>
          </p:cNvPr>
          <p:cNvSpPr/>
          <p:nvPr/>
        </p:nvSpPr>
        <p:spPr>
          <a:xfrm>
            <a:off x="0" y="6048670"/>
            <a:ext cx="12192000" cy="84908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A4052"/>
              </a:solidFill>
            </a:endParaRPr>
          </a:p>
        </p:txBody>
      </p:sp>
      <p:pic>
        <p:nvPicPr>
          <p:cNvPr id="9" name="Picture 2" descr="Image result for key club pencil">
            <a:extLst>
              <a:ext uri="{FF2B5EF4-FFF2-40B4-BE49-F238E27FC236}">
                <a16:creationId xmlns:a16="http://schemas.microsoft.com/office/drawing/2014/main" id="{0C212AF7-54CC-43CD-9137-B14C7799E9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33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50"/>
            <a:ext cx="11887200" cy="1040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4151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Image result for key club pencil">
            <a:extLst>
              <a:ext uri="{FF2B5EF4-FFF2-40B4-BE49-F238E27FC236}">
                <a16:creationId xmlns:a16="http://schemas.microsoft.com/office/drawing/2014/main" id="{E1B6A663-6F42-4F0A-8F95-B28BD5D96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50"/>
            <a:ext cx="11887200" cy="1040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DD41CCE-2B11-4AC9-85E2-C8280F7558A5}"/>
              </a:ext>
            </a:extLst>
          </p:cNvPr>
          <p:cNvSpPr txBox="1"/>
          <p:nvPr/>
        </p:nvSpPr>
        <p:spPr>
          <a:xfrm>
            <a:off x="320040" y="1157838"/>
            <a:ext cx="115671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2">
                    <a:lumMod val="50000"/>
                  </a:schemeClr>
                </a:solidFill>
                <a:latin typeface="Garamond" panose="02020404030301010803" pitchFamily="18" charset="0"/>
              </a:rPr>
              <a:t>Information related to slide topic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2">
                    <a:lumMod val="50000"/>
                  </a:schemeClr>
                </a:solidFill>
                <a:latin typeface="Garamond" panose="02020404030301010803" pitchFamily="18" charset="0"/>
              </a:rPr>
              <a:t>Be thorough but concise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2">
                    <a:lumMod val="50000"/>
                  </a:schemeClr>
                </a:solidFill>
                <a:latin typeface="Garamond" panose="02020404030301010803" pitchFamily="18" charset="0"/>
              </a:rPr>
              <a:t>Pick most important details, leave 1/3 page without text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2">
                    <a:lumMod val="50000"/>
                  </a:schemeClr>
                </a:solidFill>
                <a:latin typeface="Garamond" panose="02020404030301010803" pitchFamily="18" charset="0"/>
              </a:rPr>
              <a:t>Add slides to continue topic if necessary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2">
                    <a:lumMod val="50000"/>
                  </a:schemeClr>
                </a:solidFill>
                <a:latin typeface="Garamond" panose="02020404030301010803" pitchFamily="18" charset="0"/>
              </a:rPr>
              <a:t>Keep information to top of slide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2">
                    <a:lumMod val="50000"/>
                  </a:schemeClr>
                </a:solidFill>
                <a:latin typeface="Garamond" panose="02020404030301010803" pitchFamily="18" charset="0"/>
              </a:rPr>
              <a:t>Resources to contact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chemeClr val="tx2">
                    <a:lumMod val="50000"/>
                  </a:schemeClr>
                </a:solidFill>
                <a:latin typeface="Garamond" panose="02020404030301010803" pitchFamily="18" charset="0"/>
              </a:rPr>
              <a:t>Related websites and pictures</a:t>
            </a:r>
          </a:p>
          <a:p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90C85E-5E5B-4ABF-AAF7-D4C4AA789AD9}"/>
              </a:ext>
            </a:extLst>
          </p:cNvPr>
          <p:cNvSpPr txBox="1"/>
          <p:nvPr/>
        </p:nvSpPr>
        <p:spPr>
          <a:xfrm>
            <a:off x="298269" y="59090"/>
            <a:ext cx="67208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DEDAD5"/>
                </a:solidFill>
                <a:latin typeface="Garamond" panose="02020404030301010803" pitchFamily="18" charset="0"/>
              </a:rPr>
              <a:t>Slide Heading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ECEB3D-0783-4061-B21E-D2C83D19F072}"/>
              </a:ext>
            </a:extLst>
          </p:cNvPr>
          <p:cNvSpPr/>
          <p:nvPr/>
        </p:nvSpPr>
        <p:spPr>
          <a:xfrm>
            <a:off x="0" y="6048670"/>
            <a:ext cx="12192000" cy="84908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6" descr="Image result for white key club international">
            <a:extLst>
              <a:ext uri="{FF2B5EF4-FFF2-40B4-BE49-F238E27FC236}">
                <a16:creationId xmlns:a16="http://schemas.microsoft.com/office/drawing/2014/main" id="{DF90D27C-0B00-4AB9-A767-D533A9930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8228" y="6135198"/>
            <a:ext cx="686480" cy="68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2CDC29B-81A9-480E-85A4-7F9730FB8CA5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>
            <a:off x="0" y="6063517"/>
            <a:ext cx="2523975" cy="78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15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Image result for key club pencil">
            <a:extLst>
              <a:ext uri="{FF2B5EF4-FFF2-40B4-BE49-F238E27FC236}">
                <a16:creationId xmlns:a16="http://schemas.microsoft.com/office/drawing/2014/main" id="{E1B6A663-6F42-4F0A-8F95-B28BD5D96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50"/>
            <a:ext cx="11887200" cy="1040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DD41CCE-2B11-4AC9-85E2-C8280F7558A5}"/>
              </a:ext>
            </a:extLst>
          </p:cNvPr>
          <p:cNvSpPr txBox="1"/>
          <p:nvPr/>
        </p:nvSpPr>
        <p:spPr>
          <a:xfrm>
            <a:off x="320040" y="1157838"/>
            <a:ext cx="1156716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>
                <a:latin typeface="Garamond" panose="02020404030301010803" pitchFamily="18" charset="0"/>
              </a:rPr>
              <a:t>On ALL other slides include...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400" dirty="0">
                <a:latin typeface="Garamond" panose="02020404030301010803" pitchFamily="18" charset="0"/>
              </a:rPr>
              <a:t>Notes in Notes Section (below slide)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400" dirty="0">
                <a:latin typeface="Garamond" panose="02020404030301010803" pitchFamily="18" charset="0"/>
              </a:rPr>
              <a:t>Be concise and make them comprehensive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400" dirty="0">
                <a:latin typeface="Garamond" panose="02020404030301010803" pitchFamily="18" charset="0"/>
              </a:rPr>
              <a:t>Include </a:t>
            </a:r>
            <a:r>
              <a:rPr lang="en-US" sz="3400" i="1" dirty="0">
                <a:latin typeface="Garamond" panose="02020404030301010803" pitchFamily="18" charset="0"/>
              </a:rPr>
              <a:t>key</a:t>
            </a:r>
            <a:r>
              <a:rPr lang="en-US" sz="3400" dirty="0">
                <a:latin typeface="Garamond" panose="02020404030301010803" pitchFamily="18" charset="0"/>
              </a:rPr>
              <a:t> points that presenter should make; elaborate on info from 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90C85E-5E5B-4ABF-AAF7-D4C4AA789AD9}"/>
              </a:ext>
            </a:extLst>
          </p:cNvPr>
          <p:cNvSpPr txBox="1"/>
          <p:nvPr/>
        </p:nvSpPr>
        <p:spPr>
          <a:xfrm>
            <a:off x="298269" y="59090"/>
            <a:ext cx="67208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DEDAD5"/>
                </a:solidFill>
                <a:latin typeface="Garamond" panose="02020404030301010803" pitchFamily="18" charset="0"/>
              </a:rPr>
              <a:t>Slide Heading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ECEB3D-0783-4061-B21E-D2C83D19F072}"/>
              </a:ext>
            </a:extLst>
          </p:cNvPr>
          <p:cNvSpPr/>
          <p:nvPr/>
        </p:nvSpPr>
        <p:spPr>
          <a:xfrm>
            <a:off x="0" y="6048670"/>
            <a:ext cx="12192000" cy="84908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6" descr="Image result for white key club international">
            <a:extLst>
              <a:ext uri="{FF2B5EF4-FFF2-40B4-BE49-F238E27FC236}">
                <a16:creationId xmlns:a16="http://schemas.microsoft.com/office/drawing/2014/main" id="{DF90D27C-0B00-4AB9-A767-D533A9930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8228" y="6135198"/>
            <a:ext cx="686480" cy="68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2CDC29B-81A9-480E-85A4-7F9730FB8CA5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>
            <a:off x="0" y="6063517"/>
            <a:ext cx="2523975" cy="78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243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Image result for key club pencil">
            <a:extLst>
              <a:ext uri="{FF2B5EF4-FFF2-40B4-BE49-F238E27FC236}">
                <a16:creationId xmlns:a16="http://schemas.microsoft.com/office/drawing/2014/main" id="{E1B6A663-6F42-4F0A-8F95-B28BD5D96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50"/>
            <a:ext cx="11887200" cy="1040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DD41CCE-2B11-4AC9-85E2-C8280F7558A5}"/>
              </a:ext>
            </a:extLst>
          </p:cNvPr>
          <p:cNvSpPr txBox="1"/>
          <p:nvPr/>
        </p:nvSpPr>
        <p:spPr>
          <a:xfrm>
            <a:off x="320040" y="1157838"/>
            <a:ext cx="1156716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>
                <a:latin typeface="Garamond" panose="02020404030301010803" pitchFamily="18" charset="0"/>
              </a:rPr>
              <a:t>Optional items to include in body slides…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dirty="0">
                <a:latin typeface="Garamond" panose="02020404030301010803" pitchFamily="18" charset="0"/>
              </a:rPr>
              <a:t>Hyperlinks to resources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dirty="0">
                <a:latin typeface="Garamond" panose="02020404030301010803" pitchFamily="18" charset="0"/>
              </a:rPr>
              <a:t>Appropriate images and/or graphics (*Key Club Graphic Standards and/or online)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dirty="0">
                <a:latin typeface="Garamond" panose="02020404030301010803" pitchFamily="18" charset="0"/>
              </a:rPr>
              <a:t>Color text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dirty="0">
                <a:latin typeface="Garamond" panose="02020404030301010803" pitchFamily="18" charset="0"/>
              </a:rPr>
              <a:t>Background (*Key Club Graphic Standards or online)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dirty="0">
                <a:latin typeface="Garamond" panose="02020404030301010803" pitchFamily="18" charset="0"/>
              </a:rPr>
              <a:t>Bulleted Lists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90C85E-5E5B-4ABF-AAF7-D4C4AA789AD9}"/>
              </a:ext>
            </a:extLst>
          </p:cNvPr>
          <p:cNvSpPr txBox="1"/>
          <p:nvPr/>
        </p:nvSpPr>
        <p:spPr>
          <a:xfrm>
            <a:off x="298269" y="59090"/>
            <a:ext cx="67208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DEDAD5"/>
                </a:solidFill>
                <a:latin typeface="Garamond" panose="02020404030301010803" pitchFamily="18" charset="0"/>
              </a:rPr>
              <a:t>Slide Heading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ECEB3D-0783-4061-B21E-D2C83D19F072}"/>
              </a:ext>
            </a:extLst>
          </p:cNvPr>
          <p:cNvSpPr/>
          <p:nvPr/>
        </p:nvSpPr>
        <p:spPr>
          <a:xfrm>
            <a:off x="0" y="6048670"/>
            <a:ext cx="12192000" cy="84908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6" descr="Image result for white key club international">
            <a:extLst>
              <a:ext uri="{FF2B5EF4-FFF2-40B4-BE49-F238E27FC236}">
                <a16:creationId xmlns:a16="http://schemas.microsoft.com/office/drawing/2014/main" id="{DF90D27C-0B00-4AB9-A767-D533A9930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8228" y="6135198"/>
            <a:ext cx="686480" cy="68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2CDC29B-81A9-480E-85A4-7F9730FB8CA5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bright="70000" contrast="-70000"/>
          </a:blip>
          <a:stretch>
            <a:fillRect/>
          </a:stretch>
        </p:blipFill>
        <p:spPr>
          <a:xfrm>
            <a:off x="0" y="6063517"/>
            <a:ext cx="2523975" cy="78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101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Image result for key club pencil">
            <a:extLst>
              <a:ext uri="{FF2B5EF4-FFF2-40B4-BE49-F238E27FC236}">
                <a16:creationId xmlns:a16="http://schemas.microsoft.com/office/drawing/2014/main" id="{E1B6A663-6F42-4F0A-8F95-B28BD5D96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3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5250"/>
            <a:ext cx="11887200" cy="1040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DD41CCE-2B11-4AC9-85E2-C8280F7558A5}"/>
              </a:ext>
            </a:extLst>
          </p:cNvPr>
          <p:cNvSpPr txBox="1"/>
          <p:nvPr/>
        </p:nvSpPr>
        <p:spPr>
          <a:xfrm>
            <a:off x="320040" y="1157838"/>
            <a:ext cx="1156716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>
                <a:latin typeface="Garamond" panose="02020404030301010803" pitchFamily="18" charset="0"/>
              </a:rPr>
              <a:t>On last slide(s), include…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400" dirty="0">
                <a:latin typeface="Garamond" panose="02020404030301010803" pitchFamily="18" charset="0"/>
              </a:rPr>
              <a:t>Hyperlinks to resources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400" dirty="0">
                <a:latin typeface="Garamond" panose="02020404030301010803" pitchFamily="18" charset="0"/>
              </a:rPr>
              <a:t>Lieutenant Governor (Board Contact Info Link)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400" dirty="0">
                <a:latin typeface="Garamond" panose="02020404030301010803" pitchFamily="18" charset="0"/>
              </a:rPr>
              <a:t>Florida Key Club Website (</a:t>
            </a:r>
            <a:r>
              <a:rPr lang="en-US" sz="3400" dirty="0">
                <a:solidFill>
                  <a:srgbClr val="FFC000"/>
                </a:solidFill>
                <a:latin typeface="Garamond" panose="02020404030301010803" pitchFamily="18" charset="0"/>
                <a:hlinkClick r:id="rId4"/>
              </a:rPr>
              <a:t>www.floridakeyclub.org</a:t>
            </a:r>
            <a:r>
              <a:rPr lang="en-US" sz="3400" dirty="0">
                <a:latin typeface="Garamond" panose="02020404030301010803" pitchFamily="18" charset="0"/>
              </a:rPr>
              <a:t>)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400" dirty="0">
                <a:latin typeface="Garamond" panose="02020404030301010803" pitchFamily="18" charset="0"/>
              </a:rPr>
              <a:t>Specific page on District Website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400" dirty="0">
                <a:latin typeface="Garamond" panose="02020404030301010803" pitchFamily="18" charset="0"/>
              </a:rPr>
              <a:t>District Executive Board Contact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3400" dirty="0">
                <a:latin typeface="Garamond" panose="02020404030301010803" pitchFamily="18" charset="0"/>
              </a:rPr>
              <a:t>Ex. -&gt; </a:t>
            </a:r>
            <a:r>
              <a:rPr lang="en-US" sz="3400" dirty="0">
                <a:solidFill>
                  <a:srgbClr val="FFC000"/>
                </a:solidFill>
                <a:latin typeface="Garamond" panose="02020404030301010803" pitchFamily="18" charset="0"/>
                <a:hlinkClick r:id="rId5"/>
              </a:rPr>
              <a:t>secretary@floridakeyclub.org</a:t>
            </a:r>
            <a:endParaRPr lang="en-US" sz="3400" dirty="0">
              <a:solidFill>
                <a:srgbClr val="FFC000"/>
              </a:solidFill>
              <a:latin typeface="Garamond" panose="02020404030301010803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400" dirty="0">
                <a:latin typeface="Garamond" panose="02020404030301010803" pitchFamily="18" charset="0"/>
              </a:rPr>
              <a:t>“Questions and/or Comments?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90C85E-5E5B-4ABF-AAF7-D4C4AA789AD9}"/>
              </a:ext>
            </a:extLst>
          </p:cNvPr>
          <p:cNvSpPr txBox="1"/>
          <p:nvPr/>
        </p:nvSpPr>
        <p:spPr>
          <a:xfrm>
            <a:off x="298269" y="59090"/>
            <a:ext cx="67208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olidFill>
                  <a:srgbClr val="DEDAD5"/>
                </a:solidFill>
                <a:latin typeface="Garamond" panose="02020404030301010803" pitchFamily="18" charset="0"/>
              </a:rPr>
              <a:t>Slide Heading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ECEB3D-0783-4061-B21E-D2C83D19F072}"/>
              </a:ext>
            </a:extLst>
          </p:cNvPr>
          <p:cNvSpPr/>
          <p:nvPr/>
        </p:nvSpPr>
        <p:spPr>
          <a:xfrm>
            <a:off x="0" y="6048670"/>
            <a:ext cx="12192000" cy="849086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6" descr="Image result for white key club international">
            <a:extLst>
              <a:ext uri="{FF2B5EF4-FFF2-40B4-BE49-F238E27FC236}">
                <a16:creationId xmlns:a16="http://schemas.microsoft.com/office/drawing/2014/main" id="{DF90D27C-0B00-4AB9-A767-D533A9930F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8228" y="6135198"/>
            <a:ext cx="686480" cy="68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2CDC29B-81A9-480E-85A4-7F9730FB8CA5}"/>
              </a:ext>
            </a:extLst>
          </p:cNvPr>
          <p:cNvPicPr>
            <a:picLocks noChangeAspect="1"/>
          </p:cNvPicPr>
          <p:nvPr/>
        </p:nvPicPr>
        <p:blipFill>
          <a:blip r:embed="rId7">
            <a:lum bright="70000" contrast="-70000"/>
          </a:blip>
          <a:stretch>
            <a:fillRect/>
          </a:stretch>
        </p:blipFill>
        <p:spPr>
          <a:xfrm>
            <a:off x="0" y="6063517"/>
            <a:ext cx="2523975" cy="781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68835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99</TotalTime>
  <Words>176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Garamond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Layne</dc:creator>
  <cp:lastModifiedBy>Jason Layne</cp:lastModifiedBy>
  <cp:revision>14</cp:revision>
  <dcterms:created xsi:type="dcterms:W3CDTF">2017-07-11T15:27:55Z</dcterms:created>
  <dcterms:modified xsi:type="dcterms:W3CDTF">2017-07-23T20:04:44Z</dcterms:modified>
</cp:coreProperties>
</file>