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75"/>
  </p:normalViewPr>
  <p:slideViewPr>
    <p:cSldViewPr>
      <p:cViewPr varScale="1">
        <p:scale>
          <a:sx n="68" d="100"/>
          <a:sy n="68" d="100"/>
        </p:scale>
        <p:origin x="224" y="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B3D95D2A-F347-4A29-883F-B55BEBD7969E}" type="datetimeFigureOut">
              <a:rPr lang="en-US" smtClean="0"/>
              <a:t>9/19/16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D3E2FED2-153D-4AED-BF0D-16E4E84E7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7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numCol="1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 numCol="1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 numCol="1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 numCol="1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numCol="1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numCol="1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numCol="1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 numCol="1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 numCol="1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numCol="1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numCol="1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numCol="1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 numCol="1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 numCol="1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numCol="1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numCol="1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 numCol="1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 numCol="1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numCol="1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numCol="1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 numCol="1"/>
          <a:lstStyle/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numCol="1"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numCol="1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numCol="1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numCol="1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6EBB4F-CF14-4F78-8BC4-D7BD0A2A9583}" type="datetimeFigureOut">
              <a:rPr lang="en-US" smtClean="0"/>
              <a:pPr/>
              <a:t>9/19/16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numCol="1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numCol="1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1E7600-CAC2-48B4-BB60-8AC9035D5C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176" y="2514600"/>
            <a:ext cx="7851648" cy="1828800"/>
          </a:xfrm>
        </p:spPr>
        <p:txBody>
          <a:bodyPr numCol="1"/>
          <a:lstStyle/>
          <a:p>
            <a:pPr algn="ctr"/>
            <a:r>
              <a:rPr lang="en-US" dirty="0" smtClean="0"/>
              <a:t>New Membership Update Center Tutorial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62200"/>
            <a:ext cx="9144000" cy="41211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990600"/>
            <a:ext cx="7696200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Once again a pop-up box will appear to confirm deleting your members.  Click “DELETE” if the correct members are selected.</a:t>
            </a:r>
            <a:endParaRPr lang="en-US" dirty="0">
              <a:latin typeface="Century Gothic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1600200"/>
            <a:ext cx="457200" cy="36576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94329"/>
            <a:ext cx="9144000" cy="51636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0142" y="693107"/>
            <a:ext cx="7543800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You can also transfer all of your club members’ information in to an Excel Spreadsheet.  Click on “Export to Excel” to do so.  A pop-up box will appear to confirm.</a:t>
            </a:r>
            <a:endParaRPr lang="en-US" dirty="0">
              <a:latin typeface="Century Gothic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638800" y="1295400"/>
            <a:ext cx="304800" cy="3048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657600" y="1600200"/>
            <a:ext cx="990600" cy="838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47800"/>
            <a:ext cx="9144000" cy="45486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914400"/>
            <a:ext cx="8382000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The Excel Spreadsheet will appear with all of your members’ information.</a:t>
            </a: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3276600"/>
          </a:xfrm>
        </p:spPr>
        <p:txBody>
          <a:bodyPr numCol="1"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If you have any questions, feel free to contact your District Treasurer at </a:t>
            </a:r>
            <a:r>
              <a:rPr lang="en-US" sz="4000" dirty="0" err="1" smtClean="0">
                <a:solidFill>
                  <a:schemeClr val="tx1"/>
                </a:solidFill>
              </a:rPr>
              <a:t>treasurer@floridakeyclub.org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 smtClean="0"/>
              <a:t>Initial Ribbon when you log in</a:t>
            </a:r>
            <a:endParaRPr lang="en-US" dirty="0"/>
          </a:p>
        </p:txBody>
      </p:sp>
      <p:pic>
        <p:nvPicPr>
          <p:cNvPr id="4" name="Content Placeholder 3" descr="1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2286000"/>
            <a:ext cx="8229600" cy="12340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152860" cy="6096000"/>
          </a:xfrm>
          <a:prstGeom prst="rect">
            <a:avLst/>
          </a:prstGeom>
        </p:spPr>
      </p:pic>
      <p:cxnSp>
        <p:nvCxnSpPr>
          <p:cNvPr id="5" name="Straight Arrow Connector 4"/>
          <p:cNvCxnSpPr>
            <a:stCxn id="8" idx="1"/>
          </p:cNvCxnSpPr>
          <p:nvPr/>
        </p:nvCxnSpPr>
        <p:spPr>
          <a:xfrm flipH="1" flipV="1">
            <a:off x="5715000" y="1676401"/>
            <a:ext cx="1524000" cy="80664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39000" y="1295400"/>
            <a:ext cx="1905000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Clubs Officers can be edited each year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86600" y="3657600"/>
            <a:ext cx="1600200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Can also be edited each year</a:t>
            </a:r>
            <a:endParaRPr lang="en-US" dirty="0">
              <a:latin typeface="Century Gothic" pitchFamily="34" charset="0"/>
            </a:endParaRPr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flipH="1" flipV="1">
            <a:off x="7010400" y="2819400"/>
            <a:ext cx="876300" cy="8382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1"/>
          </p:cNvCxnSpPr>
          <p:nvPr/>
        </p:nvCxnSpPr>
        <p:spPr>
          <a:xfrm flipH="1" flipV="1">
            <a:off x="5791200" y="3657600"/>
            <a:ext cx="1295400" cy="46166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1"/>
          </p:cNvCxnSpPr>
          <p:nvPr/>
        </p:nvCxnSpPr>
        <p:spPr>
          <a:xfrm flipH="1" flipV="1">
            <a:off x="4114800" y="4038600"/>
            <a:ext cx="2971800" cy="8066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81600" y="4648200"/>
            <a:ext cx="1981200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Click on the bar graph to have it expand</a:t>
            </a:r>
            <a:endParaRPr lang="en-US" dirty="0">
              <a:latin typeface="Century Gothic" pitchFamily="34" charset="0"/>
            </a:endParaRPr>
          </a:p>
        </p:txBody>
      </p:sp>
      <p:cxnSp>
        <p:nvCxnSpPr>
          <p:cNvPr id="19" name="Straight Arrow Connector 18"/>
          <p:cNvCxnSpPr>
            <a:stCxn id="17" idx="1"/>
          </p:cNvCxnSpPr>
          <p:nvPr/>
        </p:nvCxnSpPr>
        <p:spPr>
          <a:xfrm flipH="1" flipV="1">
            <a:off x="4343400" y="5105400"/>
            <a:ext cx="838200" cy="446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562600" y="381000"/>
            <a:ext cx="3581400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General Information Page</a:t>
            </a:r>
            <a:endParaRPr lang="en-US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0" grpId="0"/>
      <p:bldP spid="10" grpId="1"/>
      <p:bldP spid="17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8200"/>
            <a:ext cx="9144000" cy="45854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00200" y="5029200"/>
            <a:ext cx="6172200" cy="115416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300" dirty="0" smtClean="0">
                <a:latin typeface="Century Gothic" pitchFamily="34" charset="0"/>
              </a:rPr>
              <a:t>When you click on the “Members” tab, this page will appear with all of your club’s members from the previous year.</a:t>
            </a:r>
            <a:endParaRPr lang="en-US" sz="23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08094"/>
            <a:ext cx="9144000" cy="48499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1219200"/>
            <a:ext cx="4572000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When you click view, this pop-up box will appear with each member’s details.</a:t>
            </a:r>
            <a:endParaRPr lang="en-US" dirty="0">
              <a:latin typeface="Century Gothic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486400" y="1676400"/>
            <a:ext cx="1828800" cy="24384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72200" y="762000"/>
            <a:ext cx="2514600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Click “Add New Member” to add more members</a:t>
            </a:r>
            <a:endParaRPr lang="en-US" dirty="0">
              <a:latin typeface="Century Gothic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772400" y="1676400"/>
            <a:ext cx="304800" cy="457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708237"/>
          </a:xfrm>
          <a:prstGeom prst="rect">
            <a:avLst/>
          </a:prstGeom>
        </p:spPr>
      </p:pic>
      <p:pic>
        <p:nvPicPr>
          <p:cNvPr id="4" name="Picture 3" descr="4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5867400"/>
            <a:ext cx="4514850" cy="742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67400" y="609600"/>
            <a:ext cx="2743200" cy="147732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This will appear when you click “Add New Member.”  Fill in your member’s information and then click “SAVE.”</a:t>
            </a: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800"/>
            <a:ext cx="9144000" cy="4674993"/>
          </a:xfrm>
          <a:prstGeom prst="rect">
            <a:avLst/>
          </a:prstGeom>
        </p:spPr>
      </p:pic>
      <p:pic>
        <p:nvPicPr>
          <p:cNvPr id="3" name="Picture 2" descr="5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5715000"/>
            <a:ext cx="4371975" cy="5905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43200" y="152400"/>
            <a:ext cx="4114800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/>
              <a:t>You can now “Bulk Add Members.”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39000" y="2362200"/>
            <a:ext cx="1676400" cy="286232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Insert each member’s First Name, Last Name, Email, and Graduation Year.  Click “ADD” when you are finished.</a:t>
            </a: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00533"/>
            <a:ext cx="9144000" cy="48574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990600"/>
            <a:ext cx="7391400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You can also delete more than one member by clicking the check box on their name line. 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762000"/>
            <a:ext cx="5867400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Then click “Delete Member(s).”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1066800"/>
            <a:ext cx="6781800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A pop-up box will appear with the names of the selected members and confirmation of deleting them.  Click “DELETE” if the correct members are selected.</a:t>
            </a:r>
            <a:endParaRPr lang="en-US" dirty="0">
              <a:latin typeface="Century Gothic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705600" y="1371600"/>
            <a:ext cx="1676400" cy="28194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705600" y="1371600"/>
            <a:ext cx="1676400" cy="33528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05600" y="1371600"/>
            <a:ext cx="1676400" cy="3886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429000" y="1143000"/>
            <a:ext cx="1219200" cy="838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105400" y="1981200"/>
            <a:ext cx="0" cy="10668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24200" y="1981200"/>
            <a:ext cx="1371600" cy="25146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93209"/>
            <a:ext cx="9144000" cy="42647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0" y="609600"/>
            <a:ext cx="7467600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You can also delete members according to graduation year.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90600"/>
            <a:ext cx="7620000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Checkmark “Filter Graduation Year”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295400"/>
            <a:ext cx="7772400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Use the drop-down menu to select the graduation year that you wish to view.  Then click “FILTER”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905000"/>
            <a:ext cx="8077200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Click the checkmark under “Delete” to select all members in your list.  Click “DELETE”</a:t>
            </a:r>
            <a:endParaRPr lang="en-US" dirty="0">
              <a:latin typeface="Century Gothic" pitchFamily="34" charset="0"/>
            </a:endParaRP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>
            <a:off x="4114800" y="1295400"/>
            <a:ext cx="4419600" cy="26670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95800" y="1752600"/>
            <a:ext cx="3733800" cy="25146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2209800"/>
            <a:ext cx="4343400" cy="25908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981200" y="2438400"/>
            <a:ext cx="5867400" cy="3886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86200" y="1905000"/>
            <a:ext cx="3200400" cy="23622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5" grpId="1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336</Words>
  <Application>Microsoft Macintosh PowerPoint</Application>
  <PresentationFormat>On-screen Show (4:3)</PresentationFormat>
  <Paragraphs>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Constantia</vt:lpstr>
      <vt:lpstr>Wingdings 2</vt:lpstr>
      <vt:lpstr>Flow</vt:lpstr>
      <vt:lpstr>New Membership Update Center Tutorial</vt:lpstr>
      <vt:lpstr>Initial Ribbon when you log 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If you have any questions, feel free to contact your District Treasurer at treasurer@floridakeyclub.org</vt:lpstr>
    </vt:vector>
  </TitlesOfParts>
  <Company>Hewlett-Packard Company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Membership Update Center Tutorial</dc:title>
  <dc:creator>Home</dc:creator>
  <cp:lastModifiedBy>YURIA   UTSUMI (STUDENT)</cp:lastModifiedBy>
  <cp:revision>45</cp:revision>
  <dcterms:created xsi:type="dcterms:W3CDTF">2012-08-20T20:47:34Z</dcterms:created>
  <dcterms:modified xsi:type="dcterms:W3CDTF">2016-09-20T01:14:33Z</dcterms:modified>
</cp:coreProperties>
</file>