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5143500" type="screen16x9"/>
  <p:notesSz cx="6858000" cy="9144000"/>
  <p:embeddedFontLst>
    <p:embeddedFont>
      <p:font typeface="Source Sans Pro" panose="020B060402020202020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In the Florida</a:t>
            </a:r>
            <a:r>
              <a:rPr lang="en-US" sz="1100" b="0" i="0" u="none" strike="noStrike" cap="none" baseline="0" dirty="0">
                <a:solidFill>
                  <a:schemeClr val="dk1"/>
                </a:solidFill>
                <a:latin typeface="Arial"/>
                <a:ea typeface="Arial"/>
                <a:cs typeface="Arial"/>
                <a:sym typeface="Arial"/>
              </a:rPr>
              <a:t> Key Club website you will find a PowerPoints on How to Increase Membership and a guide to membership recruitment</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983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Open the floor for discussion, questions, and tips.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What? -  A central focus/event where the main aim is to attract to members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Why? - Through membership drives or club rushes you are able to recruit members and let them know what Key Club is about, maintaining a high participation rate in key club. Have one in the beginning of the year (September) and one near the end (February)</a:t>
            </a:r>
          </a:p>
          <a:p>
            <a:pPr marL="0" marR="0" lvl="0" indent="0" algn="l" rtl="0">
              <a:spcBef>
                <a:spcPts val="0"/>
              </a:spcBef>
              <a:spcAft>
                <a:spcPts val="0"/>
              </a:spcAft>
              <a:buClr>
                <a:schemeClr val="dk1"/>
              </a:buClr>
              <a:buSzPct val="25000"/>
              <a:buFont typeface="Arial"/>
              <a:buNone/>
            </a:pP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If you are in need of recruiting members than have a drive at whatever time of year.</a:t>
            </a:r>
          </a:p>
          <a:p>
            <a:pPr marL="0" marR="0" lvl="0" indent="0" algn="l" rtl="0">
              <a:spcBef>
                <a:spcPts val="0"/>
              </a:spcBef>
              <a:spcAft>
                <a:spcPts val="0"/>
              </a:spcAft>
              <a:buClr>
                <a:schemeClr val="dk1"/>
              </a:buClr>
              <a:buSzPct val="25000"/>
              <a:buFont typeface="Arial"/>
              <a:buNone/>
            </a:pP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TIPS: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-include food</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Promote it well in advance</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Add ice-breakers for fun breaks from information</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Be prepared well in advance!!</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Inform members of why they should join. Ask audience why they joined key club or why other should join</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When? – Right at the start of the school year! Helps to attract freshmen who are new to the school.  (During lunch! Or After School! Or at a School function!)</a:t>
            </a:r>
          </a:p>
          <a:p>
            <a:pPr marL="0" marR="0" lvl="0" indent="0" algn="l" rtl="0">
              <a:spcBef>
                <a:spcPts val="0"/>
              </a:spcBef>
              <a:spcAft>
                <a:spcPts val="0"/>
              </a:spcAft>
              <a:buClr>
                <a:schemeClr val="dk1"/>
              </a:buClr>
              <a:buSzPct val="25000"/>
              <a:buFont typeface="Arial"/>
              <a:buNone/>
            </a:pP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What to do? - set-up a table that has information about Key Club and the events you have done so far. Order materials from key club store such as brochures that can be handed out. Display your banner, awards or any other interesting Key Club related items.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Make sure to wear Key Club shirts so that students can easily see Key Clubbers at the booth.</a:t>
            </a:r>
          </a:p>
          <a:p>
            <a:pPr marL="0" marR="0" lvl="0" indent="0" algn="l" rtl="0">
              <a:spcBef>
                <a:spcPts val="0"/>
              </a:spcBef>
              <a:spcAft>
                <a:spcPts val="0"/>
              </a:spcAft>
              <a:buClr>
                <a:schemeClr val="dk1"/>
              </a:buClr>
              <a:buSzPct val="25000"/>
              <a:buFont typeface="Arial"/>
              <a:buNone/>
            </a:pP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Invite interested people to your next meeting to see how great the club is and make sure to get their email address or phone number so that you can remind them about upcoming meetings.</a:t>
            </a:r>
          </a:p>
          <a:p>
            <a:pPr marL="0" marR="0" lvl="0" indent="0" algn="l" rtl="0">
              <a:spcBef>
                <a:spcPts val="0"/>
              </a:spcBef>
              <a:spcAft>
                <a:spcPts val="0"/>
              </a:spcAft>
              <a:buClr>
                <a:schemeClr val="dk1"/>
              </a:buClr>
              <a:buSzPct val="25000"/>
              <a:buFont typeface="Arial"/>
              <a:buNone/>
            </a:pP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Put announcements on school media- news station</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Use Facebook, email, other social media, and Remind 101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ADVERTISE!!!</a:t>
            </a:r>
          </a:p>
          <a:p>
            <a:pPr marL="0" marR="0" lvl="0" indent="0" algn="l" rtl="0">
              <a:spcBef>
                <a:spcPts val="0"/>
              </a:spcBef>
              <a:buClr>
                <a:schemeClr val="dk1"/>
              </a:buClr>
              <a:buSzPct val="25000"/>
              <a:buFont typeface="Arial"/>
              <a:buNone/>
            </a:pPr>
            <a:br>
              <a:rPr lang="en-US" sz="1100" b="0" i="0" u="none" strike="noStrike" cap="none" dirty="0">
                <a:solidFill>
                  <a:schemeClr val="dk1"/>
                </a:solidFill>
                <a:latin typeface="Arial"/>
                <a:ea typeface="Arial"/>
                <a:cs typeface="Arial"/>
                <a:sym typeface="Arial"/>
              </a:rPr>
            </a:br>
            <a:br>
              <a:rPr lang="en-US" sz="1100" b="0" i="0" u="none" strike="noStrike" cap="none" dirty="0">
                <a:solidFill>
                  <a:schemeClr val="dk1"/>
                </a:solidFill>
                <a:latin typeface="Arial"/>
                <a:ea typeface="Arial"/>
                <a:cs typeface="Arial"/>
                <a:sym typeface="Arial"/>
              </a:rPr>
            </a:b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Some examples of why members should join. Made by Pacific Northwest District.</a:t>
            </a:r>
          </a:p>
          <a:p>
            <a:pPr marL="0" marR="0" lvl="0" indent="0" algn="l" rtl="0">
              <a:spcBef>
                <a:spcPts val="0"/>
              </a:spcBef>
              <a:spcAft>
                <a:spcPts val="0"/>
              </a:spcAft>
              <a:buClr>
                <a:schemeClr val="dk1"/>
              </a:buClr>
              <a:buSzPct val="25000"/>
              <a:buFont typeface="Arial"/>
              <a:buNone/>
            </a:pP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Explain that these are just some of the reasons that people join/should join Key Club</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-Discuss and explain each reason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Ask some Key Clubbers why they first joined Key Club and why they stay committed to it.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What aspects of each of these membership booths make it appealing?</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How can each booth be made better?</a:t>
            </a:r>
          </a:p>
          <a:p>
            <a:pPr marL="0" marR="0" lvl="0" indent="0" algn="l" rtl="0">
              <a:spcBef>
                <a:spcPts val="0"/>
              </a:spcBef>
              <a:buClr>
                <a:schemeClr val="dk1"/>
              </a:buClr>
              <a:buSzPct val="25000"/>
              <a:buFont typeface="Arial"/>
              <a:buNone/>
            </a:pPr>
            <a:br>
              <a:rPr lang="en-US" sz="1100" b="0" i="0" u="none" strike="noStrike" cap="none" dirty="0">
                <a:solidFill>
                  <a:schemeClr val="dk1"/>
                </a:solidFill>
                <a:latin typeface="Arial"/>
                <a:ea typeface="Arial"/>
                <a:cs typeface="Arial"/>
                <a:sym typeface="Arial"/>
              </a:rPr>
            </a:b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What aspects of each of these membership booths make it appealing?</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How can each booth be made better?</a:t>
            </a:r>
          </a:p>
          <a:p>
            <a:pPr marL="0" marR="0" lvl="0" indent="0" algn="l" rtl="0">
              <a:spcBef>
                <a:spcPts val="0"/>
              </a:spcBef>
              <a:buClr>
                <a:schemeClr val="dk1"/>
              </a:buClr>
              <a:buSzPct val="25000"/>
              <a:buFont typeface="Arial"/>
              <a:buNone/>
            </a:pP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So you have the members, now what? KEEP THEM INVOLVED</a:t>
            </a:r>
          </a:p>
          <a:p>
            <a:pPr marL="0" marR="0" lvl="0" indent="0" algn="l" rtl="0">
              <a:spcBef>
                <a:spcPts val="0"/>
              </a:spcBef>
              <a:spcAft>
                <a:spcPts val="0"/>
              </a:spcAft>
              <a:buClr>
                <a:schemeClr val="dk1"/>
              </a:buClr>
              <a:buSzPct val="25000"/>
              <a:buFont typeface="Arial"/>
              <a:buNone/>
            </a:pPr>
            <a:br>
              <a:rPr lang="en-US" sz="1100" b="0" i="0" u="none" strike="noStrike" cap="none">
                <a:solidFill>
                  <a:schemeClr val="dk1"/>
                </a:solidFill>
                <a:latin typeface="Arial"/>
                <a:ea typeface="Arial"/>
                <a:cs typeface="Arial"/>
                <a:sym typeface="Arial"/>
              </a:rPr>
            </a:br>
            <a:r>
              <a:rPr lang="en-US" sz="1100" b="1" i="0" u="none" strike="noStrike" cap="none">
                <a:solidFill>
                  <a:schemeClr val="dk1"/>
                </a:solidFill>
                <a:latin typeface="Arial"/>
                <a:ea typeface="Arial"/>
                <a:cs typeface="Arial"/>
                <a:sym typeface="Arial"/>
              </a:rPr>
              <a:t>Constant Activity: </a:t>
            </a:r>
            <a:r>
              <a:rPr lang="en-US" sz="1100" b="0" i="0" u="none" strike="noStrike" cap="none">
                <a:solidFill>
                  <a:schemeClr val="dk1"/>
                </a:solidFill>
                <a:latin typeface="Arial"/>
                <a:ea typeface="Arial"/>
                <a:cs typeface="Arial"/>
                <a:sym typeface="Arial"/>
              </a:rPr>
              <a:t>Constant activity allows members plenty of options and avoids lags in key club spirit – keep them involved</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FUN is Key!: </a:t>
            </a:r>
            <a:r>
              <a:rPr lang="en-US" sz="1100" b="0" i="0" u="none" strike="noStrike" cap="none">
                <a:solidFill>
                  <a:schemeClr val="dk1"/>
                </a:solidFill>
                <a:latin typeface="Arial"/>
                <a:ea typeface="Arial"/>
                <a:cs typeface="Arial"/>
                <a:sym typeface="Arial"/>
              </a:rPr>
              <a:t>Would you go to a boring meeting and listen to someone talk for 30 minutes, 45 minutes, an hour? NO! Get your members up, get energy flowing, get them excited to be there (Icebreaker examples on Florida website)</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District and Zone Attendance: </a:t>
            </a:r>
            <a:r>
              <a:rPr lang="en-US" sz="1100" b="0" i="0" u="none" strike="noStrike" cap="none">
                <a:solidFill>
                  <a:schemeClr val="dk1"/>
                </a:solidFill>
                <a:latin typeface="Arial"/>
                <a:ea typeface="Arial"/>
                <a:cs typeface="Arial"/>
                <a:sym typeface="Arial"/>
              </a:rPr>
              <a:t>DCON attendance has been proved to increase members excitement about key club. Being in an environment with several other key clubbers that are excited to be there is an amazing and impactful experience. Bring members to KCKC and SZR- meet new key clubbers and show them what Key Club is about. Interconnectedness.</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Offer Incentives:</a:t>
            </a:r>
            <a:r>
              <a:rPr lang="en-US" sz="1100" b="0" i="0" u="none" strike="noStrike" cap="none">
                <a:solidFill>
                  <a:schemeClr val="dk1"/>
                </a:solidFill>
                <a:latin typeface="Arial"/>
                <a:ea typeface="Arial"/>
                <a:cs typeface="Arial"/>
                <a:sym typeface="Arial"/>
              </a:rPr>
              <a:t> such as a Member of the Month award or Key Club chord for graduating seniors. </a:t>
            </a:r>
          </a:p>
          <a:p>
            <a:pPr marL="0" marR="0" lvl="0" indent="0" algn="l" rtl="0">
              <a:spcBef>
                <a:spcPts val="0"/>
              </a:spcBef>
              <a:buClr>
                <a:schemeClr val="dk1"/>
              </a:buClr>
              <a:buSzPct val="25000"/>
              <a:buFont typeface="Arial"/>
              <a:buNone/>
            </a:pPr>
            <a:br>
              <a:rPr lang="en-US" sz="1100" b="0" i="0" u="none" strike="noStrike" cap="none">
                <a:solidFill>
                  <a:schemeClr val="dk1"/>
                </a:solidFill>
                <a:latin typeface="Arial"/>
                <a:ea typeface="Arial"/>
                <a:cs typeface="Arial"/>
                <a:sym typeface="Arial"/>
              </a:rPr>
            </a:br>
            <a:br>
              <a:rPr lang="en-US" sz="1100" b="0" i="0" u="none" strike="noStrike" cap="none">
                <a:solidFill>
                  <a:schemeClr val="dk1"/>
                </a:solidFill>
                <a:latin typeface="Arial"/>
                <a:ea typeface="Arial"/>
                <a:cs typeface="Arial"/>
                <a:sym typeface="Arial"/>
              </a:rPr>
            </a:b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So you have the members, now what? KEEP THEM INVOLVED</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Meetings should not be chaotic, they should be calm and easygoing</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Everything for the meeting should be planned ahead of time such as who is talking about what. Never wait till the meeting to figure out these details</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Keep the meeting calm and fun but don’t make it foolish. You are representing an international organization</a:t>
            </a:r>
          </a:p>
          <a:p>
            <a:pPr marL="0" marR="0" lvl="0" indent="0" algn="l" rtl="0">
              <a:spcBef>
                <a:spcPts val="0"/>
              </a:spcBef>
              <a:buClr>
                <a:schemeClr val="dk1"/>
              </a:buClr>
              <a:buSzPct val="25000"/>
              <a:buFont typeface="Arial"/>
              <a:buNone/>
            </a:pP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cxnSp>
        <p:nvCxnSpPr>
          <p:cNvPr id="15" name="Shape 15"/>
          <p:cNvCxnSpPr/>
          <p:nvPr/>
        </p:nvCxnSpPr>
        <p:spPr>
          <a:xfrm>
            <a:off x="514350" y="4012426"/>
            <a:ext cx="8629649" cy="1786"/>
          </a:xfrm>
          <a:prstGeom prst="straightConnector1">
            <a:avLst/>
          </a:prstGeom>
          <a:noFill/>
          <a:ln w="9525" cap="flat" cmpd="sng">
            <a:solidFill>
              <a:schemeClr val="accent1"/>
            </a:solidFill>
            <a:prstDash val="solid"/>
            <a:round/>
            <a:headEnd type="none" w="med" len="med"/>
            <a:tailEnd type="none" w="med" len="med"/>
          </a:ln>
        </p:spPr>
      </p:cxnSp>
      <p:sp>
        <p:nvSpPr>
          <p:cNvPr id="16" name="Shape 16"/>
          <p:cNvSpPr txBox="1">
            <a:spLocks noGrp="1"/>
          </p:cNvSpPr>
          <p:nvPr>
            <p:ph type="ctrTitle"/>
          </p:nvPr>
        </p:nvSpPr>
        <p:spPr>
          <a:xfrm>
            <a:off x="381000" y="3640057"/>
            <a:ext cx="8458200" cy="91678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381000" y="2914650"/>
            <a:ext cx="8458200" cy="6857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accent1"/>
              </a:buClr>
              <a:buFont typeface="Noto Sans Symbols"/>
              <a:buNone/>
              <a:defRPr sz="2400" b="0" i="0" u="none" strike="noStrike" cap="none">
                <a:solidFill>
                  <a:srgbClr val="44332A"/>
                </a:solidFill>
                <a:latin typeface="Source Sans Pro"/>
                <a:ea typeface="Source Sans Pro"/>
                <a:cs typeface="Source Sans Pro"/>
                <a:sym typeface="Source Sans Pro"/>
              </a:defRPr>
            </a:lvl1pPr>
            <a:lvl2pPr marL="457200" marR="0" lvl="1" indent="0" algn="ctr" rtl="0">
              <a:lnSpc>
                <a:spcPct val="100000"/>
              </a:lnSpc>
              <a:spcBef>
                <a:spcPts val="560"/>
              </a:spcBef>
              <a:spcAft>
                <a:spcPts val="0"/>
              </a:spcAft>
              <a:buClr>
                <a:schemeClr val="accent1"/>
              </a:buClr>
              <a:buFont typeface="Noto Sans Symbols"/>
              <a:buNone/>
              <a:defRPr sz="2800" b="0" i="0" u="none" strike="noStrike" cap="none">
                <a:solidFill>
                  <a:schemeClr val="dk2"/>
                </a:solidFill>
                <a:latin typeface="Source Sans Pro"/>
                <a:ea typeface="Source Sans Pro"/>
                <a:cs typeface="Source Sans Pro"/>
                <a:sym typeface="Source Sans Pro"/>
              </a:defRPr>
            </a:lvl2pPr>
            <a:lvl3pPr marL="914400" marR="0" lvl="2" indent="0" algn="ctr" rtl="0">
              <a:lnSpc>
                <a:spcPct val="100000"/>
              </a:lnSpc>
              <a:spcBef>
                <a:spcPts val="480"/>
              </a:spcBef>
              <a:spcAft>
                <a:spcPts val="0"/>
              </a:spcAft>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3pPr>
            <a:lvl4pPr marL="1371600" marR="0" lvl="3" indent="0" algn="ctr" rtl="0">
              <a:lnSpc>
                <a:spcPct val="100000"/>
              </a:lnSpc>
              <a:spcBef>
                <a:spcPts val="400"/>
              </a:spcBef>
              <a:spcAft>
                <a:spcPts val="0"/>
              </a:spcAft>
              <a:buClr>
                <a:schemeClr val="accent1"/>
              </a:buClr>
              <a:buFont typeface="Noto Sans Symbols"/>
              <a:buNone/>
              <a:defRPr sz="2000" b="0" i="0" u="none" strike="noStrike" cap="none">
                <a:solidFill>
                  <a:schemeClr val="dk2"/>
                </a:solidFill>
                <a:latin typeface="Source Sans Pro"/>
                <a:ea typeface="Source Sans Pro"/>
                <a:cs typeface="Source Sans Pro"/>
                <a:sym typeface="Source Sans Pro"/>
              </a:defRPr>
            </a:lvl4pPr>
            <a:lvl5pPr marL="1828800" marR="0" lvl="4" indent="0" algn="ctr" rtl="0">
              <a:lnSpc>
                <a:spcPct val="100000"/>
              </a:lnSpc>
              <a:spcBef>
                <a:spcPts val="360"/>
              </a:spcBef>
              <a:spcAft>
                <a:spcPts val="0"/>
              </a:spcAft>
              <a:buClr>
                <a:schemeClr val="accent1"/>
              </a:buClr>
              <a:buFont typeface="Noto Sans Symbols"/>
              <a:buNone/>
              <a:defRPr sz="1800" b="0" i="0" u="none" strike="noStrike" cap="none">
                <a:solidFill>
                  <a:schemeClr val="dk2"/>
                </a:solidFill>
                <a:latin typeface="Source Sans Pro"/>
                <a:ea typeface="Source Sans Pro"/>
                <a:cs typeface="Source Sans Pro"/>
                <a:sym typeface="Source Sans Pro"/>
              </a:defRPr>
            </a:lvl5pPr>
            <a:lvl6pPr marL="2286000" marR="0" lvl="5" indent="0" algn="ctr" rtl="0">
              <a:lnSpc>
                <a:spcPct val="100000"/>
              </a:lnSpc>
              <a:spcBef>
                <a:spcPts val="360"/>
              </a:spcBef>
              <a:spcAft>
                <a:spcPts val="0"/>
              </a:spcAft>
              <a:buClr>
                <a:schemeClr val="accent1"/>
              </a:buClr>
              <a:buFont typeface="Noto Sans Symbols"/>
              <a:buNone/>
              <a:defRPr sz="1800" b="0" i="0" u="none" strike="noStrike" cap="none">
                <a:solidFill>
                  <a:schemeClr val="dk2"/>
                </a:solidFill>
                <a:latin typeface="Source Sans Pro"/>
                <a:ea typeface="Source Sans Pro"/>
                <a:cs typeface="Source Sans Pro"/>
                <a:sym typeface="Source Sans Pro"/>
              </a:defRPr>
            </a:lvl6pPr>
            <a:lvl7pPr marL="2743200" marR="0" lvl="6" indent="0" algn="ctr" rtl="0">
              <a:lnSpc>
                <a:spcPct val="100000"/>
              </a:lnSpc>
              <a:spcBef>
                <a:spcPts val="320"/>
              </a:spcBef>
              <a:spcAft>
                <a:spcPts val="0"/>
              </a:spcAft>
              <a:buClr>
                <a:schemeClr val="accent1"/>
              </a:buClr>
              <a:buFont typeface="Noto Sans Symbols"/>
              <a:buNone/>
              <a:defRPr sz="1600" b="0" i="0" u="none" strike="noStrike" cap="none">
                <a:solidFill>
                  <a:schemeClr val="dk2"/>
                </a:solidFill>
                <a:latin typeface="Source Sans Pro"/>
                <a:ea typeface="Source Sans Pro"/>
                <a:cs typeface="Source Sans Pro"/>
                <a:sym typeface="Source Sans Pro"/>
              </a:defRPr>
            </a:lvl7pPr>
            <a:lvl8pPr marL="3200400" marR="0" lvl="7" indent="0" algn="ctr" rtl="0">
              <a:lnSpc>
                <a:spcPct val="100000"/>
              </a:lnSpc>
              <a:spcBef>
                <a:spcPts val="320"/>
              </a:spcBef>
              <a:spcAft>
                <a:spcPts val="0"/>
              </a:spcAft>
              <a:buClr>
                <a:schemeClr val="accent1"/>
              </a:buClr>
              <a:buFont typeface="Noto Sans Symbols"/>
              <a:buNone/>
              <a:defRPr sz="1600" b="0" i="0" u="none" strike="noStrike" cap="none">
                <a:solidFill>
                  <a:schemeClr val="dk2"/>
                </a:solidFill>
                <a:latin typeface="Source Sans Pro"/>
                <a:ea typeface="Source Sans Pro"/>
                <a:cs typeface="Source Sans Pro"/>
                <a:sym typeface="Source Sans Pro"/>
              </a:defRPr>
            </a:lvl8pPr>
            <a:lvl9pPr marL="3657600" marR="0" lvl="8" indent="0" algn="ctr"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18" name="Shape 18"/>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229600" y="4855464"/>
            <a:ext cx="758949" cy="18516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04800" y="342900"/>
            <a:ext cx="8686800" cy="62864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rot="5400000">
            <a:off x="2950963" y="-1480542"/>
            <a:ext cx="3394472" cy="8686800"/>
          </a:xfrm>
          <a:prstGeom prst="rect">
            <a:avLst/>
          </a:prstGeom>
          <a:noFill/>
          <a:ln>
            <a:noFill/>
          </a:ln>
        </p:spPr>
        <p:txBody>
          <a:bodyPr lIns="91425" tIns="91425" rIns="91425" bIns="91425" anchor="t" anchorCtr="0"/>
          <a:lstStyle>
            <a:lvl1pPr marL="342900" marR="0" lvl="0" indent="78740"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8" name="Shape 78"/>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578075" y="1691876"/>
            <a:ext cx="4388641" cy="1828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 name="Shape 83"/>
          <p:cNvSpPr txBox="1">
            <a:spLocks noGrp="1"/>
          </p:cNvSpPr>
          <p:nvPr>
            <p:ph type="body" idx="1"/>
          </p:nvPr>
        </p:nvSpPr>
        <p:spPr>
          <a:xfrm rot="5400000">
            <a:off x="1387078" y="-517920"/>
            <a:ext cx="4388641" cy="6248399"/>
          </a:xfrm>
          <a:prstGeom prst="rect">
            <a:avLst/>
          </a:prstGeom>
          <a:noFill/>
          <a:ln>
            <a:noFill/>
          </a:ln>
        </p:spPr>
        <p:txBody>
          <a:bodyPr lIns="91425" tIns="91425" rIns="91425" bIns="91425" anchor="t" anchorCtr="0"/>
          <a:lstStyle>
            <a:lvl1pPr marL="342900" marR="0" lvl="0" indent="78740"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4" name="Shape 84"/>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04800" y="342900"/>
            <a:ext cx="8686800" cy="62864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304800" y="1165620"/>
            <a:ext cx="8686800" cy="3394472"/>
          </a:xfrm>
          <a:prstGeom prst="rect">
            <a:avLst/>
          </a:prstGeom>
          <a:noFill/>
          <a:ln>
            <a:noFill/>
          </a:ln>
        </p:spPr>
        <p:txBody>
          <a:bodyPr lIns="91425" tIns="91425" rIns="91425" bIns="91425" anchor="t" anchorCtr="0"/>
          <a:lstStyle>
            <a:lvl1pPr marL="342900" marR="0" lvl="0" indent="78740"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24" name="Shape 24"/>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581400" y="57150"/>
            <a:ext cx="2895600"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229600" y="4855464"/>
            <a:ext cx="758949" cy="18516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cxnSp>
        <p:nvCxnSpPr>
          <p:cNvPr id="28" name="Shape 28"/>
          <p:cNvCxnSpPr/>
          <p:nvPr/>
        </p:nvCxnSpPr>
        <p:spPr>
          <a:xfrm>
            <a:off x="514350" y="2583675"/>
            <a:ext cx="8629649" cy="1786"/>
          </a:xfrm>
          <a:prstGeom prst="straightConnector1">
            <a:avLst/>
          </a:prstGeom>
          <a:noFill/>
          <a:ln w="9525" cap="flat" cmpd="sng">
            <a:solidFill>
              <a:schemeClr val="accent1"/>
            </a:solidFill>
            <a:prstDash val="solid"/>
            <a:round/>
            <a:headEnd type="none" w="med" len="med"/>
            <a:tailEnd type="none" w="med" len="med"/>
          </a:ln>
        </p:spPr>
      </p:cxnSp>
      <p:sp>
        <p:nvSpPr>
          <p:cNvPr id="29" name="Shape 29"/>
          <p:cNvSpPr txBox="1">
            <a:spLocks noGrp="1"/>
          </p:cNvSpPr>
          <p:nvPr>
            <p:ph type="body" idx="1"/>
          </p:nvPr>
        </p:nvSpPr>
        <p:spPr>
          <a:xfrm>
            <a:off x="381000" y="1257300"/>
            <a:ext cx="8458200" cy="914400"/>
          </a:xfrm>
          <a:prstGeom prst="rect">
            <a:avLst/>
          </a:prstGeom>
          <a:noFill/>
          <a:ln>
            <a:noFill/>
          </a:ln>
        </p:spPr>
        <p:txBody>
          <a:bodyPr lIns="91425" tIns="91425" rIns="91425" bIns="91425" anchor="b" anchorCtr="0"/>
          <a:lstStyle>
            <a:lvl1pPr marL="0" marR="0" lvl="0" indent="0" algn="r" rtl="0">
              <a:lnSpc>
                <a:spcPct val="100000"/>
              </a:lnSpc>
              <a:spcBef>
                <a:spcPts val="400"/>
              </a:spcBef>
              <a:spcAft>
                <a:spcPts val="0"/>
              </a:spcAft>
              <a:buClr>
                <a:schemeClr val="accent1"/>
              </a:buClr>
              <a:buFont typeface="Noto Sans Symbols"/>
              <a:buNone/>
              <a:defRPr sz="2000" b="0" i="0" u="none" strike="noStrike" cap="none">
                <a:solidFill>
                  <a:srgbClr val="DCD0B0"/>
                </a:solidFill>
                <a:latin typeface="Source Sans Pro"/>
                <a:ea typeface="Source Sans Pro"/>
                <a:cs typeface="Source Sans Pro"/>
                <a:sym typeface="Source Sans Pro"/>
              </a:defRPr>
            </a:lvl1pPr>
            <a:lvl2pPr marL="742950" marR="0" lvl="1" indent="-285750" algn="l"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Source Sans Pro"/>
                <a:ea typeface="Source Sans Pro"/>
                <a:cs typeface="Source Sans Pro"/>
                <a:sym typeface="Source Sans Pro"/>
              </a:defRPr>
            </a:lvl2pPr>
            <a:lvl3pPr marL="1143000" marR="0" lvl="2" indent="-228600" algn="l" rtl="0">
              <a:lnSpc>
                <a:spcPct val="100000"/>
              </a:lnSpc>
              <a:spcBef>
                <a:spcPts val="320"/>
              </a:spcBef>
              <a:spcAft>
                <a:spcPts val="0"/>
              </a:spcAft>
              <a:buClr>
                <a:schemeClr val="accent1"/>
              </a:buClr>
              <a:buFont typeface="Noto Sans Symbols"/>
              <a:buNone/>
              <a:defRPr sz="1600" b="0" i="0" u="none" strike="noStrike" cap="none">
                <a:solidFill>
                  <a:schemeClr val="lt1"/>
                </a:solidFill>
                <a:latin typeface="Source Sans Pro"/>
                <a:ea typeface="Source Sans Pro"/>
                <a:cs typeface="Source Sans Pro"/>
                <a:sym typeface="Source Sans Pro"/>
              </a:defRPr>
            </a:lvl3pPr>
            <a:lvl4pPr marL="1600200" marR="0" lvl="3" indent="-22860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4pPr>
            <a:lvl5pPr marL="2057400" marR="0" lvl="4" indent="-22860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lt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lt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lt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lt2"/>
                </a:solidFill>
                <a:latin typeface="Source Sans Pro"/>
                <a:ea typeface="Source Sans Pro"/>
                <a:cs typeface="Source Sans Pro"/>
                <a:sym typeface="Source Sans Pro"/>
              </a:defRPr>
            </a:lvl9pPr>
          </a:lstStyle>
          <a:p>
            <a:endParaRPr/>
          </a:p>
        </p:txBody>
      </p:sp>
      <p:sp>
        <p:nvSpPr>
          <p:cNvPr id="30" name="Shape 30"/>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33" name="Shape 33"/>
          <p:cNvSpPr txBox="1">
            <a:spLocks noGrp="1"/>
          </p:cNvSpPr>
          <p:nvPr>
            <p:ph type="title"/>
          </p:nvPr>
        </p:nvSpPr>
        <p:spPr>
          <a:xfrm>
            <a:off x="180475" y="2210314"/>
            <a:ext cx="8686800" cy="888617"/>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lt2"/>
              </a:buClr>
              <a:buFont typeface="Source Sans Pro"/>
              <a:buNone/>
              <a:defRPr sz="3600" b="0" i="0" u="none" strike="noStrike" cap="none">
                <a:solidFill>
                  <a:schemeClr val="lt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01752" y="342900"/>
            <a:ext cx="8686800" cy="63093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body" idx="1"/>
          </p:nvPr>
        </p:nvSpPr>
        <p:spPr>
          <a:xfrm>
            <a:off x="304800" y="1200150"/>
            <a:ext cx="4190999" cy="3543300"/>
          </a:xfrm>
          <a:prstGeom prst="rect">
            <a:avLst/>
          </a:prstGeom>
          <a:noFill/>
          <a:ln>
            <a:noFill/>
          </a:ln>
        </p:spPr>
        <p:txBody>
          <a:bodyPr lIns="91425" tIns="91425" rIns="91425" bIns="91425" anchor="t" anchorCtr="0"/>
          <a:lstStyle>
            <a:lvl1pPr marL="342900" marR="0" lvl="0" indent="1015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742950" marR="0" lvl="1" indent="2413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143000" marR="0" lvl="2"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600200" marR="0" lvl="3" indent="3810"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7" name="Shape 37"/>
          <p:cNvSpPr txBox="1">
            <a:spLocks noGrp="1"/>
          </p:cNvSpPr>
          <p:nvPr>
            <p:ph type="body" idx="2"/>
          </p:nvPr>
        </p:nvSpPr>
        <p:spPr>
          <a:xfrm>
            <a:off x="4648200" y="1200150"/>
            <a:ext cx="4343400" cy="3543300"/>
          </a:xfrm>
          <a:prstGeom prst="rect">
            <a:avLst/>
          </a:prstGeom>
          <a:noFill/>
          <a:ln>
            <a:noFill/>
          </a:ln>
        </p:spPr>
        <p:txBody>
          <a:bodyPr lIns="91425" tIns="91425" rIns="91425" bIns="91425" anchor="t" anchorCtr="0"/>
          <a:lstStyle>
            <a:lvl1pPr marL="342900" marR="0" lvl="0" indent="1015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742950" marR="0" lvl="1" indent="2413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143000" marR="0" lvl="2"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600200" marR="0" lvl="3" indent="3810"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38" name="Shape 38"/>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4057650"/>
            <a:ext cx="8610599" cy="66198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body" idx="1"/>
          </p:nvPr>
        </p:nvSpPr>
        <p:spPr>
          <a:xfrm>
            <a:off x="281441" y="500062"/>
            <a:ext cx="4290554" cy="479820"/>
          </a:xfrm>
          <a:prstGeom prst="rect">
            <a:avLst/>
          </a:prstGeom>
          <a:noFill/>
          <a:ln>
            <a:noFill/>
          </a:ln>
        </p:spPr>
        <p:txBody>
          <a:bodyPr lIns="91425" tIns="91425" rIns="91425" bIns="91425" anchor="ctr" anchorCtr="0"/>
          <a:lstStyle>
            <a:lvl1pPr marL="0" marR="0" lvl="0" indent="0" algn="l" rtl="0">
              <a:lnSpc>
                <a:spcPct val="100000"/>
              </a:lnSpc>
              <a:spcBef>
                <a:spcPts val="360"/>
              </a:spcBef>
              <a:spcAft>
                <a:spcPts val="0"/>
              </a:spcAft>
              <a:buClr>
                <a:schemeClr val="accent1"/>
              </a:buClr>
              <a:buFont typeface="Noto Sans Symbols"/>
              <a:buNone/>
              <a:defRPr sz="1800" b="0" i="0" u="none" strike="noStrike" cap="none">
                <a:solidFill>
                  <a:srgbClr val="AF7621"/>
                </a:solidFill>
                <a:latin typeface="Source Sans Pro"/>
                <a:ea typeface="Source Sans Pro"/>
                <a:cs typeface="Source Sans Pro"/>
                <a:sym typeface="Source Sans Pro"/>
              </a:defRPr>
            </a:lvl1pPr>
            <a:lvl2pPr marL="742950" marR="0" lvl="1" indent="-285750" algn="l" rtl="0">
              <a:lnSpc>
                <a:spcPct val="100000"/>
              </a:lnSpc>
              <a:spcBef>
                <a:spcPts val="400"/>
              </a:spcBef>
              <a:spcAft>
                <a:spcPts val="0"/>
              </a:spcAft>
              <a:buClr>
                <a:schemeClr val="accent1"/>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360"/>
              </a:spcBef>
              <a:spcAft>
                <a:spcPts val="0"/>
              </a:spcAft>
              <a:buClr>
                <a:schemeClr val="accent1"/>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4" name="Shape 44"/>
          <p:cNvSpPr txBox="1">
            <a:spLocks noGrp="1"/>
          </p:cNvSpPr>
          <p:nvPr>
            <p:ph type="body" idx="2"/>
          </p:nvPr>
        </p:nvSpPr>
        <p:spPr>
          <a:xfrm>
            <a:off x="4645026" y="500062"/>
            <a:ext cx="4292241" cy="479820"/>
          </a:xfrm>
          <a:prstGeom prst="rect">
            <a:avLst/>
          </a:prstGeom>
          <a:noFill/>
          <a:ln>
            <a:noFill/>
          </a:ln>
        </p:spPr>
        <p:txBody>
          <a:bodyPr lIns="91425" tIns="91425" rIns="91425" bIns="91425" anchor="ctr" anchorCtr="0"/>
          <a:lstStyle>
            <a:lvl1pPr marL="0" marR="0" lvl="0" indent="0" algn="l" rtl="0">
              <a:lnSpc>
                <a:spcPct val="100000"/>
              </a:lnSpc>
              <a:spcBef>
                <a:spcPts val="360"/>
              </a:spcBef>
              <a:spcAft>
                <a:spcPts val="0"/>
              </a:spcAft>
              <a:buClr>
                <a:schemeClr val="accent1"/>
              </a:buClr>
              <a:buFont typeface="Noto Sans Symbols"/>
              <a:buNone/>
              <a:defRPr sz="1800" b="0" i="0" u="none" strike="noStrike" cap="none">
                <a:solidFill>
                  <a:srgbClr val="AF7621"/>
                </a:solidFill>
                <a:latin typeface="Source Sans Pro"/>
                <a:ea typeface="Source Sans Pro"/>
                <a:cs typeface="Source Sans Pro"/>
                <a:sym typeface="Source Sans Pro"/>
              </a:defRPr>
            </a:lvl1pPr>
            <a:lvl2pPr marL="742950" marR="0" lvl="1" indent="-285750" algn="l" rtl="0">
              <a:lnSpc>
                <a:spcPct val="100000"/>
              </a:lnSpc>
              <a:spcBef>
                <a:spcPts val="400"/>
              </a:spcBef>
              <a:spcAft>
                <a:spcPts val="0"/>
              </a:spcAft>
              <a:buClr>
                <a:schemeClr val="accent1"/>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360"/>
              </a:spcBef>
              <a:spcAft>
                <a:spcPts val="0"/>
              </a:spcAft>
              <a:buClr>
                <a:schemeClr val="accent1"/>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320"/>
              </a:spcBef>
              <a:spcAft>
                <a:spcPts val="0"/>
              </a:spcAft>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5" name="Shape 45"/>
          <p:cNvSpPr txBox="1">
            <a:spLocks noGrp="1"/>
          </p:cNvSpPr>
          <p:nvPr>
            <p:ph type="body" idx="3"/>
          </p:nvPr>
        </p:nvSpPr>
        <p:spPr>
          <a:xfrm>
            <a:off x="281441" y="987028"/>
            <a:ext cx="4290554" cy="2956322"/>
          </a:xfrm>
          <a:prstGeom prst="rect">
            <a:avLst/>
          </a:prstGeom>
          <a:noFill/>
          <a:ln>
            <a:noFill/>
          </a:ln>
        </p:spPr>
        <p:txBody>
          <a:bodyPr lIns="91425" tIns="91425" rIns="91425" bIns="91425" anchor="t" anchorCtr="0"/>
          <a:lstStyle>
            <a:lvl1pPr marL="342900" marR="0" lvl="0" indent="-3302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742950" marR="0" lvl="1" indent="-1905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143000" marR="0" lvl="2" indent="3810"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600200" marR="0" lvl="3" indent="-30480" algn="l" rtl="0">
              <a:lnSpc>
                <a:spcPct val="100000"/>
              </a:lnSpc>
              <a:spcBef>
                <a:spcPts val="320"/>
              </a:spcBef>
              <a:spcAft>
                <a:spcPts val="0"/>
              </a:spcAft>
              <a:buClr>
                <a:schemeClr val="accent1"/>
              </a:buClr>
              <a:buSzPct val="7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057400" marR="0" lvl="4"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6" name="Shape 46"/>
          <p:cNvSpPr txBox="1">
            <a:spLocks noGrp="1"/>
          </p:cNvSpPr>
          <p:nvPr>
            <p:ph type="body" idx="4"/>
          </p:nvPr>
        </p:nvSpPr>
        <p:spPr>
          <a:xfrm>
            <a:off x="4648730" y="987028"/>
            <a:ext cx="4288536" cy="2956322"/>
          </a:xfrm>
          <a:prstGeom prst="rect">
            <a:avLst/>
          </a:prstGeom>
          <a:noFill/>
          <a:ln>
            <a:noFill/>
          </a:ln>
        </p:spPr>
        <p:txBody>
          <a:bodyPr lIns="91425" tIns="91425" rIns="91425" bIns="91425" anchor="t" anchorCtr="0"/>
          <a:lstStyle>
            <a:lvl1pPr marL="342900" marR="0" lvl="0" indent="-3302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742950" marR="0" lvl="1" indent="-1905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143000" marR="0" lvl="2" indent="3810" algn="l" rtl="0">
              <a:lnSpc>
                <a:spcPct val="100000"/>
              </a:lnSpc>
              <a:spcBef>
                <a:spcPts val="360"/>
              </a:spcBef>
              <a:spcAft>
                <a:spcPts val="0"/>
              </a:spcAft>
              <a:buClr>
                <a:schemeClr val="accent1"/>
              </a:buClr>
              <a:buSzPct val="7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600200" marR="0" lvl="3" indent="-30480" algn="l" rtl="0">
              <a:lnSpc>
                <a:spcPct val="100000"/>
              </a:lnSpc>
              <a:spcBef>
                <a:spcPts val="320"/>
              </a:spcBef>
              <a:spcAft>
                <a:spcPts val="0"/>
              </a:spcAft>
              <a:buClr>
                <a:schemeClr val="accent1"/>
              </a:buClr>
              <a:buSzPct val="7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057400" marR="0" lvl="4"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47" name="Shape 47"/>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229600" y="4857750"/>
            <a:ext cx="762000" cy="18516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cxnSp>
        <p:nvCxnSpPr>
          <p:cNvPr id="50" name="Shape 50"/>
          <p:cNvCxnSpPr/>
          <p:nvPr/>
        </p:nvCxnSpPr>
        <p:spPr>
          <a:xfrm>
            <a:off x="514350" y="4514850"/>
            <a:ext cx="8629649" cy="1786"/>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1752" y="342900"/>
            <a:ext cx="8686800" cy="63093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3" name="Shape 53"/>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D28E28"/>
              </a:buClr>
              <a:buSzPct val="25000"/>
              <a:buFont typeface="Arial"/>
              <a:buNone/>
            </a:pPr>
            <a:fld id="{00000000-1234-1234-1234-123412341234}" type="slidenum">
              <a:rPr lang="en-US" sz="1200" b="0" i="0" u="none" strike="noStrike" cap="none">
                <a:solidFill>
                  <a:srgbClr val="D28E28"/>
                </a:solidFill>
                <a:latin typeface="Arial"/>
                <a:ea typeface="Arial"/>
                <a:cs typeface="Arial"/>
                <a:sym typeface="Arial"/>
              </a:rPr>
              <a:t>‹#›</a:t>
            </a:fld>
            <a:endParaRPr lang="en-US" sz="1200" b="0" i="0" u="none" strike="noStrike" cap="none">
              <a:solidFill>
                <a:srgbClr val="D28E2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cxnSp>
        <p:nvCxnSpPr>
          <p:cNvPr id="61" name="Shape 61"/>
          <p:cNvCxnSpPr/>
          <p:nvPr/>
        </p:nvCxnSpPr>
        <p:spPr>
          <a:xfrm>
            <a:off x="514350" y="4386837"/>
            <a:ext cx="8629649" cy="1786"/>
          </a:xfrm>
          <a:prstGeom prst="straightConnector1">
            <a:avLst/>
          </a:prstGeom>
          <a:noFill/>
          <a:ln w="9525" cap="flat" cmpd="sng">
            <a:solidFill>
              <a:schemeClr val="accent1"/>
            </a:solidFill>
            <a:prstDash val="solid"/>
            <a:round/>
            <a:headEnd type="none" w="med" len="med"/>
            <a:tailEnd type="none" w="med" len="med"/>
          </a:ln>
        </p:spPr>
      </p:cxnSp>
      <p:sp>
        <p:nvSpPr>
          <p:cNvPr id="62" name="Shape 62"/>
          <p:cNvSpPr txBox="1">
            <a:spLocks noGrp="1"/>
          </p:cNvSpPr>
          <p:nvPr>
            <p:ph type="title"/>
          </p:nvPr>
        </p:nvSpPr>
        <p:spPr>
          <a:xfrm>
            <a:off x="457200" y="4114800"/>
            <a:ext cx="8458200" cy="3905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2000" b="1"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txBox="1">
            <a:spLocks noGrp="1"/>
          </p:cNvSpPr>
          <p:nvPr>
            <p:ph type="body" idx="1"/>
          </p:nvPr>
        </p:nvSpPr>
        <p:spPr>
          <a:xfrm>
            <a:off x="457200" y="457200"/>
            <a:ext cx="3008313" cy="360045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1pPr>
            <a:lvl2pPr marL="742950" marR="0" lvl="1" indent="-285750" algn="l" rtl="0">
              <a:lnSpc>
                <a:spcPct val="100000"/>
              </a:lnSpc>
              <a:spcBef>
                <a:spcPts val="240"/>
              </a:spcBef>
              <a:spcAft>
                <a:spcPts val="0"/>
              </a:spcAft>
              <a:buClr>
                <a:schemeClr val="accent1"/>
              </a:buClr>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143000" marR="0" lvl="2" indent="-228600" algn="l" rtl="0">
              <a:lnSpc>
                <a:spcPct val="100000"/>
              </a:lnSpc>
              <a:spcBef>
                <a:spcPts val="200"/>
              </a:spcBef>
              <a:spcAft>
                <a:spcPts val="0"/>
              </a:spcAft>
              <a:buClr>
                <a:schemeClr val="accent1"/>
              </a:buClr>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600200" marR="0" lvl="3" indent="-228600" algn="l" rtl="0">
              <a:lnSpc>
                <a:spcPct val="100000"/>
              </a:lnSpc>
              <a:spcBef>
                <a:spcPts val="180"/>
              </a:spcBef>
              <a:spcAft>
                <a:spcPts val="0"/>
              </a:spcAft>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4pPr>
            <a:lvl5pPr marL="2057400" marR="0" lvl="4" indent="-228600" algn="l" rtl="0">
              <a:lnSpc>
                <a:spcPct val="100000"/>
              </a:lnSpc>
              <a:spcBef>
                <a:spcPts val="180"/>
              </a:spcBef>
              <a:spcAft>
                <a:spcPts val="0"/>
              </a:spcAft>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4" name="Shape 64"/>
          <p:cNvSpPr txBox="1">
            <a:spLocks noGrp="1"/>
          </p:cNvSpPr>
          <p:nvPr>
            <p:ph type="body" idx="2"/>
          </p:nvPr>
        </p:nvSpPr>
        <p:spPr>
          <a:xfrm>
            <a:off x="3575050" y="457200"/>
            <a:ext cx="5340350" cy="3600450"/>
          </a:xfrm>
          <a:prstGeom prst="rect">
            <a:avLst/>
          </a:prstGeom>
          <a:noFill/>
          <a:ln>
            <a:noFill/>
          </a:ln>
        </p:spPr>
        <p:txBody>
          <a:bodyPr lIns="91425" tIns="91425" rIns="91425" bIns="91425" anchor="t" anchorCtr="0"/>
          <a:lstStyle>
            <a:lvl1pPr marL="342900" marR="0" lvl="0" indent="78740"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0" algn="l" rtl="0">
              <a:lnSpc>
                <a:spcPct val="100000"/>
              </a:lnSpc>
              <a:spcBef>
                <a:spcPts val="400"/>
              </a:spcBef>
              <a:spcAft>
                <a:spcPts val="0"/>
              </a:spcAft>
              <a:buClr>
                <a:schemeClr val="accent1"/>
              </a:buClr>
              <a:buSzPct val="60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65" name="Shape 65"/>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3505200" y="462475"/>
            <a:ext cx="5029199" cy="2743199"/>
          </a:xfrm>
          <a:prstGeom prst="rect">
            <a:avLst/>
          </a:prstGeom>
          <a:solidFill>
            <a:schemeClr val="lt1"/>
          </a:solidFill>
          <a:ln w="9525" cap="flat" cmpd="sng">
            <a:solidFill>
              <a:schemeClr val="accent1"/>
            </a:solidFill>
            <a:prstDash val="solid"/>
            <a:round/>
            <a:headEnd type="none" w="med" len="med"/>
            <a:tailEnd type="none" w="med" len="med"/>
          </a:ln>
          <a:effectLst>
            <a:reflection stA="49000" endA="500" endPos="10000" dist="900" dir="5400000" sy="-90000" algn="bl" rotWithShape="0"/>
          </a:effectLst>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Noto Sans Symbols"/>
              <a:buNone/>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70" name="Shape 70"/>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73" name="Shape 73"/>
          <p:cNvSpPr txBox="1">
            <a:spLocks noGrp="1"/>
          </p:cNvSpPr>
          <p:nvPr>
            <p:ph type="title"/>
          </p:nvPr>
        </p:nvSpPr>
        <p:spPr>
          <a:xfrm>
            <a:off x="381000" y="3745319"/>
            <a:ext cx="5867400" cy="39171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2000" b="1"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a:off x="381000" y="4149912"/>
            <a:ext cx="5867400" cy="576262"/>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accent1"/>
              </a:buClr>
              <a:buFont typeface="Noto Sans Symbols"/>
              <a:buNone/>
              <a:defRPr sz="1400" b="0" i="0" u="none" strike="noStrike" cap="none">
                <a:solidFill>
                  <a:schemeClr val="dk2"/>
                </a:solidFill>
                <a:latin typeface="Source Sans Pro"/>
                <a:ea typeface="Source Sans Pro"/>
                <a:cs typeface="Source Sans Pro"/>
                <a:sym typeface="Source Sans Pro"/>
              </a:defRPr>
            </a:lvl1pPr>
            <a:lvl2pPr marL="742950" marR="0" lvl="1" indent="-130809" algn="l" rtl="0">
              <a:lnSpc>
                <a:spcPct val="100000"/>
              </a:lnSpc>
              <a:spcBef>
                <a:spcPts val="240"/>
              </a:spcBef>
              <a:spcAft>
                <a:spcPts val="0"/>
              </a:spcAft>
              <a:buClr>
                <a:schemeClr val="accent1"/>
              </a:buClr>
              <a:buSzPct val="70000"/>
              <a:buFont typeface="Noto Sans Symbols"/>
              <a:buChar char="+"/>
              <a:defRPr sz="1200" b="0" i="0" u="none" strike="noStrike" cap="none">
                <a:solidFill>
                  <a:schemeClr val="dk2"/>
                </a:solidFill>
                <a:latin typeface="Source Sans Pro"/>
                <a:ea typeface="Source Sans Pro"/>
                <a:cs typeface="Source Sans Pro"/>
                <a:sym typeface="Source Sans Pro"/>
              </a:defRPr>
            </a:lvl2pPr>
            <a:lvl3pPr marL="1143000" marR="0" lvl="2" indent="-107950" algn="l" rtl="0">
              <a:lnSpc>
                <a:spcPct val="100000"/>
              </a:lnSpc>
              <a:spcBef>
                <a:spcPts val="200"/>
              </a:spcBef>
              <a:spcAft>
                <a:spcPts val="0"/>
              </a:spcAft>
              <a:buClr>
                <a:schemeClr val="accent1"/>
              </a:buClr>
              <a:buSzPct val="70000"/>
              <a:buFont typeface="Noto Sans Symbols"/>
              <a:buChar char="✕"/>
              <a:defRPr sz="1000" b="0" i="0" u="none" strike="noStrike" cap="none">
                <a:solidFill>
                  <a:schemeClr val="dk2"/>
                </a:solidFill>
                <a:latin typeface="Source Sans Pro"/>
                <a:ea typeface="Source Sans Pro"/>
                <a:cs typeface="Source Sans Pro"/>
                <a:sym typeface="Source Sans Pro"/>
              </a:defRPr>
            </a:lvl3pPr>
            <a:lvl4pPr marL="1600200" marR="0" lvl="3" indent="-112394" algn="l" rtl="0">
              <a:lnSpc>
                <a:spcPct val="100000"/>
              </a:lnSpc>
              <a:spcBef>
                <a:spcPts val="180"/>
              </a:spcBef>
              <a:spcAft>
                <a:spcPts val="0"/>
              </a:spcAft>
              <a:buClr>
                <a:schemeClr val="accent1"/>
              </a:buClr>
              <a:buSzPct val="70000"/>
              <a:buFont typeface="Noto Sans Symbols"/>
              <a:buChar char="✱"/>
              <a:defRPr sz="900" b="0" i="0" u="none" strike="noStrike" cap="none">
                <a:solidFill>
                  <a:schemeClr val="dk2"/>
                </a:solidFill>
                <a:latin typeface="Source Sans Pro"/>
                <a:ea typeface="Source Sans Pro"/>
                <a:cs typeface="Source Sans Pro"/>
                <a:sym typeface="Source Sans Pro"/>
              </a:defRPr>
            </a:lvl4pPr>
            <a:lvl5pPr marL="2057400" marR="0" lvl="4" indent="-143510" algn="l" rtl="0">
              <a:lnSpc>
                <a:spcPct val="100000"/>
              </a:lnSpc>
              <a:spcBef>
                <a:spcPts val="180"/>
              </a:spcBef>
              <a:spcAft>
                <a:spcPts val="0"/>
              </a:spcAft>
              <a:buClr>
                <a:schemeClr val="accent1"/>
              </a:buClr>
              <a:buSzPct val="60000"/>
              <a:buFont typeface="Noto Sans Symbols"/>
              <a:buChar char="✕"/>
              <a:defRPr sz="9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cxnSp>
        <p:nvCxnSpPr>
          <p:cNvPr id="6" name="Shape 6"/>
          <p:cNvCxnSpPr/>
          <p:nvPr/>
        </p:nvCxnSpPr>
        <p:spPr>
          <a:xfrm>
            <a:off x="514350" y="788174"/>
            <a:ext cx="8629649" cy="1786"/>
          </a:xfrm>
          <a:prstGeom prst="straightConnector1">
            <a:avLst/>
          </a:prstGeom>
          <a:noFill/>
          <a:ln w="9525" cap="flat" cmpd="sng">
            <a:solidFill>
              <a:schemeClr val="accent1"/>
            </a:solidFill>
            <a:prstDash val="solid"/>
            <a:round/>
            <a:headEnd type="none" w="med" len="med"/>
            <a:tailEnd type="none" w="med" len="med"/>
          </a:ln>
        </p:spPr>
      </p:cxnSp>
      <p:sp>
        <p:nvSpPr>
          <p:cNvPr id="7" name="Shape 7"/>
          <p:cNvSpPr txBox="1">
            <a:spLocks noGrp="1"/>
          </p:cNvSpPr>
          <p:nvPr>
            <p:ph type="body" idx="1"/>
          </p:nvPr>
        </p:nvSpPr>
        <p:spPr>
          <a:xfrm>
            <a:off x="304800" y="1165620"/>
            <a:ext cx="8686800" cy="3394472"/>
          </a:xfrm>
          <a:prstGeom prst="rect">
            <a:avLst/>
          </a:prstGeom>
          <a:noFill/>
          <a:ln>
            <a:noFill/>
          </a:ln>
        </p:spPr>
        <p:txBody>
          <a:bodyPr lIns="91425" tIns="91425" rIns="91425" bIns="91425" anchor="t" anchorCtr="0"/>
          <a:lstStyle>
            <a:lvl1pPr marL="342900" marR="0" lvl="0" indent="78740" algn="l" rtl="0">
              <a:lnSpc>
                <a:spcPct val="100000"/>
              </a:lnSpc>
              <a:spcBef>
                <a:spcPts val="640"/>
              </a:spcBef>
              <a:spcAft>
                <a:spcPts val="0"/>
              </a:spcAft>
              <a:buClr>
                <a:schemeClr val="accent1"/>
              </a:buClr>
              <a:buSzPct val="7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742950" marR="0" lvl="1" indent="67309" algn="l" rtl="0">
              <a:lnSpc>
                <a:spcPct val="100000"/>
              </a:lnSpc>
              <a:spcBef>
                <a:spcPts val="560"/>
              </a:spcBef>
              <a:spcAft>
                <a:spcPts val="0"/>
              </a:spcAft>
              <a:buClr>
                <a:schemeClr val="accent1"/>
              </a:buClr>
              <a:buSzPct val="7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143000" marR="0" lvl="2" indent="81280" algn="l" rtl="0">
              <a:lnSpc>
                <a:spcPct val="100000"/>
              </a:lnSpc>
              <a:spcBef>
                <a:spcPts val="480"/>
              </a:spcBef>
              <a:spcAft>
                <a:spcPts val="0"/>
              </a:spcAft>
              <a:buClr>
                <a:schemeClr val="accent1"/>
              </a:buClr>
              <a:buSzPct val="7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600200" marR="0" lvl="3" indent="38100" algn="l" rtl="0">
              <a:lnSpc>
                <a:spcPct val="100000"/>
              </a:lnSpc>
              <a:spcBef>
                <a:spcPts val="400"/>
              </a:spcBef>
              <a:spcAft>
                <a:spcPts val="0"/>
              </a:spcAft>
              <a:buClr>
                <a:schemeClr val="accent1"/>
              </a:buClr>
              <a:buSzPct val="7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057400" marR="0" lvl="4"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514600" marR="0" lvl="5" indent="-33020" algn="l" rtl="0">
              <a:lnSpc>
                <a:spcPct val="100000"/>
              </a:lnSpc>
              <a:spcBef>
                <a:spcPts val="360"/>
              </a:spcBef>
              <a:spcAft>
                <a:spcPts val="0"/>
              </a:spcAft>
              <a:buClr>
                <a:schemeClr val="accent1"/>
              </a:buClr>
              <a:buSzPct val="6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2971800" marR="0" lvl="6" indent="-66039"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429000" marR="0" lvl="7" indent="-66040" algn="l" rtl="0">
              <a:lnSpc>
                <a:spcPct val="100000"/>
              </a:lnSpc>
              <a:spcBef>
                <a:spcPts val="320"/>
              </a:spcBef>
              <a:spcAft>
                <a:spcPts val="0"/>
              </a:spcAft>
              <a:buClr>
                <a:schemeClr val="accent1"/>
              </a:buClr>
              <a:buSzPct val="6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3886200" marR="0" lvl="8" indent="-73661" algn="l" rtl="0">
              <a:lnSpc>
                <a:spcPct val="100000"/>
              </a:lnSpc>
              <a:spcBef>
                <a:spcPts val="280"/>
              </a:spcBef>
              <a:spcAft>
                <a:spcPts val="0"/>
              </a:spcAft>
              <a:buClr>
                <a:schemeClr val="accent1"/>
              </a:buClr>
              <a:buSzPct val="59999"/>
              <a:buFont typeface="Noto Sans Symbols"/>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 name="Shape 8"/>
          <p:cNvSpPr txBox="1">
            <a:spLocks noGrp="1"/>
          </p:cNvSpPr>
          <p:nvPr>
            <p:ph type="dt" idx="10"/>
          </p:nvPr>
        </p:nvSpPr>
        <p:spPr>
          <a:xfrm>
            <a:off x="6477000" y="57150"/>
            <a:ext cx="2514599" cy="21669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57150"/>
            <a:ext cx="3352799" cy="21669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D28E28"/>
              </a:buClr>
              <a:buFont typeface="Arial"/>
              <a:buNone/>
              <a:defRPr sz="1200" b="0" i="0" u="none" strike="noStrike" cap="none">
                <a:solidFill>
                  <a:srgbClr val="D28E2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8229600" y="4857751"/>
            <a:ext cx="762000" cy="18335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11" name="Shape 11"/>
          <p:cNvSpPr txBox="1">
            <a:spLocks noGrp="1"/>
          </p:cNvSpPr>
          <p:nvPr>
            <p:ph type="title"/>
          </p:nvPr>
        </p:nvSpPr>
        <p:spPr>
          <a:xfrm>
            <a:off x="304800" y="342900"/>
            <a:ext cx="8686800" cy="62864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Source Sans Pro"/>
              <a:buNone/>
              <a:defRPr sz="3600" b="0" i="0" u="none" strike="noStrike" cap="none">
                <a:solidFill>
                  <a:schemeClr val="dk2"/>
                </a:solidFill>
                <a:latin typeface="Source Sans Pro"/>
                <a:ea typeface="Source Sans Pro"/>
                <a:cs typeface="Source Sans Pro"/>
                <a:sym typeface="Source Sans Pr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cxnSp>
        <p:nvCxnSpPr>
          <p:cNvPr id="12" name="Shape 12"/>
          <p:cNvCxnSpPr/>
          <p:nvPr/>
        </p:nvCxnSpPr>
        <p:spPr>
          <a:xfrm>
            <a:off x="514350" y="788174"/>
            <a:ext cx="8629649" cy="1786"/>
          </a:xfrm>
          <a:prstGeom prst="straightConnector1">
            <a:avLst/>
          </a:prstGeom>
          <a:noFill/>
          <a:ln w="9525" cap="flat" cmpd="sng">
            <a:solidFill>
              <a:schemeClr val="accent1"/>
            </a:solidFill>
            <a:prstDash val="solid"/>
            <a:round/>
            <a:headEnd type="none" w="med" len="med"/>
            <a:tailEnd type="none" w="med" len="med"/>
          </a:ln>
        </p:spPr>
      </p:cxnSp>
      <p:cxnSp>
        <p:nvCxnSpPr>
          <p:cNvPr id="13" name="Shape 13"/>
          <p:cNvCxnSpPr/>
          <p:nvPr/>
        </p:nvCxnSpPr>
        <p:spPr>
          <a:xfrm>
            <a:off x="514350" y="793489"/>
            <a:ext cx="8629649" cy="1786"/>
          </a:xfrm>
          <a:prstGeom prst="straightConnector1">
            <a:avLst/>
          </a:prstGeom>
          <a:noFill/>
          <a:ln w="9525"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division20b@floridakeyclub.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floridakeyclub.org/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C00000"/>
              </a:solidFill>
              <a:latin typeface="Arial"/>
              <a:ea typeface="Arial"/>
              <a:cs typeface="Arial"/>
              <a:sym typeface="Arial"/>
            </a:endParaRPr>
          </a:p>
        </p:txBody>
      </p:sp>
      <p:sp>
        <p:nvSpPr>
          <p:cNvPr id="92" name="Shape 92"/>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C00000"/>
              </a:solidFill>
              <a:latin typeface="Arial"/>
              <a:ea typeface="Arial"/>
              <a:cs typeface="Arial"/>
              <a:sym typeface="Arial"/>
            </a:endParaRPr>
          </a:p>
        </p:txBody>
      </p:sp>
      <p:sp>
        <p:nvSpPr>
          <p:cNvPr id="93" name="Shape 93"/>
          <p:cNvSpPr txBox="1"/>
          <p:nvPr/>
        </p:nvSpPr>
        <p:spPr>
          <a:xfrm>
            <a:off x="762000" y="1365983"/>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1" i="0" u="none" strike="noStrike" cap="none">
                <a:solidFill>
                  <a:srgbClr val="C00000"/>
                </a:solidFill>
                <a:latin typeface="Arial"/>
                <a:ea typeface="Arial"/>
                <a:cs typeface="Arial"/>
                <a:sym typeface="Arial"/>
              </a:rPr>
              <a:t>MEMBERSHIP GROWTH</a:t>
            </a:r>
          </a:p>
          <a:p>
            <a:pPr marL="0" marR="0" lvl="0" indent="0" algn="ctr" rtl="0">
              <a:lnSpc>
                <a:spcPct val="100000"/>
              </a:lnSpc>
              <a:spcBef>
                <a:spcPts val="0"/>
              </a:spcBef>
              <a:spcAft>
                <a:spcPts val="0"/>
              </a:spcAft>
              <a:buClr>
                <a:srgbClr val="C00000"/>
              </a:buClr>
              <a:buSzPct val="25000"/>
              <a:buFont typeface="Arial"/>
              <a:buNone/>
            </a:pPr>
            <a:br>
              <a:rPr lang="en-US" sz="3600" b="1" i="0" u="none" strike="noStrike" cap="none">
                <a:solidFill>
                  <a:srgbClr val="C00000"/>
                </a:solidFill>
                <a:latin typeface="Arial"/>
                <a:ea typeface="Arial"/>
                <a:cs typeface="Arial"/>
                <a:sym typeface="Arial"/>
              </a:rPr>
            </a:br>
            <a:endParaRPr lang="en-US" sz="3600" b="1" i="0" u="none" strike="noStrike" cap="none">
              <a:solidFill>
                <a:srgbClr val="C00000"/>
              </a:solidFill>
              <a:latin typeface="Arial"/>
              <a:ea typeface="Arial"/>
              <a:cs typeface="Arial"/>
              <a:sym typeface="Arial"/>
            </a:endParaRPr>
          </a:p>
        </p:txBody>
      </p:sp>
      <p:sp>
        <p:nvSpPr>
          <p:cNvPr id="94" name="Shape 94"/>
          <p:cNvSpPr txBox="1"/>
          <p:nvPr/>
        </p:nvSpPr>
        <p:spPr>
          <a:xfrm>
            <a:off x="1050450" y="342125"/>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C00000"/>
              </a:solidFill>
              <a:latin typeface="Verdana"/>
              <a:ea typeface="Verdana"/>
              <a:cs typeface="Verdana"/>
              <a:sym typeface="Verdana"/>
            </a:endParaRPr>
          </a:p>
        </p:txBody>
      </p:sp>
      <p:pic>
        <p:nvPicPr>
          <p:cNvPr id="95" name="Shape 95"/>
          <p:cNvPicPr preferRelativeResize="0"/>
          <p:nvPr/>
        </p:nvPicPr>
        <p:blipFill rotWithShape="1">
          <a:blip r:embed="rId3">
            <a:alphaModFix/>
          </a:blip>
          <a:srcRect/>
          <a:stretch/>
        </p:blipFill>
        <p:spPr>
          <a:xfrm>
            <a:off x="2971800" y="2245625"/>
            <a:ext cx="2819400" cy="1010183"/>
          </a:xfrm>
          <a:prstGeom prst="rect">
            <a:avLst/>
          </a:prstGeom>
          <a:noFill/>
          <a:ln>
            <a:noFill/>
          </a:ln>
        </p:spPr>
      </p:pic>
      <p:pic>
        <p:nvPicPr>
          <p:cNvPr id="96" name="Shape 96"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866900" y="181725"/>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Resources</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83" name="Shape 183"/>
          <p:cNvSpPr txBox="1"/>
          <p:nvPr/>
        </p:nvSpPr>
        <p:spPr>
          <a:xfrm>
            <a:off x="762624" y="823422"/>
            <a:ext cx="7756451" cy="32169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a:solidFill>
                  <a:srgbClr val="000000"/>
                </a:solidFill>
                <a:latin typeface="Verdana"/>
                <a:ea typeface="Verdana"/>
                <a:cs typeface="Verdana"/>
                <a:sym typeface="Verdana"/>
              </a:rPr>
              <a:t>Need more help with membership development or retention?</a:t>
            </a:r>
          </a:p>
          <a:p>
            <a:pPr marL="0" marR="0" lvl="0" indent="0" algn="l" rtl="0">
              <a:lnSpc>
                <a:spcPct val="100000"/>
              </a:lnSpc>
              <a:spcBef>
                <a:spcPts val="0"/>
              </a:spcBef>
              <a:spcAft>
                <a:spcPts val="0"/>
              </a:spcAft>
              <a:buClr>
                <a:srgbClr val="000000"/>
              </a:buClr>
              <a:buSzPct val="25000"/>
              <a:buFont typeface="Arial"/>
              <a:buNone/>
            </a:pPr>
            <a:br>
              <a:rPr lang="en-US" sz="1800" b="0" i="0" u="none" strike="noStrike" cap="none" dirty="0">
                <a:solidFill>
                  <a:srgbClr val="000000"/>
                </a:solidFill>
                <a:latin typeface="Verdana"/>
                <a:ea typeface="Verdana"/>
                <a:cs typeface="Verdana"/>
                <a:sym typeface="Verdana"/>
              </a:rPr>
            </a:br>
            <a:r>
              <a:rPr lang="en-US" sz="1800" dirty="0">
                <a:latin typeface="Verdana"/>
                <a:ea typeface="Verdana"/>
                <a:cs typeface="Verdana"/>
                <a:sym typeface="Verdana"/>
              </a:rPr>
              <a:t>Contact …</a:t>
            </a:r>
          </a:p>
          <a:p>
            <a:pPr marL="0" marR="0" lvl="0" indent="0" algn="l" rtl="0">
              <a:lnSpc>
                <a:spcPct val="100000"/>
              </a:lnSpc>
              <a:spcBef>
                <a:spcPts val="0"/>
              </a:spcBef>
              <a:spcAft>
                <a:spcPts val="0"/>
              </a:spcAft>
              <a:buClr>
                <a:srgbClr val="000000"/>
              </a:buClr>
              <a:buSzPct val="25000"/>
              <a:buFont typeface="Arial"/>
              <a:buNone/>
            </a:pPr>
            <a:endParaRPr lang="en-US" sz="9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25000"/>
              <a:buFont typeface="Arial" panose="020B0604020202020204" pitchFamily="34" charset="0"/>
              <a:buChar char="•"/>
            </a:pPr>
            <a:r>
              <a:rPr lang="en-US" sz="1600" dirty="0">
                <a:latin typeface="Verdana"/>
                <a:ea typeface="Verdana"/>
                <a:cs typeface="Verdana"/>
                <a:sym typeface="Verdana"/>
              </a:rPr>
              <a:t>Lieutenant Governor</a:t>
            </a:r>
          </a:p>
          <a:p>
            <a:pPr marL="285750" marR="0" lvl="0" indent="-285750" algn="l" rtl="0">
              <a:lnSpc>
                <a:spcPct val="100000"/>
              </a:lnSpc>
              <a:spcBef>
                <a:spcPts val="0"/>
              </a:spcBef>
              <a:spcAft>
                <a:spcPts val="0"/>
              </a:spcAft>
              <a:buClr>
                <a:srgbClr val="000000"/>
              </a:buClr>
              <a:buSzPct val="25000"/>
              <a:buFont typeface="Arial" panose="020B0604020202020204" pitchFamily="34" charset="0"/>
              <a:buChar char="•"/>
            </a:pPr>
            <a:endParaRPr lang="en-US" sz="1600" b="0" i="0" u="none" strike="noStrike" cap="none" dirty="0">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25000"/>
              <a:buFont typeface="Arial" panose="020B0604020202020204" pitchFamily="34" charset="0"/>
              <a:buChar char="•"/>
            </a:pPr>
            <a:r>
              <a:rPr lang="en-US" sz="1600" dirty="0">
                <a:latin typeface="Verdana"/>
                <a:ea typeface="Verdana"/>
                <a:cs typeface="Verdana"/>
                <a:sym typeface="Verdana"/>
              </a:rPr>
              <a:t>Membership Development Committee Chair: Maria </a:t>
            </a:r>
            <a:r>
              <a:rPr lang="en-US" sz="1600" dirty="0" err="1">
                <a:latin typeface="Verdana"/>
                <a:ea typeface="Verdana"/>
                <a:cs typeface="Verdana"/>
                <a:sym typeface="Verdana"/>
              </a:rPr>
              <a:t>Landron</a:t>
            </a:r>
            <a:endParaRPr lang="en-US" sz="1600" dirty="0">
              <a:latin typeface="Verdana"/>
              <a:ea typeface="Verdana"/>
              <a:cs typeface="Verdana"/>
              <a:sym typeface="Verdana"/>
            </a:endParaRPr>
          </a:p>
          <a:p>
            <a:pPr lvl="0" algn="ctr">
              <a:buClr>
                <a:srgbClr val="000000"/>
              </a:buClr>
              <a:buSzPct val="25000"/>
            </a:pPr>
            <a:r>
              <a:rPr lang="en-US" sz="1800" dirty="0">
                <a:latin typeface="Verdana" panose="020B0604030504040204" pitchFamily="34" charset="0"/>
                <a:ea typeface="Verdana" panose="020B0604030504040204" pitchFamily="34" charset="0"/>
                <a:cs typeface="Verdana" panose="020B0604030504040204" pitchFamily="34" charset="0"/>
                <a:hlinkClick r:id="rId3"/>
              </a:rPr>
              <a:t>division20b@floridakeyclub.org</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0">
              <a:buClr>
                <a:srgbClr val="000000"/>
              </a:buClr>
              <a:buSzPct val="25000"/>
            </a:pPr>
            <a:endPar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endParaRPr>
          </a:p>
          <a:p>
            <a:pPr lvl="0">
              <a:buClr>
                <a:srgbClr val="000000"/>
              </a:buClr>
              <a:buSzPct val="25000"/>
            </a:pPr>
            <a:r>
              <a:rPr lang="en-US" sz="2400" dirty="0">
                <a:latin typeface="Verdana" panose="020B0604030504040204" pitchFamily="34" charset="0"/>
                <a:ea typeface="Verdana" panose="020B0604030504040204" pitchFamily="34" charset="0"/>
                <a:cs typeface="Verdana" panose="020B0604030504040204" pitchFamily="34" charset="0"/>
                <a:sym typeface="Verdana"/>
              </a:rPr>
              <a:t>Visit: </a:t>
            </a:r>
            <a:r>
              <a:rPr lang="en-US" sz="2400" dirty="0">
                <a:latin typeface="Verdana" panose="020B0604030504040204" pitchFamily="34" charset="0"/>
                <a:ea typeface="Verdana" panose="020B0604030504040204" pitchFamily="34" charset="0"/>
                <a:cs typeface="Verdana" panose="020B0604030504040204" pitchFamily="34" charset="0"/>
                <a:sym typeface="Verdana"/>
                <a:hlinkClick r:id="rId4"/>
              </a:rPr>
              <a:t>floridakeyclub.org/resources/</a:t>
            </a:r>
            <a:endPar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endParaRPr>
          </a:p>
          <a:p>
            <a:pPr lvl="0">
              <a:buClr>
                <a:srgbClr val="000000"/>
              </a:buClr>
              <a:buSzPct val="25000"/>
            </a:pPr>
            <a:endPar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184" name="Shape 184"/>
          <p:cNvPicPr preferRelativeResize="0"/>
          <p:nvPr/>
        </p:nvPicPr>
        <p:blipFill rotWithShape="1">
          <a:blip r:embed="rId5">
            <a:alphaModFix/>
          </a:blip>
          <a:srcRect/>
          <a:stretch/>
        </p:blipFill>
        <p:spPr>
          <a:xfrm>
            <a:off x="6909575" y="3052927"/>
            <a:ext cx="2051249" cy="787557"/>
          </a:xfrm>
          <a:prstGeom prst="rect">
            <a:avLst/>
          </a:prstGeom>
          <a:noFill/>
          <a:ln>
            <a:noFill/>
          </a:ln>
        </p:spPr>
      </p:pic>
      <p:pic>
        <p:nvPicPr>
          <p:cNvPr id="185" name="Shape 185" descr="http://www.keyclub.org/Libraries/design_elements/Template_KeyClub_Gray_scribble_pencil_graphic_png.sflb.ashx"/>
          <p:cNvPicPr preferRelativeResize="0"/>
          <p:nvPr/>
        </p:nvPicPr>
        <p:blipFill rotWithShape="1">
          <a:blip r:embed="rId6">
            <a:alphaModFix/>
          </a:blip>
          <a:srcRect/>
          <a:stretch/>
        </p:blipFill>
        <p:spPr>
          <a:xfrm>
            <a:off x="35576" y="4428153"/>
            <a:ext cx="9021574" cy="533399"/>
          </a:xfrm>
          <a:prstGeom prst="rect">
            <a:avLst/>
          </a:prstGeom>
          <a:noFill/>
          <a:ln>
            <a:noFill/>
          </a:ln>
        </p:spPr>
      </p:pic>
    </p:spTree>
    <p:extLst>
      <p:ext uri="{BB962C8B-B14F-4D97-AF65-F5344CB8AC3E}">
        <p14:creationId xmlns:p14="http://schemas.microsoft.com/office/powerpoint/2010/main" val="284009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1" name="Shape 19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a:off x="877600" y="85475"/>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Verdana"/>
              <a:buNone/>
            </a:pPr>
            <a:r>
              <a:rPr lang="en-US" sz="3600" b="0" i="0" u="none" strike="noStrike" cap="none">
                <a:solidFill>
                  <a:srgbClr val="C00000"/>
                </a:solidFill>
                <a:latin typeface="Verdana"/>
                <a:ea typeface="Verdana"/>
                <a:cs typeface="Verdana"/>
                <a:sym typeface="Verdana"/>
              </a:rPr>
              <a:t>Questions and </a:t>
            </a:r>
            <a:r>
              <a:rPr lang="en-US" sz="3600">
                <a:solidFill>
                  <a:srgbClr val="C00000"/>
                </a:solidFill>
                <a:latin typeface="Verdana"/>
                <a:ea typeface="Verdana"/>
                <a:cs typeface="Verdana"/>
                <a:sym typeface="Verdana"/>
              </a:rPr>
              <a:t>Discussion</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rgbClr val="C00000"/>
              </a:solidFill>
              <a:latin typeface="Verdana"/>
              <a:ea typeface="Verdana"/>
              <a:cs typeface="Verdana"/>
              <a:sym typeface="Verdana"/>
            </a:endParaRPr>
          </a:p>
        </p:txBody>
      </p:sp>
      <p:sp>
        <p:nvSpPr>
          <p:cNvPr id="193" name="Shape 193"/>
          <p:cNvSpPr txBox="1"/>
          <p:nvPr/>
        </p:nvSpPr>
        <p:spPr>
          <a:xfrm>
            <a:off x="1143000" y="1086548"/>
            <a:ext cx="7180799" cy="19035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Verdana"/>
              <a:ea typeface="Verdana"/>
              <a:cs typeface="Verdana"/>
              <a:sym typeface="Verdana"/>
            </a:endParaRPr>
          </a:p>
        </p:txBody>
      </p:sp>
      <p:pic>
        <p:nvPicPr>
          <p:cNvPr id="194" name="Shape 194"/>
          <p:cNvPicPr preferRelativeResize="0"/>
          <p:nvPr/>
        </p:nvPicPr>
        <p:blipFill rotWithShape="1">
          <a:blip r:embed="rId3">
            <a:alphaModFix/>
          </a:blip>
          <a:srcRect/>
          <a:stretch/>
        </p:blipFill>
        <p:spPr>
          <a:xfrm>
            <a:off x="6920275" y="3098197"/>
            <a:ext cx="2051249" cy="787557"/>
          </a:xfrm>
          <a:prstGeom prst="rect">
            <a:avLst/>
          </a:prstGeom>
          <a:noFill/>
          <a:ln>
            <a:noFill/>
          </a:ln>
        </p:spPr>
      </p:pic>
      <p:pic>
        <p:nvPicPr>
          <p:cNvPr id="195" name="Shape 195"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pic>
        <p:nvPicPr>
          <p:cNvPr id="196" name="Shape 196" descr="http://www.hypebot.com/.a/6a00d83451b36c69e201bb07f2be7c970d-800wi"/>
          <p:cNvPicPr preferRelativeResize="0"/>
          <p:nvPr/>
        </p:nvPicPr>
        <p:blipFill rotWithShape="1">
          <a:blip r:embed="rId5">
            <a:alphaModFix/>
          </a:blip>
          <a:srcRect/>
          <a:stretch/>
        </p:blipFill>
        <p:spPr>
          <a:xfrm>
            <a:off x="2514600" y="1086548"/>
            <a:ext cx="3453550" cy="25901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2" name="Shape 102"/>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txBox="1"/>
          <p:nvPr/>
        </p:nvSpPr>
        <p:spPr>
          <a:xfrm>
            <a:off x="1012212" y="34013"/>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a:solidFill>
                  <a:srgbClr val="C00000"/>
                </a:solidFill>
                <a:latin typeface="Verdana"/>
                <a:ea typeface="Verdana"/>
                <a:cs typeface="Verdana"/>
                <a:sym typeface="Verdana"/>
              </a:rPr>
              <a:t>Membership</a:t>
            </a:r>
            <a:r>
              <a:rPr lang="en-US" sz="3600" b="1" i="0" u="none" strike="noStrike" cap="none">
                <a:solidFill>
                  <a:srgbClr val="C00000"/>
                </a:solidFill>
                <a:latin typeface="Verdana"/>
                <a:ea typeface="Verdana"/>
                <a:cs typeface="Verdana"/>
                <a:sym typeface="Verdana"/>
              </a:rPr>
              <a:t> </a:t>
            </a:r>
            <a:r>
              <a:rPr lang="en-US" sz="3600" b="0" i="0" u="none" strike="noStrike" cap="none">
                <a:solidFill>
                  <a:srgbClr val="C00000"/>
                </a:solidFill>
                <a:latin typeface="Verdana"/>
                <a:ea typeface="Verdana"/>
                <a:cs typeface="Verdana"/>
                <a:sym typeface="Verdana"/>
              </a:rPr>
              <a:t>Drives</a:t>
            </a:r>
          </a:p>
          <a:p>
            <a:pPr marL="0" marR="0" lvl="0" indent="0" algn="ctr" rtl="0">
              <a:lnSpc>
                <a:spcPct val="100000"/>
              </a:lnSpc>
              <a:spcBef>
                <a:spcPts val="0"/>
              </a:spcBef>
              <a:spcAft>
                <a:spcPts val="0"/>
              </a:spcAft>
              <a:buClr>
                <a:srgbClr val="C00000"/>
              </a:buClr>
              <a:buSzPct val="25000"/>
              <a:buFont typeface="Arial"/>
              <a:buNone/>
            </a:pPr>
            <a:br>
              <a:rPr lang="en-US" sz="3600" b="0" i="0" u="none" strike="noStrike" cap="none">
                <a:solidFill>
                  <a:srgbClr val="C00000"/>
                </a:solidFill>
                <a:latin typeface="Verdana"/>
                <a:ea typeface="Verdana"/>
                <a:cs typeface="Verdana"/>
                <a:sym typeface="Verdana"/>
              </a:rPr>
            </a:br>
            <a:endParaRPr lang="en-US" sz="3600" b="0" i="0" u="none" strike="noStrike" cap="none">
              <a:solidFill>
                <a:srgbClr val="C00000"/>
              </a:solidFill>
              <a:latin typeface="Verdana"/>
              <a:ea typeface="Verdana"/>
              <a:cs typeface="Verdana"/>
              <a:sym typeface="Verdana"/>
            </a:endParaRPr>
          </a:p>
        </p:txBody>
      </p:sp>
      <p:sp>
        <p:nvSpPr>
          <p:cNvPr id="104" name="Shape 104"/>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05" name="Shape 105"/>
          <p:cNvPicPr preferRelativeResize="0"/>
          <p:nvPr/>
        </p:nvPicPr>
        <p:blipFill rotWithShape="1">
          <a:blip r:embed="rId3">
            <a:alphaModFix/>
          </a:blip>
          <a:srcRect/>
          <a:stretch/>
        </p:blipFill>
        <p:spPr>
          <a:xfrm>
            <a:off x="6914975" y="3098197"/>
            <a:ext cx="2051249" cy="787557"/>
          </a:xfrm>
          <a:prstGeom prst="rect">
            <a:avLst/>
          </a:prstGeom>
          <a:noFill/>
          <a:ln>
            <a:noFill/>
          </a:ln>
        </p:spPr>
      </p:pic>
      <p:sp>
        <p:nvSpPr>
          <p:cNvPr id="106" name="Shape 106"/>
          <p:cNvSpPr/>
          <p:nvPr/>
        </p:nvSpPr>
        <p:spPr>
          <a:xfrm>
            <a:off x="1905000" y="1338454"/>
            <a:ext cx="4724400" cy="206210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2000" b="0" i="0" u="none" strike="noStrike" cap="none">
                <a:solidFill>
                  <a:srgbClr val="000000"/>
                </a:solidFill>
                <a:latin typeface="Verdana"/>
                <a:ea typeface="Verdana"/>
                <a:cs typeface="Verdana"/>
                <a:sym typeface="Verdana"/>
              </a:rPr>
              <a:t>What is this?</a:t>
            </a:r>
          </a:p>
          <a:p>
            <a:pPr marL="342900" marR="0" lvl="0" indent="-342900" algn="l" rtl="0">
              <a:lnSpc>
                <a:spcPct val="100000"/>
              </a:lnSpc>
              <a:spcBef>
                <a:spcPts val="0"/>
              </a:spcBef>
              <a:spcAft>
                <a:spcPts val="0"/>
              </a:spcAft>
              <a:buClr>
                <a:srgbClr val="000000"/>
              </a:buClr>
              <a:buSzPct val="100000"/>
              <a:buFont typeface="Verdana"/>
              <a:buChar char="•"/>
            </a:pPr>
            <a:r>
              <a:rPr lang="en-US" sz="2000" b="0" i="0" u="none" strike="noStrike" cap="none">
                <a:solidFill>
                  <a:srgbClr val="000000"/>
                </a:solidFill>
                <a:latin typeface="Verdana"/>
                <a:ea typeface="Verdana"/>
                <a:cs typeface="Verdana"/>
                <a:sym typeface="Verdana"/>
              </a:rPr>
              <a:t>Why?</a:t>
            </a:r>
          </a:p>
          <a:p>
            <a:pPr marL="342900" marR="0" lvl="0" indent="-342900" algn="l" rtl="0">
              <a:lnSpc>
                <a:spcPct val="100000"/>
              </a:lnSpc>
              <a:spcBef>
                <a:spcPts val="0"/>
              </a:spcBef>
              <a:spcAft>
                <a:spcPts val="0"/>
              </a:spcAft>
              <a:buClr>
                <a:srgbClr val="000000"/>
              </a:buClr>
              <a:buSzPct val="100000"/>
              <a:buFont typeface="Verdana"/>
              <a:buChar char="•"/>
            </a:pPr>
            <a:r>
              <a:rPr lang="en-US" sz="2000" b="0" i="0" u="none" strike="noStrike" cap="none">
                <a:solidFill>
                  <a:srgbClr val="000000"/>
                </a:solidFill>
                <a:latin typeface="Verdana"/>
                <a:ea typeface="Verdana"/>
                <a:cs typeface="Verdana"/>
                <a:sym typeface="Verdana"/>
              </a:rPr>
              <a:t>TIPS</a:t>
            </a:r>
          </a:p>
          <a:p>
            <a:pPr marL="0" marR="0" lvl="0" indent="0" algn="l" rtl="0">
              <a:lnSpc>
                <a:spcPct val="100000"/>
              </a:lnSpc>
              <a:spcBef>
                <a:spcPts val="0"/>
              </a:spcBef>
              <a:spcAft>
                <a:spcPts val="0"/>
              </a:spcAft>
              <a:buClr>
                <a:srgbClr val="000000"/>
              </a:buClr>
              <a:buSzPct val="25000"/>
              <a:buFont typeface="Arial"/>
              <a:buNone/>
            </a:pPr>
            <a:br>
              <a:rPr lang="en-US" sz="1400" b="0" i="0" u="none" strike="noStrike" cap="none">
                <a:solidFill>
                  <a:srgbClr val="000000"/>
                </a:solidFill>
                <a:latin typeface="Verdana"/>
                <a:ea typeface="Verdana"/>
                <a:cs typeface="Verdana"/>
                <a:sym typeface="Verdana"/>
              </a:rPr>
            </a:br>
            <a:endParaRPr lang="en-US" sz="1400" b="0" i="0" u="none" strike="noStrike" cap="none">
              <a:solidFill>
                <a:srgbClr val="000000"/>
              </a:solidFill>
              <a:latin typeface="Verdana"/>
              <a:ea typeface="Verdana"/>
              <a:cs typeface="Verdana"/>
              <a:sym typeface="Verdana"/>
            </a:endParaRPr>
          </a:p>
        </p:txBody>
      </p:sp>
      <p:pic>
        <p:nvPicPr>
          <p:cNvPr id="107" name="Shape 107"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txBox="1"/>
          <p:nvPr/>
        </p:nvSpPr>
        <p:spPr>
          <a:xfrm>
            <a:off x="224550" y="84766"/>
            <a:ext cx="7855962"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How</a:t>
            </a:r>
            <a:r>
              <a:rPr lang="en-US" sz="3600" b="0" i="0" u="none" strike="noStrike" cap="none" dirty="0">
                <a:solidFill>
                  <a:srgbClr val="000000"/>
                </a:solidFill>
                <a:latin typeface="Verdana"/>
                <a:ea typeface="Verdana"/>
                <a:cs typeface="Verdana"/>
                <a:sym typeface="Verdana"/>
              </a:rPr>
              <a:t> </a:t>
            </a:r>
            <a:r>
              <a:rPr lang="en-US" sz="3600" b="0" i="0" u="none" strike="noStrike" cap="none" dirty="0">
                <a:solidFill>
                  <a:srgbClr val="C00000"/>
                </a:solidFill>
                <a:latin typeface="Verdana"/>
                <a:ea typeface="Verdana"/>
                <a:cs typeface="Verdana"/>
                <a:sym typeface="Verdana"/>
              </a:rPr>
              <a:t>Membership</a:t>
            </a:r>
            <a:r>
              <a:rPr lang="en-US" sz="3600" b="0" i="0" u="none" strike="noStrike" cap="none" dirty="0">
                <a:solidFill>
                  <a:srgbClr val="000000"/>
                </a:solidFill>
                <a:latin typeface="Verdana"/>
                <a:ea typeface="Verdana"/>
                <a:cs typeface="Verdana"/>
                <a:sym typeface="Verdana"/>
              </a:rPr>
              <a:t> </a:t>
            </a:r>
            <a:r>
              <a:rPr lang="en-US" sz="3600" b="0" i="0" u="none" strike="noStrike" cap="none" dirty="0">
                <a:solidFill>
                  <a:srgbClr val="C00000"/>
                </a:solidFill>
                <a:latin typeface="Verdana"/>
                <a:ea typeface="Verdana"/>
                <a:cs typeface="Verdana"/>
                <a:sym typeface="Verdana"/>
              </a:rPr>
              <a:t>Drives Work</a:t>
            </a:r>
          </a:p>
          <a:p>
            <a:pPr marL="0" marR="0" lvl="0" indent="0" algn="l" rtl="0">
              <a:lnSpc>
                <a:spcPct val="100000"/>
              </a:lnSpc>
              <a:spcBef>
                <a:spcPts val="0"/>
              </a:spcBef>
              <a:spcAft>
                <a:spcPts val="0"/>
              </a:spcAft>
              <a:buClr>
                <a:srgbClr val="000000"/>
              </a:buClr>
              <a:buSzPct val="25000"/>
              <a:buFont typeface="Arial"/>
              <a:buNone/>
            </a:pPr>
            <a:br>
              <a:rPr lang="en-US" sz="3600" b="0" i="0" u="none" strike="noStrike" cap="none" dirty="0">
                <a:solidFill>
                  <a:srgbClr val="000000"/>
                </a:solidFill>
                <a:latin typeface="Verdana"/>
                <a:ea typeface="Verdana"/>
                <a:cs typeface="Verdana"/>
                <a:sym typeface="Verdana"/>
              </a:rPr>
            </a:br>
            <a:endParaRPr lang="en-US" sz="3600" b="0" i="0" u="none" strike="noStrike" cap="none" dirty="0">
              <a:solidFill>
                <a:srgbClr val="000000"/>
              </a:solidFill>
              <a:latin typeface="Verdana"/>
              <a:ea typeface="Verdana"/>
              <a:cs typeface="Verdana"/>
              <a:sym typeface="Verdana"/>
            </a:endParaRPr>
          </a:p>
        </p:txBody>
      </p:sp>
      <p:sp>
        <p:nvSpPr>
          <p:cNvPr id="115" name="Shape 115"/>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16" name="Shape 116"/>
          <p:cNvPicPr preferRelativeResize="0"/>
          <p:nvPr/>
        </p:nvPicPr>
        <p:blipFill rotWithShape="1">
          <a:blip r:embed="rId3">
            <a:alphaModFix/>
          </a:blip>
          <a:srcRect/>
          <a:stretch/>
        </p:blipFill>
        <p:spPr>
          <a:xfrm>
            <a:off x="6872445" y="3023591"/>
            <a:ext cx="2051249" cy="787557"/>
          </a:xfrm>
          <a:prstGeom prst="rect">
            <a:avLst/>
          </a:prstGeom>
          <a:noFill/>
          <a:ln>
            <a:noFill/>
          </a:ln>
        </p:spPr>
      </p:pic>
      <p:sp>
        <p:nvSpPr>
          <p:cNvPr id="117" name="Shape 117"/>
          <p:cNvSpPr/>
          <p:nvPr/>
        </p:nvSpPr>
        <p:spPr>
          <a:xfrm>
            <a:off x="1905000" y="1453991"/>
            <a:ext cx="4724400" cy="1569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When?</a:t>
            </a: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What should I do?</a:t>
            </a:r>
          </a:p>
          <a:p>
            <a:pPr marL="342900" marR="0" lvl="0" indent="-34290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Verdana"/>
              <a:ea typeface="Verdana"/>
              <a:cs typeface="Verdana"/>
              <a:sym typeface="Verdana"/>
            </a:endParaRPr>
          </a:p>
        </p:txBody>
      </p:sp>
      <p:pic>
        <p:nvPicPr>
          <p:cNvPr id="118" name="Shape 118"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87328" y="133350"/>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4" name="Shape 124"/>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txBox="1"/>
          <p:nvPr/>
        </p:nvSpPr>
        <p:spPr>
          <a:xfrm>
            <a:off x="840462" y="0"/>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a:solidFill>
                  <a:srgbClr val="C00000"/>
                </a:solidFill>
                <a:latin typeface="Verdana"/>
                <a:ea typeface="Verdana"/>
                <a:cs typeface="Verdana"/>
                <a:sym typeface="Verdana"/>
              </a:rPr>
              <a:t>Why Members Should Join</a:t>
            </a:r>
          </a:p>
          <a:p>
            <a:pPr marL="0" marR="0" lvl="0" indent="0" algn="ctr" rtl="0">
              <a:lnSpc>
                <a:spcPct val="100000"/>
              </a:lnSpc>
              <a:spcBef>
                <a:spcPts val="0"/>
              </a:spcBef>
              <a:spcAft>
                <a:spcPts val="0"/>
              </a:spcAft>
              <a:buClr>
                <a:srgbClr val="C00000"/>
              </a:buClr>
              <a:buSzPct val="25000"/>
              <a:buFont typeface="Arial"/>
              <a:buNone/>
            </a:pPr>
            <a:br>
              <a:rPr lang="en-US" sz="3600" b="0" i="0" u="none" strike="noStrike" cap="none">
                <a:solidFill>
                  <a:srgbClr val="C00000"/>
                </a:solidFill>
                <a:latin typeface="Verdana"/>
                <a:ea typeface="Verdana"/>
                <a:cs typeface="Verdana"/>
                <a:sym typeface="Verdana"/>
              </a:rPr>
            </a:br>
            <a:endParaRPr lang="en-US" sz="3600" b="0" i="0" u="none" strike="noStrike" cap="none">
              <a:solidFill>
                <a:srgbClr val="C00000"/>
              </a:solidFill>
              <a:latin typeface="Verdana"/>
              <a:ea typeface="Verdana"/>
              <a:cs typeface="Verdana"/>
              <a:sym typeface="Verdana"/>
            </a:endParaRPr>
          </a:p>
        </p:txBody>
      </p:sp>
      <p:sp>
        <p:nvSpPr>
          <p:cNvPr id="126" name="Shape 126"/>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27" name="Shape 127"/>
          <p:cNvPicPr preferRelativeResize="0"/>
          <p:nvPr/>
        </p:nvPicPr>
        <p:blipFill rotWithShape="1">
          <a:blip r:embed="rId3">
            <a:alphaModFix/>
          </a:blip>
          <a:srcRect/>
          <a:stretch/>
        </p:blipFill>
        <p:spPr>
          <a:xfrm>
            <a:off x="7005901" y="3150862"/>
            <a:ext cx="2051249" cy="787557"/>
          </a:xfrm>
          <a:prstGeom prst="rect">
            <a:avLst/>
          </a:prstGeom>
          <a:noFill/>
          <a:ln>
            <a:noFill/>
          </a:ln>
        </p:spPr>
      </p:pic>
      <p:pic>
        <p:nvPicPr>
          <p:cNvPr id="128" name="Shape 128"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pic>
        <p:nvPicPr>
          <p:cNvPr id="129" name="Shape 129" descr="http://image.slidesharecdn.com/firstmeetingsep-140918221036-phpapp01/95/september-18th-2014-lhs-key-club-meeting-13-638.jpg?cb=1415397365"/>
          <p:cNvPicPr preferRelativeResize="0"/>
          <p:nvPr/>
        </p:nvPicPr>
        <p:blipFill rotWithShape="1">
          <a:blip r:embed="rId5">
            <a:alphaModFix/>
          </a:blip>
          <a:srcRect/>
          <a:stretch/>
        </p:blipFill>
        <p:spPr>
          <a:xfrm>
            <a:off x="840462" y="499730"/>
            <a:ext cx="6953203" cy="37626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 name="Shape 135"/>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txBox="1"/>
          <p:nvPr/>
        </p:nvSpPr>
        <p:spPr>
          <a:xfrm>
            <a:off x="1012212" y="63475"/>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200" b="0" i="0" u="none" strike="noStrike" cap="none">
                <a:solidFill>
                  <a:srgbClr val="C00000"/>
                </a:solidFill>
                <a:latin typeface="Verdana"/>
                <a:ea typeface="Verdana"/>
                <a:cs typeface="Verdana"/>
                <a:sym typeface="Verdana"/>
              </a:rPr>
              <a:t>  Examples of Membership Drives</a:t>
            </a:r>
          </a:p>
          <a:p>
            <a:pPr marL="0" marR="0" lvl="0" indent="0" algn="ctr" rtl="0">
              <a:lnSpc>
                <a:spcPct val="100000"/>
              </a:lnSpc>
              <a:spcBef>
                <a:spcPts val="0"/>
              </a:spcBef>
              <a:spcAft>
                <a:spcPts val="0"/>
              </a:spcAft>
              <a:buClr>
                <a:srgbClr val="C00000"/>
              </a:buClr>
              <a:buSzPct val="25000"/>
              <a:buFont typeface="Arial"/>
              <a:buNone/>
            </a:pPr>
            <a:br>
              <a:rPr lang="en-US" sz="3200" b="0" i="0" u="none" strike="noStrike" cap="none">
                <a:solidFill>
                  <a:srgbClr val="C00000"/>
                </a:solidFill>
                <a:latin typeface="Verdana"/>
                <a:ea typeface="Verdana"/>
                <a:cs typeface="Verdana"/>
                <a:sym typeface="Verdana"/>
              </a:rPr>
            </a:br>
            <a:endParaRPr lang="en-US" sz="3200" b="0" i="0" u="none" strike="noStrike" cap="none">
              <a:solidFill>
                <a:srgbClr val="C00000"/>
              </a:solidFill>
              <a:latin typeface="Verdana"/>
              <a:ea typeface="Verdana"/>
              <a:cs typeface="Verdana"/>
              <a:sym typeface="Verdana"/>
            </a:endParaRPr>
          </a:p>
        </p:txBody>
      </p:sp>
      <p:sp>
        <p:nvSpPr>
          <p:cNvPr id="137" name="Shape 137"/>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38" name="Shape 138"/>
          <p:cNvPicPr preferRelativeResize="0"/>
          <p:nvPr/>
        </p:nvPicPr>
        <p:blipFill rotWithShape="1">
          <a:blip r:embed="rId3">
            <a:alphaModFix/>
          </a:blip>
          <a:srcRect/>
          <a:stretch/>
        </p:blipFill>
        <p:spPr>
          <a:xfrm>
            <a:off x="6903374" y="3030943"/>
            <a:ext cx="2051249" cy="787557"/>
          </a:xfrm>
          <a:prstGeom prst="rect">
            <a:avLst/>
          </a:prstGeom>
          <a:noFill/>
          <a:ln>
            <a:noFill/>
          </a:ln>
        </p:spPr>
      </p:pic>
      <p:pic>
        <p:nvPicPr>
          <p:cNvPr id="139" name="Shape 139"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
        <p:nvSpPr>
          <p:cNvPr id="140" name="Shape 140"/>
          <p:cNvSpPr txBox="1"/>
          <p:nvPr/>
        </p:nvSpPr>
        <p:spPr>
          <a:xfrm>
            <a:off x="1213736" y="25751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41" name="Shape 141"/>
          <p:cNvSpPr txBox="1"/>
          <p:nvPr/>
        </p:nvSpPr>
        <p:spPr>
          <a:xfrm>
            <a:off x="1963201" y="1521222"/>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42" name="Shape 142"/>
          <p:cNvPicPr preferRelativeResize="0"/>
          <p:nvPr/>
        </p:nvPicPr>
        <p:blipFill rotWithShape="1">
          <a:blip r:embed="rId5">
            <a:alphaModFix/>
          </a:blip>
          <a:srcRect l="19440" r="8764"/>
          <a:stretch/>
        </p:blipFill>
        <p:spPr>
          <a:xfrm>
            <a:off x="3081475" y="1099200"/>
            <a:ext cx="2586300" cy="2702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txBox="1"/>
          <p:nvPr/>
        </p:nvSpPr>
        <p:spPr>
          <a:xfrm>
            <a:off x="1012212" y="100863"/>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200" b="0" i="0" u="none" strike="noStrike" cap="none">
                <a:solidFill>
                  <a:srgbClr val="C00000"/>
                </a:solidFill>
                <a:latin typeface="Verdana"/>
                <a:ea typeface="Verdana"/>
                <a:cs typeface="Verdana"/>
                <a:sym typeface="Verdana"/>
              </a:rPr>
              <a:t>  Examples of Membership Drives</a:t>
            </a:r>
          </a:p>
          <a:p>
            <a:pPr marL="0" marR="0" lvl="0" indent="0" algn="ctr" rtl="0">
              <a:lnSpc>
                <a:spcPct val="100000"/>
              </a:lnSpc>
              <a:spcBef>
                <a:spcPts val="0"/>
              </a:spcBef>
              <a:spcAft>
                <a:spcPts val="0"/>
              </a:spcAft>
              <a:buClr>
                <a:srgbClr val="C00000"/>
              </a:buClr>
              <a:buSzPct val="25000"/>
              <a:buFont typeface="Arial"/>
              <a:buNone/>
            </a:pPr>
            <a:br>
              <a:rPr lang="en-US" sz="3200" b="0" i="0" u="none" strike="noStrike" cap="none">
                <a:solidFill>
                  <a:srgbClr val="C00000"/>
                </a:solidFill>
                <a:latin typeface="Verdana"/>
                <a:ea typeface="Verdana"/>
                <a:cs typeface="Verdana"/>
                <a:sym typeface="Verdana"/>
              </a:rPr>
            </a:br>
            <a:endParaRPr lang="en-US" sz="3200" b="0" i="0" u="none" strike="noStrike" cap="none">
              <a:solidFill>
                <a:srgbClr val="C00000"/>
              </a:solidFill>
              <a:latin typeface="Verdana"/>
              <a:ea typeface="Verdana"/>
              <a:cs typeface="Verdana"/>
              <a:sym typeface="Verdana"/>
            </a:endParaRPr>
          </a:p>
        </p:txBody>
      </p:sp>
      <p:sp>
        <p:nvSpPr>
          <p:cNvPr id="150" name="Shape 150"/>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51" name="Shape 151"/>
          <p:cNvPicPr preferRelativeResize="0"/>
          <p:nvPr/>
        </p:nvPicPr>
        <p:blipFill rotWithShape="1">
          <a:blip r:embed="rId3">
            <a:alphaModFix/>
          </a:blip>
          <a:srcRect/>
          <a:stretch/>
        </p:blipFill>
        <p:spPr>
          <a:xfrm>
            <a:off x="6872999" y="3108867"/>
            <a:ext cx="2051249" cy="787557"/>
          </a:xfrm>
          <a:prstGeom prst="rect">
            <a:avLst/>
          </a:prstGeom>
          <a:noFill/>
          <a:ln>
            <a:noFill/>
          </a:ln>
        </p:spPr>
      </p:pic>
      <p:pic>
        <p:nvPicPr>
          <p:cNvPr id="152" name="Shape 152"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pic>
        <p:nvPicPr>
          <p:cNvPr id="153" name="Shape 153"/>
          <p:cNvPicPr preferRelativeResize="0"/>
          <p:nvPr/>
        </p:nvPicPr>
        <p:blipFill rotWithShape="1">
          <a:blip r:embed="rId5">
            <a:alphaModFix/>
          </a:blip>
          <a:srcRect b="8372"/>
          <a:stretch/>
        </p:blipFill>
        <p:spPr>
          <a:xfrm>
            <a:off x="3107575" y="969924"/>
            <a:ext cx="2534100" cy="292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0" name="Shape 160"/>
          <p:cNvSpPr txBox="1"/>
          <p:nvPr/>
        </p:nvSpPr>
        <p:spPr>
          <a:xfrm>
            <a:off x="866900" y="100863"/>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a:solidFill>
                  <a:srgbClr val="C00000"/>
                </a:solidFill>
                <a:latin typeface="Verdana"/>
                <a:ea typeface="Verdana"/>
                <a:cs typeface="Verdana"/>
                <a:sym typeface="Verdana"/>
              </a:rPr>
              <a:t>Keeping Membership</a:t>
            </a:r>
          </a:p>
          <a:p>
            <a:pPr marL="0" marR="0" lvl="0" indent="0" algn="ctr" rtl="0">
              <a:lnSpc>
                <a:spcPct val="100000"/>
              </a:lnSpc>
              <a:spcBef>
                <a:spcPts val="0"/>
              </a:spcBef>
              <a:spcAft>
                <a:spcPts val="0"/>
              </a:spcAft>
              <a:buClr>
                <a:srgbClr val="C00000"/>
              </a:buClr>
              <a:buSzPct val="25000"/>
              <a:buFont typeface="Arial"/>
              <a:buNone/>
            </a:pPr>
            <a:br>
              <a:rPr lang="en-US" sz="3600" b="0" i="0" u="none" strike="noStrike" cap="none">
                <a:solidFill>
                  <a:srgbClr val="C00000"/>
                </a:solidFill>
                <a:latin typeface="Verdana"/>
                <a:ea typeface="Verdana"/>
                <a:cs typeface="Verdana"/>
                <a:sym typeface="Verdana"/>
              </a:rPr>
            </a:br>
            <a:endParaRPr lang="en-US" sz="3600" b="0" i="0" u="none" strike="noStrike" cap="none">
              <a:solidFill>
                <a:srgbClr val="C00000"/>
              </a:solidFill>
              <a:latin typeface="Verdana"/>
              <a:ea typeface="Verdana"/>
              <a:cs typeface="Verdana"/>
              <a:sym typeface="Verdana"/>
            </a:endParaRPr>
          </a:p>
        </p:txBody>
      </p:sp>
      <p:sp>
        <p:nvSpPr>
          <p:cNvPr id="161" name="Shape 161"/>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62" name="Shape 162"/>
          <p:cNvPicPr preferRelativeResize="0"/>
          <p:nvPr/>
        </p:nvPicPr>
        <p:blipFill rotWithShape="1">
          <a:blip r:embed="rId3">
            <a:alphaModFix/>
          </a:blip>
          <a:srcRect/>
          <a:stretch/>
        </p:blipFill>
        <p:spPr>
          <a:xfrm>
            <a:off x="6909575" y="3119462"/>
            <a:ext cx="2051249" cy="787557"/>
          </a:xfrm>
          <a:prstGeom prst="rect">
            <a:avLst/>
          </a:prstGeom>
          <a:noFill/>
          <a:ln>
            <a:noFill/>
          </a:ln>
        </p:spPr>
      </p:pic>
      <p:sp>
        <p:nvSpPr>
          <p:cNvPr id="163" name="Shape 163"/>
          <p:cNvSpPr/>
          <p:nvPr/>
        </p:nvSpPr>
        <p:spPr>
          <a:xfrm>
            <a:off x="1905000" y="971550"/>
            <a:ext cx="4724400" cy="267765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Constant Activity</a:t>
            </a: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FUN is key!</a:t>
            </a: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Attendance at District &amp; Zone Events</a:t>
            </a: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Offer Incentives</a:t>
            </a:r>
          </a:p>
          <a:p>
            <a:pPr marL="0" marR="0" lvl="0" indent="0" algn="l" rtl="0">
              <a:lnSpc>
                <a:spcPct val="100000"/>
              </a:lnSpc>
              <a:spcBef>
                <a:spcPts val="0"/>
              </a:spcBef>
              <a:spcAft>
                <a:spcPts val="0"/>
              </a:spcAft>
              <a:buClr>
                <a:srgbClr val="000000"/>
              </a:buClr>
              <a:buSzPct val="25000"/>
              <a:buFont typeface="Arial"/>
              <a:buNone/>
            </a:pPr>
            <a:br>
              <a:rPr lang="en-US" sz="2400" b="0" i="0" u="none" strike="noStrike" cap="none">
                <a:solidFill>
                  <a:srgbClr val="000000"/>
                </a:solidFill>
                <a:latin typeface="Verdana"/>
                <a:ea typeface="Verdana"/>
                <a:cs typeface="Verdana"/>
                <a:sym typeface="Verdana"/>
              </a:rPr>
            </a:br>
            <a:endParaRPr lang="en-US" sz="2400" b="0" i="0" u="none" strike="noStrike" cap="none">
              <a:solidFill>
                <a:srgbClr val="000000"/>
              </a:solidFill>
              <a:latin typeface="Verdana"/>
              <a:ea typeface="Verdana"/>
              <a:cs typeface="Verdana"/>
              <a:sym typeface="Verdana"/>
            </a:endParaRPr>
          </a:p>
        </p:txBody>
      </p:sp>
      <p:pic>
        <p:nvPicPr>
          <p:cNvPr id="164" name="Shape 164"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txBox="1"/>
          <p:nvPr/>
        </p:nvSpPr>
        <p:spPr>
          <a:xfrm>
            <a:off x="866900" y="112118"/>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a:solidFill>
                  <a:srgbClr val="C00000"/>
                </a:solidFill>
                <a:latin typeface="Verdana"/>
                <a:ea typeface="Verdana"/>
                <a:cs typeface="Verdana"/>
                <a:sym typeface="Verdana"/>
              </a:rPr>
              <a:t>Keeping Membership</a:t>
            </a:r>
          </a:p>
          <a:p>
            <a:pPr marL="0" marR="0" lvl="0" indent="0" algn="ctr" rtl="0">
              <a:lnSpc>
                <a:spcPct val="100000"/>
              </a:lnSpc>
              <a:spcBef>
                <a:spcPts val="0"/>
              </a:spcBef>
              <a:spcAft>
                <a:spcPts val="0"/>
              </a:spcAft>
              <a:buClr>
                <a:srgbClr val="C00000"/>
              </a:buClr>
              <a:buSzPct val="25000"/>
              <a:buFont typeface="Arial"/>
              <a:buNone/>
            </a:pPr>
            <a:br>
              <a:rPr lang="en-US" sz="3600" b="0" i="0" u="none" strike="noStrike" cap="none">
                <a:solidFill>
                  <a:srgbClr val="C00000"/>
                </a:solidFill>
                <a:latin typeface="Verdana"/>
                <a:ea typeface="Verdana"/>
                <a:cs typeface="Verdana"/>
                <a:sym typeface="Verdana"/>
              </a:rPr>
            </a:br>
            <a:endParaRPr lang="en-US" sz="3600" b="0" i="0" u="none" strike="noStrike" cap="none">
              <a:solidFill>
                <a:srgbClr val="C00000"/>
              </a:solidFill>
              <a:latin typeface="Verdana"/>
              <a:ea typeface="Verdana"/>
              <a:cs typeface="Verdana"/>
              <a:sym typeface="Verdana"/>
            </a:endParaRPr>
          </a:p>
        </p:txBody>
      </p:sp>
      <p:sp>
        <p:nvSpPr>
          <p:cNvPr id="172" name="Shape 172"/>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73" name="Shape 173"/>
          <p:cNvPicPr preferRelativeResize="0"/>
          <p:nvPr/>
        </p:nvPicPr>
        <p:blipFill rotWithShape="1">
          <a:blip r:embed="rId3">
            <a:alphaModFix/>
          </a:blip>
          <a:srcRect/>
          <a:stretch/>
        </p:blipFill>
        <p:spPr>
          <a:xfrm>
            <a:off x="6909650" y="3038868"/>
            <a:ext cx="2051100" cy="787499"/>
          </a:xfrm>
          <a:prstGeom prst="rect">
            <a:avLst/>
          </a:prstGeom>
          <a:noFill/>
          <a:ln>
            <a:noFill/>
          </a:ln>
        </p:spPr>
      </p:pic>
      <p:sp>
        <p:nvSpPr>
          <p:cNvPr id="174" name="Shape 174"/>
          <p:cNvSpPr/>
          <p:nvPr/>
        </p:nvSpPr>
        <p:spPr>
          <a:xfrm>
            <a:off x="1905000" y="971550"/>
            <a:ext cx="5105398" cy="267765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Meetings should be smooth</a:t>
            </a:r>
          </a:p>
          <a:p>
            <a:pPr marL="342900" marR="0" lvl="0" indent="-34290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No chaos or last minute planning</a:t>
            </a:r>
          </a:p>
          <a:p>
            <a:pPr marL="342900" marR="0" lvl="0" indent="-34290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US" sz="2400" b="0" i="0" u="none" strike="noStrike" cap="none">
                <a:solidFill>
                  <a:srgbClr val="000000"/>
                </a:solidFill>
                <a:latin typeface="Verdana"/>
                <a:ea typeface="Verdana"/>
                <a:cs typeface="Verdana"/>
                <a:sym typeface="Verdana"/>
              </a:rPr>
              <a:t>Professional yet calm</a:t>
            </a:r>
          </a:p>
          <a:p>
            <a:pPr marL="0" marR="0" lvl="0" indent="0" algn="l" rtl="0">
              <a:lnSpc>
                <a:spcPct val="100000"/>
              </a:lnSpc>
              <a:spcBef>
                <a:spcPts val="0"/>
              </a:spcBef>
              <a:spcAft>
                <a:spcPts val="0"/>
              </a:spcAft>
              <a:buClr>
                <a:srgbClr val="000000"/>
              </a:buClr>
              <a:buSzPct val="25000"/>
              <a:buFont typeface="Arial"/>
              <a:buNone/>
            </a:pPr>
            <a:br>
              <a:rPr lang="en-US" sz="2400" b="0" i="0" u="none" strike="noStrike" cap="none">
                <a:solidFill>
                  <a:srgbClr val="000000"/>
                </a:solidFill>
                <a:latin typeface="Verdana"/>
                <a:ea typeface="Verdana"/>
                <a:cs typeface="Verdana"/>
                <a:sym typeface="Verdana"/>
              </a:rPr>
            </a:br>
            <a:endParaRPr lang="en-US" sz="2400" b="0" i="0" u="none" strike="noStrike" cap="none">
              <a:solidFill>
                <a:srgbClr val="000000"/>
              </a:solidFill>
              <a:latin typeface="Verdana"/>
              <a:ea typeface="Verdana"/>
              <a:cs typeface="Verdana"/>
              <a:sym typeface="Verdana"/>
            </a:endParaRPr>
          </a:p>
        </p:txBody>
      </p:sp>
      <p:pic>
        <p:nvPicPr>
          <p:cNvPr id="175" name="Shape 175"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866900" y="181725"/>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a:solidFill>
                  <a:srgbClr val="C00000"/>
                </a:solidFill>
                <a:latin typeface="Verdana"/>
                <a:ea typeface="Verdana"/>
                <a:cs typeface="Verdana"/>
                <a:sym typeface="Verdana"/>
              </a:rPr>
              <a:t>Practice and Share</a:t>
            </a:r>
          </a:p>
          <a:p>
            <a:pPr marL="0" marR="0" lvl="0" indent="0" algn="ctr" rtl="0">
              <a:lnSpc>
                <a:spcPct val="100000"/>
              </a:lnSpc>
              <a:spcBef>
                <a:spcPts val="0"/>
              </a:spcBef>
              <a:spcAft>
                <a:spcPts val="0"/>
              </a:spcAft>
              <a:buClr>
                <a:srgbClr val="C00000"/>
              </a:buClr>
              <a:buSzPct val="25000"/>
              <a:buFont typeface="Arial"/>
              <a:buNone/>
            </a:pPr>
            <a:br>
              <a:rPr lang="en-US" sz="3600" b="0" i="0" u="none" strike="noStrike" cap="none">
                <a:solidFill>
                  <a:srgbClr val="C00000"/>
                </a:solidFill>
                <a:latin typeface="Verdana"/>
                <a:ea typeface="Verdana"/>
                <a:cs typeface="Verdana"/>
                <a:sym typeface="Verdana"/>
              </a:rPr>
            </a:br>
            <a:endParaRPr lang="en-US" sz="3600" b="0" i="0" u="none" strike="noStrike" cap="none">
              <a:solidFill>
                <a:srgbClr val="C00000"/>
              </a:solidFill>
              <a:latin typeface="Verdana"/>
              <a:ea typeface="Verdana"/>
              <a:cs typeface="Verdana"/>
              <a:sym typeface="Verdana"/>
            </a:endParaRPr>
          </a:p>
        </p:txBody>
      </p:sp>
      <p:sp>
        <p:nvSpPr>
          <p:cNvPr id="183" name="Shape 183"/>
          <p:cNvSpPr txBox="1"/>
          <p:nvPr/>
        </p:nvSpPr>
        <p:spPr>
          <a:xfrm>
            <a:off x="1143000" y="1086548"/>
            <a:ext cx="7180799" cy="19035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US" sz="1800" b="0" i="0" u="none" strike="noStrike" cap="none">
                <a:solidFill>
                  <a:srgbClr val="000000"/>
                </a:solidFill>
                <a:latin typeface="Verdana"/>
                <a:ea typeface="Verdana"/>
                <a:cs typeface="Verdana"/>
                <a:sym typeface="Verdana"/>
              </a:rPr>
              <a:t>How does your club recruit members? How often?</a:t>
            </a:r>
          </a:p>
          <a:p>
            <a:pPr marL="285750" marR="0" lvl="0" indent="-28575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US" sz="1800" b="0" i="0" u="none" strike="noStrike" cap="none">
                <a:solidFill>
                  <a:srgbClr val="000000"/>
                </a:solidFill>
                <a:latin typeface="Verdana"/>
                <a:ea typeface="Verdana"/>
                <a:cs typeface="Verdana"/>
                <a:sym typeface="Verdana"/>
              </a:rPr>
              <a:t>Do you have any tips and tricks for recruiting members?</a:t>
            </a:r>
          </a:p>
          <a:p>
            <a:pPr marL="285750" marR="0" lvl="0" indent="-28575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Verdana"/>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US" sz="1800" b="0" i="0" u="none" strike="noStrike" cap="none">
                <a:solidFill>
                  <a:srgbClr val="000000"/>
                </a:solidFill>
                <a:latin typeface="Verdana"/>
                <a:ea typeface="Verdana"/>
                <a:cs typeface="Verdana"/>
                <a:sym typeface="Verdana"/>
              </a:rPr>
              <a:t>How does your club recruit members?</a:t>
            </a:r>
          </a:p>
          <a:p>
            <a:pPr marL="0" marR="0" lvl="0" indent="0" algn="l" rtl="0">
              <a:lnSpc>
                <a:spcPct val="100000"/>
              </a:lnSpc>
              <a:spcBef>
                <a:spcPts val="0"/>
              </a:spcBef>
              <a:spcAft>
                <a:spcPts val="0"/>
              </a:spcAft>
              <a:buClr>
                <a:srgbClr val="000000"/>
              </a:buClr>
              <a:buSzPct val="25000"/>
              <a:buFont typeface="Arial"/>
              <a:buNone/>
            </a:pPr>
            <a:br>
              <a:rPr lang="en-US" sz="1800" b="0" i="0" u="none" strike="noStrike" cap="none">
                <a:solidFill>
                  <a:srgbClr val="000000"/>
                </a:solidFill>
                <a:latin typeface="Verdana"/>
                <a:ea typeface="Verdana"/>
                <a:cs typeface="Verdana"/>
                <a:sym typeface="Verdana"/>
              </a:rPr>
            </a:br>
            <a:endParaRPr lang="en-US" sz="1800" b="0" i="0" u="none" strike="noStrike" cap="none">
              <a:solidFill>
                <a:srgbClr val="000000"/>
              </a:solidFill>
              <a:latin typeface="Verdana"/>
              <a:ea typeface="Verdana"/>
              <a:cs typeface="Verdana"/>
              <a:sym typeface="Verdana"/>
            </a:endParaRPr>
          </a:p>
        </p:txBody>
      </p:sp>
      <p:pic>
        <p:nvPicPr>
          <p:cNvPr id="184" name="Shape 184"/>
          <p:cNvPicPr preferRelativeResize="0"/>
          <p:nvPr/>
        </p:nvPicPr>
        <p:blipFill rotWithShape="1">
          <a:blip r:embed="rId3">
            <a:alphaModFix/>
          </a:blip>
          <a:srcRect/>
          <a:stretch/>
        </p:blipFill>
        <p:spPr>
          <a:xfrm>
            <a:off x="6909575" y="3011014"/>
            <a:ext cx="2051249" cy="787557"/>
          </a:xfrm>
          <a:prstGeom prst="rect">
            <a:avLst/>
          </a:prstGeom>
          <a:noFill/>
          <a:ln>
            <a:noFill/>
          </a:ln>
        </p:spPr>
      </p:pic>
      <p:pic>
        <p:nvPicPr>
          <p:cNvPr id="185" name="Shape 185" descr="http://www.keyclub.org/Libraries/design_elements/Template_KeyClub_Gray_scribble_pencil_graphic_png.sflb.ashx"/>
          <p:cNvPicPr preferRelativeResize="0"/>
          <p:nvPr/>
        </p:nvPicPr>
        <p:blipFill rotWithShape="1">
          <a:blip r:embed="rId4">
            <a:alphaModFix/>
          </a:blip>
          <a:srcRect/>
          <a:stretch/>
        </p:blipFill>
        <p:spPr>
          <a:xfrm>
            <a:off x="35576" y="4428153"/>
            <a:ext cx="9021574" cy="533399"/>
          </a:xfrm>
          <a:prstGeom prst="rect">
            <a:avLst/>
          </a:prstGeom>
          <a:noFill/>
          <a:ln>
            <a:noFill/>
          </a:ln>
        </p:spPr>
      </p:pic>
    </p:spTree>
  </p:cSld>
  <p:clrMapOvr>
    <a:masterClrMapping/>
  </p:clrMapOvr>
</p:sld>
</file>

<file path=ppt/theme/theme1.xml><?xml version="1.0" encoding="utf-8"?>
<a:theme xmlns:a="http://schemas.openxmlformats.org/drawingml/2006/main"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296</Words>
  <Application>Microsoft Office PowerPoint</Application>
  <PresentationFormat>On-screen Show (16:9)</PresentationFormat>
  <Paragraphs>94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Source Sans Pro</vt:lpstr>
      <vt:lpstr>Noto Sans Symbols</vt:lpstr>
      <vt:lpstr>Verdana</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Odalis Hernandez</cp:lastModifiedBy>
  <cp:revision>2</cp:revision>
  <dcterms:modified xsi:type="dcterms:W3CDTF">2016-08-18T21:45:18Z</dcterms:modified>
</cp:coreProperties>
</file>