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22"/>
  </p:notesMasterIdLst>
  <p:sldIdLst>
    <p:sldId id="256" r:id="rId3"/>
    <p:sldId id="257" r:id="rId4"/>
    <p:sldId id="258" r:id="rId5"/>
    <p:sldId id="259" r:id="rId6"/>
    <p:sldId id="260" r:id="rId7"/>
    <p:sldId id="261" r:id="rId8"/>
    <p:sldId id="262" r:id="rId9"/>
    <p:sldId id="263" r:id="rId10"/>
    <p:sldId id="264" r:id="rId11"/>
    <p:sldId id="265" r:id="rId12"/>
    <p:sldId id="274" r:id="rId13"/>
    <p:sldId id="266" r:id="rId14"/>
    <p:sldId id="267" r:id="rId15"/>
    <p:sldId id="268" r:id="rId16"/>
    <p:sldId id="269" r:id="rId17"/>
    <p:sldId id="270" r:id="rId18"/>
    <p:sldId id="271" r:id="rId19"/>
    <p:sldId id="272" r:id="rId20"/>
    <p:sldId id="27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76523" autoAdjust="0"/>
  </p:normalViewPr>
  <p:slideViewPr>
    <p:cSldViewPr>
      <p:cViewPr varScale="1">
        <p:scale>
          <a:sx n="55" d="100"/>
          <a:sy n="55" d="100"/>
        </p:scale>
        <p:origin x="-1770"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9" name="PlaceHolder 1"/>
          <p:cNvSpPr>
            <a:spLocks noGrp="1"/>
          </p:cNvSpPr>
          <p:nvPr>
            <p:ph type="body"/>
          </p:nvPr>
        </p:nvSpPr>
        <p:spPr>
          <a:xfrm>
            <a:off x="777240" y="4777560"/>
            <a:ext cx="6217560" cy="4525920"/>
          </a:xfrm>
          <a:prstGeom prst="rect">
            <a:avLst/>
          </a:prstGeom>
        </p:spPr>
        <p:txBody>
          <a:bodyPr lIns="0" tIns="0" rIns="0" bIns="0"/>
          <a:lstStyle/>
          <a:p>
            <a:r>
              <a:rPr lang="en-US" sz="2000" spc="-1">
                <a:latin typeface="Arial"/>
              </a:rPr>
              <a:t>Click to edit the notes format</a:t>
            </a:r>
            <a:endParaRPr/>
          </a:p>
        </p:txBody>
      </p:sp>
      <p:sp>
        <p:nvSpPr>
          <p:cNvPr id="80" name="PlaceHolder 2"/>
          <p:cNvSpPr>
            <a:spLocks noGrp="1"/>
          </p:cNvSpPr>
          <p:nvPr>
            <p:ph type="hdr"/>
          </p:nvPr>
        </p:nvSpPr>
        <p:spPr>
          <a:xfrm>
            <a:off x="0" y="0"/>
            <a:ext cx="3372840" cy="502560"/>
          </a:xfrm>
          <a:prstGeom prst="rect">
            <a:avLst/>
          </a:prstGeom>
        </p:spPr>
        <p:txBody>
          <a:bodyPr lIns="0" tIns="0" rIns="0" bIns="0"/>
          <a:lstStyle/>
          <a:p>
            <a:r>
              <a:rPr lang="en-US" sz="1400" spc="-1">
                <a:latin typeface="Times New Roman"/>
              </a:rPr>
              <a:t>&lt;header&gt;</a:t>
            </a:r>
            <a:endParaRPr/>
          </a:p>
        </p:txBody>
      </p:sp>
      <p:sp>
        <p:nvSpPr>
          <p:cNvPr id="81" name="PlaceHolder 3"/>
          <p:cNvSpPr>
            <a:spLocks noGrp="1"/>
          </p:cNvSpPr>
          <p:nvPr>
            <p:ph type="dt"/>
          </p:nvPr>
        </p:nvSpPr>
        <p:spPr>
          <a:xfrm>
            <a:off x="4399200" y="0"/>
            <a:ext cx="3372840" cy="502560"/>
          </a:xfrm>
          <a:prstGeom prst="rect">
            <a:avLst/>
          </a:prstGeom>
        </p:spPr>
        <p:txBody>
          <a:bodyPr lIns="0" tIns="0" rIns="0" bIns="0"/>
          <a:lstStyle/>
          <a:p>
            <a:pPr algn="r"/>
            <a:r>
              <a:rPr lang="en-US" sz="1400" spc="-1">
                <a:latin typeface="Times New Roman"/>
              </a:rPr>
              <a:t>&lt;date/time&gt;</a:t>
            </a:r>
            <a:endParaRPr/>
          </a:p>
        </p:txBody>
      </p:sp>
      <p:sp>
        <p:nvSpPr>
          <p:cNvPr id="82" name="PlaceHolder 4"/>
          <p:cNvSpPr>
            <a:spLocks noGrp="1"/>
          </p:cNvSpPr>
          <p:nvPr>
            <p:ph type="ftr"/>
          </p:nvPr>
        </p:nvSpPr>
        <p:spPr>
          <a:xfrm>
            <a:off x="0" y="9555480"/>
            <a:ext cx="3372840" cy="502560"/>
          </a:xfrm>
          <a:prstGeom prst="rect">
            <a:avLst/>
          </a:prstGeom>
        </p:spPr>
        <p:txBody>
          <a:bodyPr lIns="0" tIns="0" rIns="0" bIns="0" anchor="b"/>
          <a:lstStyle/>
          <a:p>
            <a:r>
              <a:rPr lang="en-US" sz="1400" spc="-1">
                <a:latin typeface="Times New Roman"/>
              </a:rPr>
              <a:t>&lt;footer&gt;</a:t>
            </a:r>
            <a:endParaRPr/>
          </a:p>
        </p:txBody>
      </p:sp>
      <p:sp>
        <p:nvSpPr>
          <p:cNvPr id="83" name="PlaceHolder 5"/>
          <p:cNvSpPr>
            <a:spLocks noGrp="1"/>
          </p:cNvSpPr>
          <p:nvPr>
            <p:ph type="sldNum"/>
          </p:nvPr>
        </p:nvSpPr>
        <p:spPr>
          <a:xfrm>
            <a:off x="4399200" y="9555480"/>
            <a:ext cx="3372840" cy="502560"/>
          </a:xfrm>
          <a:prstGeom prst="rect">
            <a:avLst/>
          </a:prstGeom>
        </p:spPr>
        <p:txBody>
          <a:bodyPr lIns="0" tIns="0" rIns="0" bIns="0" anchor="b"/>
          <a:lstStyle/>
          <a:p>
            <a:pPr algn="r"/>
            <a:fld id="{D78DD308-C6AC-4065-8115-122C8735DBB6}" type="slidenum">
              <a:rPr lang="en-US" sz="1400" spc="-1">
                <a:latin typeface="Times New Roman"/>
              </a:rPr>
              <a:pPr algn="r"/>
              <a:t>‹#›</a:t>
            </a:fld>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PlaceHolder 1"/>
          <p:cNvSpPr>
            <a:spLocks noGrp="1"/>
          </p:cNvSpPr>
          <p:nvPr>
            <p:ph type="body"/>
          </p:nvPr>
        </p:nvSpPr>
        <p:spPr>
          <a:xfrm>
            <a:off x="685800" y="4343400"/>
            <a:ext cx="5486040" cy="4114440"/>
          </a:xfrm>
          <a:prstGeom prst="rect">
            <a:avLst/>
          </a:prstGeom>
        </p:spPr>
        <p:txBody>
          <a:bodyPr/>
          <a:lstStyle/>
          <a:p>
            <a:pPr marL="216000" indent="-216000">
              <a:lnSpc>
                <a:spcPct val="100000"/>
              </a:lnSpc>
            </a:pPr>
            <a:r>
              <a:rPr lang="en-US" sz="1200" i="1" strike="noStrike" spc="-1">
                <a:uFill>
                  <a:solidFill>
                    <a:srgbClr val="FFFFFF"/>
                  </a:solidFill>
                </a:uFill>
                <a:latin typeface="Century Gothic"/>
              </a:rPr>
              <a:t>Largest student led service organization- Almost 250,000 members. </a:t>
            </a:r>
            <a:endParaRPr/>
          </a:p>
          <a:p>
            <a:pPr marL="216000" indent="-216000">
              <a:lnSpc>
                <a:spcPct val="100000"/>
              </a:lnSpc>
            </a:pPr>
            <a:r>
              <a:rPr lang="en-US" sz="1200" i="1" strike="noStrike" spc="-1">
                <a:uFill>
                  <a:solidFill>
                    <a:srgbClr val="FFFFFF"/>
                  </a:solidFill>
                </a:uFill>
                <a:latin typeface="Century Gothic"/>
              </a:rPr>
              <a:t>Key Clubbers have documented 12 million hours of service each year.</a:t>
            </a:r>
            <a:endParaRPr/>
          </a:p>
          <a:p>
            <a:pPr marL="216000" indent="-216000">
              <a:lnSpc>
                <a:spcPct val="100000"/>
              </a:lnSpc>
            </a:pPr>
            <a:r>
              <a:rPr lang="en-US" sz="1200" i="1" strike="noStrike" spc="-1">
                <a:uFill>
                  <a:solidFill>
                    <a:srgbClr val="FFFFFF"/>
                  </a:solidFill>
                </a:uFill>
                <a:latin typeface="Century Gothic"/>
              </a:rPr>
              <a:t>Key Club members are known for its leadership skills. </a:t>
            </a:r>
            <a:endParaRPr/>
          </a:p>
          <a:p>
            <a:pPr marL="216000" indent="-216000">
              <a:lnSpc>
                <a:spcPct val="100000"/>
              </a:lnSpc>
            </a:pPr>
            <a:endParaRPr/>
          </a:p>
        </p:txBody>
      </p:sp>
      <p:sp>
        <p:nvSpPr>
          <p:cNvPr id="164" name="TextShape 2"/>
          <p:cNvSpPr txBox="1"/>
          <p:nvPr/>
        </p:nvSpPr>
        <p:spPr>
          <a:xfrm>
            <a:off x="3884760" y="8685360"/>
            <a:ext cx="2971440" cy="456840"/>
          </a:xfrm>
          <a:prstGeom prst="rect">
            <a:avLst/>
          </a:prstGeom>
          <a:noFill/>
          <a:ln>
            <a:noFill/>
          </a:ln>
        </p:spPr>
        <p:txBody>
          <a:bodyPr anchor="b"/>
          <a:lstStyle/>
          <a:p>
            <a:pPr algn="r">
              <a:lnSpc>
                <a:spcPct val="100000"/>
              </a:lnSpc>
            </a:pPr>
            <a:fld id="{E043894C-2686-4761-89CC-7B393D3849A7}" type="slidenum">
              <a:rPr lang="en-US" sz="1200" strike="noStrike" spc="-1">
                <a:solidFill>
                  <a:srgbClr val="000000"/>
                </a:solidFill>
                <a:uFill>
                  <a:solidFill>
                    <a:srgbClr val="FFFFFF"/>
                  </a:solidFill>
                </a:uFill>
                <a:latin typeface="+mn-lt"/>
                <a:ea typeface="+mn-ea"/>
              </a:rPr>
              <a:pPr algn="r">
                <a:lnSpc>
                  <a:spcPct val="100000"/>
                </a:lnSpc>
              </a:pPr>
              <a:t>2</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a:prstGeom prst="rect">
            <a:avLst/>
          </a:prstGeom>
          <a:noFill/>
          <a:ln w="12700">
            <a:solidFill>
              <a:prstClr val="black"/>
            </a:solidFill>
          </a:ln>
        </p:spPr>
      </p:sp>
      <p:sp>
        <p:nvSpPr>
          <p:cNvPr id="3" name="Notes Placeholder 2"/>
          <p:cNvSpPr>
            <a:spLocks noGrp="1"/>
          </p:cNvSpPr>
          <p:nvPr>
            <p:ph type="body" idx="1"/>
          </p:nvPr>
        </p:nvSpPr>
        <p:spPr/>
        <p:txBody>
          <a:bodyPr>
            <a:normAutofit/>
          </a:bodyPr>
          <a:lstStyle/>
          <a:p>
            <a:pPr marL="216000" indent="-216000">
              <a:lnSpc>
                <a:spcPct val="120000"/>
              </a:lnSpc>
              <a:buClr>
                <a:srgbClr val="FFFFFF"/>
              </a:buClr>
              <a:buSzPct val="85000"/>
              <a:buFont typeface="Wingdings" charset="2"/>
              <a:buChar char=""/>
            </a:pPr>
            <a:r>
              <a:rPr lang="en-US" sz="1000" i="1" strike="noStrike" spc="-1" dirty="0" smtClean="0">
                <a:uFill>
                  <a:solidFill>
                    <a:srgbClr val="FFFFFF"/>
                  </a:solidFill>
                </a:uFill>
                <a:latin typeface="Century Gothic"/>
              </a:rPr>
              <a:t>DA: </a:t>
            </a:r>
            <a:r>
              <a:rPr lang="en-US" sz="1200" strike="noStrike" spc="-1" dirty="0" smtClean="0">
                <a:uFill>
                  <a:solidFill>
                    <a:srgbClr val="FFFFFF"/>
                  </a:solidFill>
                </a:uFill>
                <a:latin typeface="Century Gothic"/>
              </a:rPr>
              <a:t>District Administrator</a:t>
            </a:r>
            <a:endParaRPr lang="en-US" dirty="0" smtClean="0"/>
          </a:p>
          <a:p>
            <a:pPr marL="216000" indent="-216000">
              <a:lnSpc>
                <a:spcPct val="120000"/>
              </a:lnSpc>
              <a:buClr>
                <a:srgbClr val="FFFFFF"/>
              </a:buClr>
              <a:buSzPct val="85000"/>
              <a:buFont typeface="Wingdings" charset="2"/>
              <a:buChar char=""/>
            </a:pPr>
            <a:r>
              <a:rPr lang="en-US" sz="1000" i="1" strike="noStrike" spc="-1" dirty="0" smtClean="0">
                <a:uFill>
                  <a:solidFill>
                    <a:srgbClr val="FFFFFF"/>
                  </a:solidFill>
                </a:uFill>
                <a:latin typeface="Century Gothic"/>
              </a:rPr>
              <a:t>KCKC: </a:t>
            </a:r>
            <a:r>
              <a:rPr lang="en-US" sz="1200" strike="noStrike" spc="-1" dirty="0" smtClean="0">
                <a:uFill>
                  <a:solidFill>
                    <a:srgbClr val="FFFFFF"/>
                  </a:solidFill>
                </a:uFill>
                <a:latin typeface="Century Gothic"/>
              </a:rPr>
              <a:t>Key Club Kick-Off Conference</a:t>
            </a:r>
            <a:endParaRPr lang="en-US" dirty="0" smtClean="0"/>
          </a:p>
          <a:p>
            <a:pPr marL="216000" indent="-216000">
              <a:lnSpc>
                <a:spcPct val="120000"/>
              </a:lnSpc>
              <a:buClr>
                <a:srgbClr val="FFFFFF"/>
              </a:buClr>
              <a:buSzPct val="85000"/>
              <a:buFont typeface="Wingdings" charset="2"/>
              <a:buChar char=""/>
            </a:pPr>
            <a:r>
              <a:rPr lang="en-US" sz="1000" i="1" strike="noStrike" spc="-1" dirty="0" smtClean="0">
                <a:uFill>
                  <a:solidFill>
                    <a:srgbClr val="FFFFFF"/>
                  </a:solidFill>
                </a:uFill>
                <a:latin typeface="Century Gothic"/>
              </a:rPr>
              <a:t>SZR: </a:t>
            </a:r>
            <a:r>
              <a:rPr lang="en-US" sz="1200" strike="noStrike" spc="-1" dirty="0" smtClean="0">
                <a:uFill>
                  <a:solidFill>
                    <a:srgbClr val="FFFFFF"/>
                  </a:solidFill>
                </a:uFill>
                <a:latin typeface="Century Gothic"/>
              </a:rPr>
              <a:t>Spring Zone Rally</a:t>
            </a:r>
            <a:endParaRPr lang="en-US" dirty="0" smtClean="0"/>
          </a:p>
          <a:p>
            <a:pPr marL="216000" indent="-216000">
              <a:lnSpc>
                <a:spcPct val="120000"/>
              </a:lnSpc>
              <a:buClr>
                <a:srgbClr val="FFFFFF"/>
              </a:buClr>
              <a:buSzPct val="85000"/>
              <a:buFont typeface="Wingdings" charset="2"/>
              <a:buChar char=""/>
            </a:pPr>
            <a:r>
              <a:rPr lang="en-US" sz="1000" i="1" strike="noStrike" spc="-1" dirty="0" smtClean="0">
                <a:uFill>
                  <a:solidFill>
                    <a:srgbClr val="FFFFFF"/>
                  </a:solidFill>
                </a:uFill>
                <a:latin typeface="Century Gothic"/>
              </a:rPr>
              <a:t>FLOF: </a:t>
            </a:r>
            <a:r>
              <a:rPr lang="en-US" sz="1200" strike="noStrike" spc="-1" dirty="0" smtClean="0">
                <a:uFill>
                  <a:solidFill>
                    <a:srgbClr val="FFFFFF"/>
                  </a:solidFill>
                </a:uFill>
                <a:latin typeface="Century Gothic"/>
              </a:rPr>
              <a:t>Florida Opportunity Fund</a:t>
            </a:r>
            <a:endParaRPr lang="en-US" dirty="0" smtClean="0"/>
          </a:p>
          <a:p>
            <a:pPr marL="216000" indent="-216000">
              <a:lnSpc>
                <a:spcPct val="120000"/>
              </a:lnSpc>
              <a:buClr>
                <a:srgbClr val="FFFFFF"/>
              </a:buClr>
              <a:buSzPct val="85000"/>
              <a:buFont typeface="Wingdings" charset="2"/>
              <a:buChar char=""/>
            </a:pPr>
            <a:r>
              <a:rPr lang="en-US" sz="1000" i="1" strike="noStrike" spc="-1" dirty="0" smtClean="0">
                <a:uFill>
                  <a:solidFill>
                    <a:srgbClr val="FFFFFF"/>
                  </a:solidFill>
                </a:uFill>
                <a:latin typeface="Century Gothic"/>
              </a:rPr>
              <a:t>OIS: </a:t>
            </a:r>
            <a:r>
              <a:rPr lang="en-US" sz="1200" strike="noStrike" spc="-1" dirty="0" smtClean="0">
                <a:uFill>
                  <a:solidFill>
                    <a:srgbClr val="FFFFFF"/>
                  </a:solidFill>
                </a:uFill>
                <a:latin typeface="Century Gothic"/>
              </a:rPr>
              <a:t>Officer Information Sheet</a:t>
            </a:r>
            <a:endParaRPr lang="en-US" dirty="0" smtClean="0"/>
          </a:p>
          <a:p>
            <a:pPr marL="216000" indent="-216000">
              <a:lnSpc>
                <a:spcPct val="120000"/>
              </a:lnSpc>
              <a:buClr>
                <a:srgbClr val="FFFFFF"/>
              </a:buClr>
              <a:buSzPct val="85000"/>
              <a:buFont typeface="Wingdings" charset="2"/>
              <a:buChar char=""/>
            </a:pPr>
            <a:r>
              <a:rPr lang="en-US" sz="1000" i="1" strike="noStrike" spc="-1" dirty="0" smtClean="0">
                <a:uFill>
                  <a:solidFill>
                    <a:srgbClr val="FFFFFF"/>
                  </a:solidFill>
                </a:uFill>
                <a:latin typeface="Century Gothic"/>
              </a:rPr>
              <a:t>MEP: </a:t>
            </a:r>
            <a:r>
              <a:rPr lang="en-US" sz="1200" strike="noStrike" spc="-1" dirty="0" smtClean="0">
                <a:uFill>
                  <a:solidFill>
                    <a:srgbClr val="FFFFFF"/>
                  </a:solidFill>
                </a:uFill>
                <a:latin typeface="Century Gothic"/>
              </a:rPr>
              <a:t>Major Emphasis Program</a:t>
            </a:r>
            <a:endParaRPr lang="en-US" dirty="0" smtClean="0"/>
          </a:p>
          <a:p>
            <a:pPr marL="216000" indent="-216000">
              <a:lnSpc>
                <a:spcPct val="120000"/>
              </a:lnSpc>
              <a:buClr>
                <a:srgbClr val="FFFFFF"/>
              </a:buClr>
              <a:buSzPct val="85000"/>
              <a:buFont typeface="Wingdings" charset="2"/>
              <a:buChar char=""/>
            </a:pPr>
            <a:r>
              <a:rPr lang="en-US" sz="1000" i="1" strike="noStrike" spc="-1" dirty="0" smtClean="0">
                <a:uFill>
                  <a:solidFill>
                    <a:srgbClr val="FFFFFF"/>
                  </a:solidFill>
                </a:uFill>
                <a:latin typeface="Century Gothic"/>
              </a:rPr>
              <a:t>KI: </a:t>
            </a:r>
            <a:r>
              <a:rPr lang="en-US" sz="1200" strike="noStrike" spc="-1" dirty="0" smtClean="0">
                <a:uFill>
                  <a:solidFill>
                    <a:srgbClr val="FFFFFF"/>
                  </a:solidFill>
                </a:uFill>
                <a:latin typeface="Century Gothic"/>
              </a:rPr>
              <a:t>Kiwanis International</a:t>
            </a:r>
            <a:endParaRPr lang="en-US" dirty="0" smtClean="0"/>
          </a:p>
          <a:p>
            <a:pPr marL="216000" indent="-216000">
              <a:lnSpc>
                <a:spcPct val="120000"/>
              </a:lnSpc>
              <a:buClr>
                <a:srgbClr val="FFFFFF"/>
              </a:buClr>
              <a:buSzPct val="85000"/>
              <a:buFont typeface="Wingdings" charset="2"/>
              <a:buChar char=""/>
            </a:pPr>
            <a:r>
              <a:rPr lang="en-US" sz="1000" strike="noStrike" spc="-1" dirty="0" smtClean="0">
                <a:uFill>
                  <a:solidFill>
                    <a:srgbClr val="FFFFFF"/>
                  </a:solidFill>
                </a:uFill>
                <a:latin typeface="Century Gothic"/>
              </a:rPr>
              <a:t>MNT: </a:t>
            </a:r>
            <a:r>
              <a:rPr lang="en-US" sz="1200" strike="noStrike" spc="-1" dirty="0" smtClean="0">
                <a:uFill>
                  <a:solidFill>
                    <a:srgbClr val="FFFFFF"/>
                  </a:solidFill>
                </a:uFill>
                <a:latin typeface="Century Gothic"/>
              </a:rPr>
              <a:t>Maternal Neonatal Tetanus</a:t>
            </a:r>
            <a:endParaRPr lang="en-US" dirty="0" smtClean="0"/>
          </a:p>
          <a:p>
            <a:pPr marL="216000" indent="-216000">
              <a:lnSpc>
                <a:spcPct val="120000"/>
              </a:lnSpc>
              <a:buClr>
                <a:srgbClr val="FFFFFF"/>
              </a:buClr>
              <a:buSzPct val="85000"/>
              <a:buFont typeface="Wingdings" charset="2"/>
              <a:buChar char=""/>
            </a:pPr>
            <a:r>
              <a:rPr lang="en-US" sz="1000" strike="noStrike" spc="-1" dirty="0" smtClean="0">
                <a:uFill>
                  <a:solidFill>
                    <a:srgbClr val="FFFFFF"/>
                  </a:solidFill>
                </a:uFill>
                <a:latin typeface="Century Gothic"/>
              </a:rPr>
              <a:t>KCI- Key Club international</a:t>
            </a:r>
            <a:endParaRPr lang="en-US" dirty="0" smtClean="0"/>
          </a:p>
          <a:p>
            <a:pPr marL="216000" indent="-216000">
              <a:lnSpc>
                <a:spcPct val="120000"/>
              </a:lnSpc>
              <a:buClr>
                <a:srgbClr val="FFFFFF"/>
              </a:buClr>
              <a:buSzPct val="85000"/>
              <a:buFont typeface="Wingdings" charset="2"/>
              <a:buChar char=""/>
            </a:pPr>
            <a:r>
              <a:rPr lang="en-US" sz="1000" strike="noStrike" spc="-1" dirty="0" smtClean="0">
                <a:uFill>
                  <a:solidFill>
                    <a:srgbClr val="FFFFFF"/>
                  </a:solidFill>
                </a:uFill>
                <a:latin typeface="Century Gothic"/>
              </a:rPr>
              <a:t>CKI- Circle K International</a:t>
            </a:r>
            <a:endParaRPr lang="en-US" dirty="0"/>
          </a:p>
        </p:txBody>
      </p:sp>
      <p:sp>
        <p:nvSpPr>
          <p:cNvPr id="4" name="Slide Number Placeholder 3"/>
          <p:cNvSpPr>
            <a:spLocks noGrp="1"/>
          </p:cNvSpPr>
          <p:nvPr>
            <p:ph type="sldNum" idx="10"/>
          </p:nvPr>
        </p:nvSpPr>
        <p:spPr/>
        <p:txBody>
          <a:bodyPr/>
          <a:lstStyle/>
          <a:p>
            <a:pPr algn="r"/>
            <a:fld id="{D78DD308-C6AC-4065-8115-122C8735DBB6}" type="slidenum">
              <a:rPr lang="en-US" sz="1400" spc="-1" smtClean="0">
                <a:latin typeface="Times New Roman"/>
              </a:rPr>
              <a:pPr algn="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PlaceHolder 1"/>
          <p:cNvSpPr>
            <a:spLocks noGrp="1"/>
          </p:cNvSpPr>
          <p:nvPr>
            <p:ph type="body"/>
          </p:nvPr>
        </p:nvSpPr>
        <p:spPr>
          <a:xfrm>
            <a:off x="685800" y="4343400"/>
            <a:ext cx="5486040" cy="4114440"/>
          </a:xfrm>
          <a:prstGeom prst="rect">
            <a:avLst/>
          </a:prstGeom>
        </p:spPr>
        <p:txBody>
          <a:bodyPr/>
          <a:lstStyle/>
          <a:p>
            <a:r>
              <a:rPr lang="en-US" sz="1200" i="1" strike="noStrike" spc="-1">
                <a:solidFill>
                  <a:srgbClr val="000000"/>
                </a:solidFill>
                <a:uFill>
                  <a:solidFill>
                    <a:srgbClr val="FFFFFF"/>
                  </a:solidFill>
                </a:uFill>
                <a:latin typeface="Century Gothic"/>
                <a:ea typeface="Arial Unicode MS"/>
              </a:rPr>
              <a:t>A service program to bring together all Key Club members to focus energies on making an international impact benefiting children. </a:t>
            </a:r>
            <a:endParaRPr/>
          </a:p>
          <a:p>
            <a:pPr>
              <a:lnSpc>
                <a:spcPct val="100000"/>
              </a:lnSpc>
            </a:pPr>
            <a:endParaRPr/>
          </a:p>
          <a:p>
            <a:pPr>
              <a:lnSpc>
                <a:spcPct val="100000"/>
              </a:lnSpc>
            </a:pPr>
            <a:r>
              <a:rPr lang="en-US" sz="1200" strike="noStrike" spc="-1">
                <a:solidFill>
                  <a:srgbClr val="000000"/>
                </a:solidFill>
                <a:uFill>
                  <a:solidFill>
                    <a:srgbClr val="FFFFFF"/>
                  </a:solidFill>
                </a:uFill>
                <a:latin typeface="Century Gothic"/>
                <a:ea typeface="Arial Unicode MS"/>
              </a:rPr>
              <a:t>How?</a:t>
            </a:r>
            <a:endParaRPr/>
          </a:p>
          <a:p>
            <a:pPr marL="574560" indent="-216000">
              <a:lnSpc>
                <a:spcPct val="100000"/>
              </a:lnSpc>
              <a:buSzPct val="80000"/>
              <a:buFont typeface="+mj-lt"/>
              <a:buAutoNum type="arabicParenR"/>
            </a:pPr>
            <a:r>
              <a:rPr lang="en-US" sz="1200" strike="noStrike" spc="-1">
                <a:solidFill>
                  <a:srgbClr val="000000"/>
                </a:solidFill>
                <a:uFill>
                  <a:solidFill>
                    <a:srgbClr val="FFFFFF"/>
                  </a:solidFill>
                </a:uFill>
                <a:latin typeface="Century Gothic"/>
                <a:ea typeface="Arial Unicode MS"/>
              </a:rPr>
              <a:t>The Service Initiative </a:t>
            </a:r>
            <a:endParaRPr/>
          </a:p>
          <a:p>
            <a:pPr marL="574560" indent="-216000">
              <a:lnSpc>
                <a:spcPct val="100000"/>
              </a:lnSpc>
              <a:buSzPct val="80000"/>
              <a:buFont typeface="+mj-lt"/>
              <a:buAutoNum type="arabicParenR"/>
            </a:pPr>
            <a:r>
              <a:rPr lang="en-US" sz="1200" strike="noStrike" spc="-1">
                <a:solidFill>
                  <a:srgbClr val="000000"/>
                </a:solidFill>
                <a:uFill>
                  <a:solidFill>
                    <a:srgbClr val="FFFFFF"/>
                  </a:solidFill>
                </a:uFill>
                <a:latin typeface="Century Gothic"/>
                <a:ea typeface="Arial Unicode MS"/>
              </a:rPr>
              <a:t>Service partnerships</a:t>
            </a:r>
            <a:endParaRPr/>
          </a:p>
          <a:p>
            <a:pPr marL="574560" indent="-216000">
              <a:lnSpc>
                <a:spcPct val="100000"/>
              </a:lnSpc>
              <a:buSzPct val="80000"/>
              <a:buFont typeface="+mj-lt"/>
              <a:buAutoNum type="arabicParenR"/>
            </a:pPr>
            <a:r>
              <a:rPr lang="en-US" sz="1200" strike="noStrike" spc="-1">
                <a:solidFill>
                  <a:srgbClr val="000000"/>
                </a:solidFill>
                <a:uFill>
                  <a:solidFill>
                    <a:srgbClr val="FFFFFF"/>
                  </a:solidFill>
                </a:uFill>
                <a:latin typeface="Century Gothic"/>
                <a:ea typeface="Arial Unicode MS"/>
              </a:rPr>
              <a:t>Serving children by any means</a:t>
            </a:r>
            <a:endParaRPr/>
          </a:p>
          <a:p>
            <a:pPr>
              <a:lnSpc>
                <a:spcPct val="100000"/>
              </a:lnSpc>
            </a:pPr>
            <a:r>
              <a:rPr lang="en-US" sz="2000" strike="noStrike" spc="-1">
                <a:solidFill>
                  <a:srgbClr val="000000"/>
                </a:solidFill>
                <a:uFill>
                  <a:solidFill>
                    <a:srgbClr val="FFFFFF"/>
                  </a:solidFill>
                </a:uFill>
                <a:latin typeface="Century Gothic"/>
                <a:ea typeface="Arial Unicode MS"/>
              </a:rPr>
              <a:t>There is information on the Service and Major Emphasis section on the District Website (www.floridakeyclub.org) with a Service Directory that list ideas for how to participate in Service and Major Emphasis.</a:t>
            </a:r>
            <a:endParaRPr/>
          </a:p>
        </p:txBody>
      </p:sp>
      <p:sp>
        <p:nvSpPr>
          <p:cNvPr id="182" name="TextShape 2"/>
          <p:cNvSpPr txBox="1"/>
          <p:nvPr/>
        </p:nvSpPr>
        <p:spPr>
          <a:xfrm>
            <a:off x="3884760" y="8685360"/>
            <a:ext cx="2971440" cy="456840"/>
          </a:xfrm>
          <a:prstGeom prst="rect">
            <a:avLst/>
          </a:prstGeom>
          <a:noFill/>
          <a:ln>
            <a:noFill/>
          </a:ln>
        </p:spPr>
        <p:txBody>
          <a:bodyPr anchor="b"/>
          <a:lstStyle/>
          <a:p>
            <a:pPr algn="r">
              <a:lnSpc>
                <a:spcPct val="100000"/>
              </a:lnSpc>
            </a:pPr>
            <a:fld id="{CB35F4F0-99BF-4F93-A89D-263F8E78A0F8}" type="slidenum">
              <a:rPr lang="en-US" sz="1200" strike="noStrike" spc="-1">
                <a:solidFill>
                  <a:srgbClr val="000000"/>
                </a:solidFill>
                <a:uFill>
                  <a:solidFill>
                    <a:srgbClr val="FFFFFF"/>
                  </a:solidFill>
                </a:uFill>
                <a:latin typeface="+mn-lt"/>
                <a:ea typeface="+mn-ea"/>
              </a:rPr>
              <a:pPr algn="r">
                <a:lnSpc>
                  <a:spcPct val="100000"/>
                </a:lnSpc>
              </a:pPr>
              <a:t>12</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PlaceHolder 1"/>
          <p:cNvSpPr>
            <a:spLocks noGrp="1"/>
          </p:cNvSpPr>
          <p:nvPr>
            <p:ph type="body"/>
          </p:nvPr>
        </p:nvSpPr>
        <p:spPr>
          <a:xfrm>
            <a:off x="685800" y="4343400"/>
            <a:ext cx="5486040" cy="4114440"/>
          </a:xfrm>
          <a:prstGeom prst="rect">
            <a:avLst/>
          </a:prstGeom>
        </p:spPr>
        <p:txBody>
          <a:bodyPr/>
          <a:lstStyle/>
          <a:p>
            <a:pPr>
              <a:lnSpc>
                <a:spcPct val="100000"/>
              </a:lnSpc>
            </a:pPr>
            <a:r>
              <a:rPr lang="en-US" sz="2000" strike="noStrike" spc="-1">
                <a:uFill>
                  <a:solidFill>
                    <a:srgbClr val="FFFFFF"/>
                  </a:solidFill>
                </a:uFill>
                <a:latin typeface="Arial"/>
              </a:rPr>
              <a:t>Key Club Week is the week that you can truly allow your club to shine in your school and community! This week was created to allow Key Club International Members show off just how awesome being in Key Club is and that being servant leaders is an important part of our society. </a:t>
            </a:r>
            <a:endParaRPr/>
          </a:p>
          <a:p>
            <a:pPr>
              <a:lnSpc>
                <a:spcPct val="100000"/>
              </a:lnSpc>
            </a:pPr>
            <a:r>
              <a:rPr lang="en-US" sz="2000" strike="noStrike" spc="-1">
                <a:uFill>
                  <a:solidFill>
                    <a:srgbClr val="FFFFFF"/>
                  </a:solidFill>
                </a:uFill>
                <a:latin typeface="Arial"/>
              </a:rPr>
              <a:t>Talk to your club leaders about what your club is doing to celebrate!</a:t>
            </a:r>
            <a:endParaRPr/>
          </a:p>
          <a:p>
            <a:pPr>
              <a:lnSpc>
                <a:spcPct val="100000"/>
              </a:lnSpc>
            </a:pPr>
            <a:endParaRPr/>
          </a:p>
        </p:txBody>
      </p:sp>
      <p:sp>
        <p:nvSpPr>
          <p:cNvPr id="184" name="TextShape 2"/>
          <p:cNvSpPr txBox="1"/>
          <p:nvPr/>
        </p:nvSpPr>
        <p:spPr>
          <a:xfrm>
            <a:off x="3884760" y="8685360"/>
            <a:ext cx="2971440" cy="456840"/>
          </a:xfrm>
          <a:prstGeom prst="rect">
            <a:avLst/>
          </a:prstGeom>
          <a:noFill/>
          <a:ln>
            <a:noFill/>
          </a:ln>
        </p:spPr>
        <p:txBody>
          <a:bodyPr anchor="b"/>
          <a:lstStyle/>
          <a:p>
            <a:pPr algn="r">
              <a:lnSpc>
                <a:spcPct val="100000"/>
              </a:lnSpc>
            </a:pPr>
            <a:fld id="{107631A0-3CD6-4D03-82E4-00A5A8D2506C}" type="slidenum">
              <a:rPr lang="en-US" sz="1200" strike="noStrike" spc="-1">
                <a:solidFill>
                  <a:srgbClr val="000000"/>
                </a:solidFill>
                <a:uFill>
                  <a:solidFill>
                    <a:srgbClr val="FFFFFF"/>
                  </a:solidFill>
                </a:uFill>
                <a:latin typeface="+mn-lt"/>
                <a:ea typeface="+mn-ea"/>
              </a:rPr>
              <a:pPr algn="r">
                <a:lnSpc>
                  <a:spcPct val="100000"/>
                </a:lnSpc>
              </a:pPr>
              <a:t>13</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PlaceHolder 1"/>
          <p:cNvSpPr>
            <a:spLocks noGrp="1"/>
          </p:cNvSpPr>
          <p:nvPr>
            <p:ph type="body"/>
          </p:nvPr>
        </p:nvSpPr>
        <p:spPr>
          <a:xfrm>
            <a:off x="685800" y="4343400"/>
            <a:ext cx="5486040" cy="4114440"/>
          </a:xfrm>
          <a:prstGeom prst="rect">
            <a:avLst/>
          </a:prstGeom>
        </p:spPr>
        <p:txBody>
          <a:bodyPr/>
          <a:lstStyle/>
          <a:p>
            <a:r>
              <a:rPr lang="en-US" sz="2800" strike="noStrike" spc="-1">
                <a:uFill>
                  <a:solidFill>
                    <a:srgbClr val="FFFFFF"/>
                  </a:solidFill>
                </a:uFill>
                <a:latin typeface="Century Gothic"/>
              </a:rPr>
              <a:t>The duties of a member of Key Club International are: </a:t>
            </a:r>
            <a:endParaRPr/>
          </a:p>
          <a:p>
            <a:pPr marL="216000" indent="-216000">
              <a:lnSpc>
                <a:spcPct val="100000"/>
              </a:lnSpc>
            </a:pPr>
            <a:r>
              <a:rPr lang="en-US" sz="2000" strike="noStrike" spc="-1">
                <a:uFill>
                  <a:solidFill>
                    <a:srgbClr val="FFFFFF"/>
                  </a:solidFill>
                </a:uFill>
                <a:latin typeface="Century Gothic"/>
              </a:rPr>
              <a:t> Pay Dues</a:t>
            </a:r>
            <a:endParaRPr/>
          </a:p>
          <a:p>
            <a:pPr marL="857160" indent="-456840">
              <a:lnSpc>
                <a:spcPct val="100000"/>
              </a:lnSpc>
            </a:pPr>
            <a:r>
              <a:rPr lang="en-US" sz="2000" strike="noStrike" spc="-1">
                <a:uFill>
                  <a:solidFill>
                    <a:srgbClr val="FFFFFF"/>
                  </a:solidFill>
                </a:uFill>
                <a:latin typeface="Century Gothic"/>
              </a:rPr>
              <a:t>Plan service projects</a:t>
            </a:r>
            <a:endParaRPr/>
          </a:p>
          <a:p>
            <a:pPr marL="857160" indent="-456840">
              <a:lnSpc>
                <a:spcPct val="100000"/>
              </a:lnSpc>
            </a:pPr>
            <a:r>
              <a:rPr lang="en-US" sz="2000" strike="noStrike" spc="-1">
                <a:uFill>
                  <a:solidFill>
                    <a:srgbClr val="FFFFFF"/>
                  </a:solidFill>
                </a:uFill>
                <a:latin typeface="Century Gothic"/>
              </a:rPr>
              <a:t>Help with committees</a:t>
            </a:r>
            <a:endParaRPr/>
          </a:p>
          <a:p>
            <a:pPr marL="857160" indent="-456840">
              <a:lnSpc>
                <a:spcPct val="100000"/>
              </a:lnSpc>
            </a:pPr>
            <a:r>
              <a:rPr lang="en-US" sz="2000" strike="noStrike" spc="-1">
                <a:uFill>
                  <a:solidFill>
                    <a:srgbClr val="FFFFFF"/>
                  </a:solidFill>
                </a:uFill>
                <a:latin typeface="Century Gothic"/>
              </a:rPr>
              <a:t>Attend weekly/monthly meetings</a:t>
            </a:r>
            <a:endParaRPr/>
          </a:p>
          <a:p>
            <a:pPr>
              <a:lnSpc>
                <a:spcPct val="100000"/>
              </a:lnSpc>
            </a:pPr>
            <a:endParaRPr/>
          </a:p>
          <a:p>
            <a:pPr>
              <a:lnSpc>
                <a:spcPct val="100000"/>
              </a:lnSpc>
            </a:pPr>
            <a:r>
              <a:rPr lang="en-US" sz="2000" strike="noStrike" spc="-1">
                <a:solidFill>
                  <a:srgbClr val="1F497D"/>
                </a:solidFill>
                <a:uFill>
                  <a:solidFill>
                    <a:srgbClr val="FFFFFF"/>
                  </a:solidFill>
                </a:uFill>
                <a:latin typeface="Century Gothic"/>
              </a:rPr>
              <a:t>“Although not as many responsibilities as an officer, you still have responsibility.”</a:t>
            </a:r>
            <a:endParaRPr/>
          </a:p>
          <a:p>
            <a:pPr>
              <a:lnSpc>
                <a:spcPct val="100000"/>
              </a:lnSpc>
            </a:pPr>
            <a:r>
              <a:rPr lang="en-US" sz="2000" strike="noStrike" spc="-1">
                <a:solidFill>
                  <a:srgbClr val="1F497D"/>
                </a:solidFill>
                <a:uFill>
                  <a:solidFill>
                    <a:srgbClr val="FFFFFF"/>
                  </a:solidFill>
                </a:uFill>
                <a:latin typeface="Century Gothic"/>
              </a:rPr>
              <a:t>All of these things also depend on your club. </a:t>
            </a:r>
            <a:endParaRPr/>
          </a:p>
          <a:p>
            <a:pPr>
              <a:lnSpc>
                <a:spcPct val="100000"/>
              </a:lnSpc>
            </a:pPr>
            <a:r>
              <a:rPr lang="en-US" sz="2000" strike="noStrike" spc="-1">
                <a:solidFill>
                  <a:srgbClr val="1F497D"/>
                </a:solidFill>
                <a:uFill>
                  <a:solidFill>
                    <a:srgbClr val="FFFFFF"/>
                  </a:solidFill>
                </a:uFill>
                <a:latin typeface="Century Gothic"/>
              </a:rPr>
              <a:t> Your dues are established in your bylaws. You do not have to be an officer to plan service projects you simply must plan the details and present it to your club leaders as a service project. </a:t>
            </a:r>
            <a:endParaRPr/>
          </a:p>
          <a:p>
            <a:pPr>
              <a:lnSpc>
                <a:spcPct val="100000"/>
              </a:lnSpc>
            </a:pPr>
            <a:endParaRPr/>
          </a:p>
        </p:txBody>
      </p:sp>
      <p:sp>
        <p:nvSpPr>
          <p:cNvPr id="186" name="TextShape 2"/>
          <p:cNvSpPr txBox="1"/>
          <p:nvPr/>
        </p:nvSpPr>
        <p:spPr>
          <a:xfrm>
            <a:off x="3884760" y="8685360"/>
            <a:ext cx="2971440" cy="456840"/>
          </a:xfrm>
          <a:prstGeom prst="rect">
            <a:avLst/>
          </a:prstGeom>
          <a:noFill/>
          <a:ln>
            <a:noFill/>
          </a:ln>
        </p:spPr>
        <p:txBody>
          <a:bodyPr anchor="b"/>
          <a:lstStyle/>
          <a:p>
            <a:pPr algn="r">
              <a:lnSpc>
                <a:spcPct val="100000"/>
              </a:lnSpc>
            </a:pPr>
            <a:fld id="{902C9355-A4FD-4FF8-AF68-BA35234CD52D}" type="slidenum">
              <a:rPr lang="en-US" sz="1200" strike="noStrike" spc="-1">
                <a:solidFill>
                  <a:srgbClr val="000000"/>
                </a:solidFill>
                <a:uFill>
                  <a:solidFill>
                    <a:srgbClr val="FFFFFF"/>
                  </a:solidFill>
                </a:uFill>
                <a:latin typeface="+mn-lt"/>
                <a:ea typeface="+mn-ea"/>
              </a:rPr>
              <a:pPr algn="r">
                <a:lnSpc>
                  <a:spcPct val="100000"/>
                </a:lnSpc>
              </a:pPr>
              <a:t>14</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PlaceHolder 1"/>
          <p:cNvSpPr>
            <a:spLocks noGrp="1"/>
          </p:cNvSpPr>
          <p:nvPr>
            <p:ph type="body"/>
          </p:nvPr>
        </p:nvSpPr>
        <p:spPr>
          <a:xfrm>
            <a:off x="685800" y="4343400"/>
            <a:ext cx="5486040" cy="4114440"/>
          </a:xfrm>
          <a:prstGeom prst="rect">
            <a:avLst/>
          </a:prstGeom>
        </p:spPr>
        <p:txBody>
          <a:bodyPr/>
          <a:lstStyle/>
          <a:p>
            <a:pPr marL="457200" indent="-456840">
              <a:lnSpc>
                <a:spcPct val="100000"/>
              </a:lnSpc>
            </a:pPr>
            <a:r>
              <a:rPr lang="en-US" sz="2000" b="1" strike="noStrike" spc="-1">
                <a:solidFill>
                  <a:srgbClr val="000000"/>
                </a:solidFill>
                <a:uFill>
                  <a:solidFill>
                    <a:srgbClr val="FFFFFF"/>
                  </a:solidFill>
                </a:uFill>
                <a:latin typeface="Century Gothic"/>
              </a:rPr>
              <a:t>Include answers in notes </a:t>
            </a:r>
            <a:endParaRPr/>
          </a:p>
          <a:p>
            <a:pPr marL="457200" indent="-456840">
              <a:lnSpc>
                <a:spcPct val="100000"/>
              </a:lnSpc>
            </a:pPr>
            <a:r>
              <a:rPr lang="en-US" sz="2000" strike="noStrike" spc="-1">
                <a:solidFill>
                  <a:srgbClr val="000000"/>
                </a:solidFill>
                <a:uFill>
                  <a:solidFill>
                    <a:srgbClr val="FFFFFF"/>
                  </a:solidFill>
                </a:uFill>
                <a:latin typeface="Century Gothic"/>
              </a:rPr>
              <a:t>What are Committees?</a:t>
            </a:r>
            <a:endParaRPr/>
          </a:p>
          <a:p>
            <a:pPr>
              <a:lnSpc>
                <a:spcPct val="100000"/>
              </a:lnSpc>
            </a:pPr>
            <a:endParaRPr/>
          </a:p>
          <a:p>
            <a:pPr marL="457200" indent="-456840">
              <a:lnSpc>
                <a:spcPct val="100000"/>
              </a:lnSpc>
            </a:pPr>
            <a:r>
              <a:rPr lang="en-US" sz="2000" strike="noStrike" spc="-1">
                <a:solidFill>
                  <a:srgbClr val="000000"/>
                </a:solidFill>
                <a:uFill>
                  <a:solidFill>
                    <a:srgbClr val="FFFFFF"/>
                  </a:solidFill>
                </a:uFill>
                <a:latin typeface="Century Gothic"/>
              </a:rPr>
              <a:t>Why are they important?</a:t>
            </a:r>
            <a:endParaRPr/>
          </a:p>
          <a:p>
            <a:pPr>
              <a:lnSpc>
                <a:spcPct val="100000"/>
              </a:lnSpc>
            </a:pPr>
            <a:endParaRPr/>
          </a:p>
          <a:p>
            <a:pPr marL="457200" indent="-456840">
              <a:lnSpc>
                <a:spcPct val="100000"/>
              </a:lnSpc>
            </a:pPr>
            <a:r>
              <a:rPr lang="en-US" sz="2000" strike="noStrike" spc="-1">
                <a:solidFill>
                  <a:srgbClr val="000000"/>
                </a:solidFill>
                <a:uFill>
                  <a:solidFill>
                    <a:srgbClr val="FFFFFF"/>
                  </a:solidFill>
                </a:uFill>
                <a:latin typeface="Century Gothic"/>
              </a:rPr>
              <a:t>What kinds of committees can you form?</a:t>
            </a:r>
            <a:endParaRPr/>
          </a:p>
          <a:p>
            <a:pPr>
              <a:lnSpc>
                <a:spcPct val="100000"/>
              </a:lnSpc>
            </a:pPr>
            <a:endParaRPr/>
          </a:p>
          <a:p>
            <a:pPr marL="457200" indent="-456840">
              <a:lnSpc>
                <a:spcPct val="100000"/>
              </a:lnSpc>
            </a:pPr>
            <a:r>
              <a:rPr lang="en-US" sz="2000" strike="noStrike" spc="-1">
                <a:solidFill>
                  <a:srgbClr val="000000"/>
                </a:solidFill>
                <a:uFill>
                  <a:solidFill>
                    <a:srgbClr val="FFFFFF"/>
                  </a:solidFill>
                </a:uFill>
                <a:latin typeface="Century Gothic"/>
              </a:rPr>
              <a:t>How to start a committee?</a:t>
            </a:r>
            <a:endParaRPr/>
          </a:p>
          <a:p>
            <a:pPr marL="457200" indent="-456840">
              <a:lnSpc>
                <a:spcPct val="100000"/>
              </a:lnSpc>
            </a:pPr>
            <a:endParaRPr/>
          </a:p>
        </p:txBody>
      </p:sp>
      <p:sp>
        <p:nvSpPr>
          <p:cNvPr id="188" name="TextShape 2"/>
          <p:cNvSpPr txBox="1"/>
          <p:nvPr/>
        </p:nvSpPr>
        <p:spPr>
          <a:xfrm>
            <a:off x="3884760" y="8685360"/>
            <a:ext cx="2971440" cy="456840"/>
          </a:xfrm>
          <a:prstGeom prst="rect">
            <a:avLst/>
          </a:prstGeom>
          <a:noFill/>
          <a:ln>
            <a:noFill/>
          </a:ln>
        </p:spPr>
        <p:txBody>
          <a:bodyPr anchor="b"/>
          <a:lstStyle/>
          <a:p>
            <a:pPr algn="r">
              <a:lnSpc>
                <a:spcPct val="100000"/>
              </a:lnSpc>
            </a:pPr>
            <a:fld id="{6167C134-E6CB-41A8-B98F-98DF65BAEFCC}" type="slidenum">
              <a:rPr lang="en-US" sz="1200" strike="noStrike" spc="-1">
                <a:solidFill>
                  <a:srgbClr val="000000"/>
                </a:solidFill>
                <a:uFill>
                  <a:solidFill>
                    <a:srgbClr val="FFFFFF"/>
                  </a:solidFill>
                </a:uFill>
                <a:latin typeface="+mn-lt"/>
                <a:ea typeface="+mn-ea"/>
              </a:rPr>
              <a:pPr algn="r">
                <a:lnSpc>
                  <a:spcPct val="100000"/>
                </a:lnSpc>
              </a:pPr>
              <a:t>15</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PlaceHolder 1"/>
          <p:cNvSpPr>
            <a:spLocks noGrp="1"/>
          </p:cNvSpPr>
          <p:nvPr>
            <p:ph type="body"/>
          </p:nvPr>
        </p:nvSpPr>
        <p:spPr>
          <a:xfrm>
            <a:off x="685800" y="4343400"/>
            <a:ext cx="5486040" cy="4114440"/>
          </a:xfrm>
          <a:prstGeom prst="rect">
            <a:avLst/>
          </a:prstGeom>
        </p:spPr>
        <p:txBody>
          <a:bodyPr/>
          <a:lstStyle/>
          <a:p>
            <a:r>
              <a:rPr lang="en-US" sz="2000" strike="noStrike" spc="-1">
                <a:uFill>
                  <a:solidFill>
                    <a:srgbClr val="FFFFFF"/>
                  </a:solidFill>
                </a:uFill>
                <a:latin typeface="Arial"/>
              </a:rPr>
              <a:t>**DELEGATION IS KEY**</a:t>
            </a:r>
            <a:endParaRPr/>
          </a:p>
          <a:p>
            <a:r>
              <a:rPr lang="en-US" sz="2000" strike="noStrike" spc="-1">
                <a:uFill>
                  <a:solidFill>
                    <a:srgbClr val="FFFFFF"/>
                  </a:solidFill>
                </a:uFill>
                <a:latin typeface="Arial"/>
              </a:rPr>
              <a:t>Examples of Committees include: DCON committee, ICON Committee, Service Project Committee, </a:t>
            </a:r>
            <a:endParaRPr/>
          </a:p>
          <a:p>
            <a:pPr>
              <a:lnSpc>
                <a:spcPct val="100000"/>
              </a:lnSpc>
            </a:pPr>
            <a:r>
              <a:rPr lang="en-US" sz="2000" strike="noStrike" spc="-1">
                <a:uFill>
                  <a:solidFill>
                    <a:srgbClr val="FFFFFF"/>
                  </a:solidFill>
                </a:uFill>
                <a:latin typeface="Century Gothic"/>
              </a:rPr>
              <a:t>Committees are given an assignment or a topic to research and accomplish goals that cannot be achieved at membership or at board meetings!</a:t>
            </a:r>
            <a:endParaRPr/>
          </a:p>
          <a:p>
            <a:pPr>
              <a:lnSpc>
                <a:spcPct val="100000"/>
              </a:lnSpc>
            </a:pPr>
            <a:endParaRPr/>
          </a:p>
        </p:txBody>
      </p:sp>
      <p:sp>
        <p:nvSpPr>
          <p:cNvPr id="190" name="TextShape 2"/>
          <p:cNvSpPr txBox="1"/>
          <p:nvPr/>
        </p:nvSpPr>
        <p:spPr>
          <a:xfrm>
            <a:off x="3884760" y="8685360"/>
            <a:ext cx="2971440" cy="456840"/>
          </a:xfrm>
          <a:prstGeom prst="rect">
            <a:avLst/>
          </a:prstGeom>
          <a:noFill/>
          <a:ln>
            <a:noFill/>
          </a:ln>
        </p:spPr>
        <p:txBody>
          <a:bodyPr anchor="b"/>
          <a:lstStyle/>
          <a:p>
            <a:pPr algn="r">
              <a:lnSpc>
                <a:spcPct val="100000"/>
              </a:lnSpc>
            </a:pPr>
            <a:fld id="{88AC2AC0-04C7-476F-8D57-F7EB877B6FCA}" type="slidenum">
              <a:rPr lang="en-US" sz="1200" strike="noStrike" spc="-1">
                <a:solidFill>
                  <a:srgbClr val="000000"/>
                </a:solidFill>
                <a:uFill>
                  <a:solidFill>
                    <a:srgbClr val="FFFFFF"/>
                  </a:solidFill>
                </a:uFill>
                <a:latin typeface="+mn-lt"/>
                <a:ea typeface="+mn-ea"/>
              </a:rPr>
              <a:pPr algn="r">
                <a:lnSpc>
                  <a:spcPct val="100000"/>
                </a:lnSpc>
              </a:pPr>
              <a:t>16</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PlaceHolder 1"/>
          <p:cNvSpPr>
            <a:spLocks noGrp="1"/>
          </p:cNvSpPr>
          <p:nvPr>
            <p:ph type="body"/>
          </p:nvPr>
        </p:nvSpPr>
        <p:spPr>
          <a:xfrm>
            <a:off x="685800" y="4343400"/>
            <a:ext cx="5486040" cy="4114440"/>
          </a:xfrm>
          <a:prstGeom prst="rect">
            <a:avLst/>
          </a:prstGeom>
        </p:spPr>
        <p:txBody>
          <a:bodyPr/>
          <a:lstStyle/>
          <a:p>
            <a:r>
              <a:rPr lang="en-US" sz="2000" strike="noStrike" spc="-1">
                <a:uFill>
                  <a:solidFill>
                    <a:srgbClr val="FFFFFF"/>
                  </a:solidFill>
                </a:uFill>
                <a:latin typeface="Century Gothic"/>
              </a:rPr>
              <a:t>Key Club TV</a:t>
            </a:r>
            <a:endParaRPr/>
          </a:p>
          <a:p>
            <a:pPr marL="457200">
              <a:lnSpc>
                <a:spcPct val="100000"/>
              </a:lnSpc>
            </a:pPr>
            <a:r>
              <a:rPr lang="en-US" sz="2000" strike="noStrike" spc="-1">
                <a:uFill>
                  <a:solidFill>
                    <a:srgbClr val="FFFFFF"/>
                  </a:solidFill>
                </a:uFill>
                <a:latin typeface="Century Gothic"/>
              </a:rPr>
              <a:t>View online at www.keyclub.org</a:t>
            </a:r>
            <a:endParaRPr/>
          </a:p>
          <a:p>
            <a:pPr marL="457200">
              <a:lnSpc>
                <a:spcPct val="100000"/>
              </a:lnSpc>
            </a:pPr>
            <a:r>
              <a:rPr lang="en-US" sz="2000" strike="noStrike" spc="-1">
                <a:uFill>
                  <a:solidFill>
                    <a:srgbClr val="FFFFFF"/>
                  </a:solidFill>
                </a:uFill>
                <a:latin typeface="Century Gothic"/>
              </a:rPr>
              <a:t>New videos every week</a:t>
            </a:r>
            <a:endParaRPr/>
          </a:p>
          <a:p>
            <a:pPr marL="457200">
              <a:lnSpc>
                <a:spcPct val="100000"/>
              </a:lnSpc>
            </a:pPr>
            <a:r>
              <a:rPr lang="en-US" sz="2000" strike="noStrike" spc="-1">
                <a:uFill>
                  <a:solidFill>
                    <a:srgbClr val="FFFFFF"/>
                  </a:solidFill>
                </a:uFill>
                <a:latin typeface="Century Gothic"/>
              </a:rPr>
              <a:t>Current and engaging video stories about the members and clubs</a:t>
            </a:r>
            <a:endParaRPr/>
          </a:p>
          <a:p>
            <a:pPr marL="457200">
              <a:lnSpc>
                <a:spcPct val="100000"/>
              </a:lnSpc>
            </a:pPr>
            <a:r>
              <a:rPr lang="en-US" sz="2000" strike="noStrike" spc="-1">
                <a:uFill>
                  <a:solidFill>
                    <a:srgbClr val="FFFFFF"/>
                  </a:solidFill>
                </a:uFill>
                <a:latin typeface="Century Gothic"/>
              </a:rPr>
              <a:t>Great information on Key Club International News</a:t>
            </a:r>
            <a:endParaRPr/>
          </a:p>
        </p:txBody>
      </p:sp>
      <p:sp>
        <p:nvSpPr>
          <p:cNvPr id="192" name="TextShape 2"/>
          <p:cNvSpPr txBox="1"/>
          <p:nvPr/>
        </p:nvSpPr>
        <p:spPr>
          <a:xfrm>
            <a:off x="3884760" y="8685360"/>
            <a:ext cx="2971440" cy="456840"/>
          </a:xfrm>
          <a:prstGeom prst="rect">
            <a:avLst/>
          </a:prstGeom>
          <a:noFill/>
          <a:ln>
            <a:noFill/>
          </a:ln>
        </p:spPr>
        <p:txBody>
          <a:bodyPr anchor="b"/>
          <a:lstStyle/>
          <a:p>
            <a:pPr algn="r">
              <a:lnSpc>
                <a:spcPct val="100000"/>
              </a:lnSpc>
            </a:pPr>
            <a:fld id="{CA4555AD-AB78-4937-B2A3-42538AB5B00F}" type="slidenum">
              <a:rPr lang="en-US" sz="1200" strike="noStrike" spc="-1">
                <a:solidFill>
                  <a:srgbClr val="000000"/>
                </a:solidFill>
                <a:uFill>
                  <a:solidFill>
                    <a:srgbClr val="FFFFFF"/>
                  </a:solidFill>
                </a:uFill>
                <a:latin typeface="+mn-lt"/>
                <a:ea typeface="+mn-ea"/>
              </a:rPr>
              <a:pPr algn="r">
                <a:lnSpc>
                  <a:spcPct val="100000"/>
                </a:lnSpc>
              </a:pPr>
              <a:t>17</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PlaceHolder 1"/>
          <p:cNvSpPr>
            <a:spLocks noGrp="1"/>
          </p:cNvSpPr>
          <p:nvPr>
            <p:ph type="body"/>
          </p:nvPr>
        </p:nvSpPr>
        <p:spPr>
          <a:xfrm>
            <a:off x="685800" y="4343400"/>
            <a:ext cx="5486040" cy="4114440"/>
          </a:xfrm>
          <a:prstGeom prst="rect">
            <a:avLst/>
          </a:prstGeom>
        </p:spPr>
        <p:txBody>
          <a:bodyPr/>
          <a:lstStyle/>
          <a:p>
            <a:pPr>
              <a:lnSpc>
                <a:spcPct val="100000"/>
              </a:lnSpc>
            </a:pPr>
            <a:r>
              <a:rPr lang="en-US" sz="2000" strike="noStrike" spc="-1">
                <a:uFill>
                  <a:solidFill>
                    <a:srgbClr val="FFFFFF"/>
                  </a:solidFill>
                </a:uFill>
                <a:latin typeface="Arial"/>
              </a:rPr>
              <a:t>Be sure to check out the Florida Key Club Website! There are tons of online resources that answer many FAQs! </a:t>
            </a:r>
            <a:endParaRPr/>
          </a:p>
          <a:p>
            <a:pPr>
              <a:lnSpc>
                <a:spcPct val="100000"/>
              </a:lnSpc>
            </a:pPr>
            <a:endParaRPr/>
          </a:p>
        </p:txBody>
      </p:sp>
      <p:sp>
        <p:nvSpPr>
          <p:cNvPr id="194" name="TextShape 2"/>
          <p:cNvSpPr txBox="1"/>
          <p:nvPr/>
        </p:nvSpPr>
        <p:spPr>
          <a:xfrm>
            <a:off x="3884760" y="8685360"/>
            <a:ext cx="2971440" cy="456840"/>
          </a:xfrm>
          <a:prstGeom prst="rect">
            <a:avLst/>
          </a:prstGeom>
          <a:noFill/>
          <a:ln>
            <a:noFill/>
          </a:ln>
        </p:spPr>
        <p:txBody>
          <a:bodyPr anchor="b"/>
          <a:lstStyle/>
          <a:p>
            <a:pPr algn="r">
              <a:lnSpc>
                <a:spcPct val="100000"/>
              </a:lnSpc>
            </a:pPr>
            <a:fld id="{A4D798AC-4D61-4309-A154-732A9D3D8CA5}" type="slidenum">
              <a:rPr lang="en-US" sz="1200" strike="noStrike" spc="-1">
                <a:solidFill>
                  <a:srgbClr val="000000"/>
                </a:solidFill>
                <a:uFill>
                  <a:solidFill>
                    <a:srgbClr val="FFFFFF"/>
                  </a:solidFill>
                </a:uFill>
                <a:latin typeface="+mn-lt"/>
                <a:ea typeface="+mn-ea"/>
              </a:rPr>
              <a:pPr algn="r">
                <a:lnSpc>
                  <a:spcPct val="100000"/>
                </a:lnSpc>
              </a:pPr>
              <a:t>18</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PlaceHolder 1"/>
          <p:cNvSpPr>
            <a:spLocks noGrp="1"/>
          </p:cNvSpPr>
          <p:nvPr>
            <p:ph type="body"/>
          </p:nvPr>
        </p:nvSpPr>
        <p:spPr>
          <a:xfrm>
            <a:off x="685800" y="4343400"/>
            <a:ext cx="5486040" cy="4114440"/>
          </a:xfrm>
          <a:prstGeom prst="rect">
            <a:avLst/>
          </a:prstGeom>
        </p:spPr>
        <p:txBody>
          <a:bodyPr/>
          <a:lstStyle/>
          <a:p>
            <a:r>
              <a:rPr lang="en-US" sz="2000" strike="noStrike" spc="-1">
                <a:uFill>
                  <a:solidFill>
                    <a:srgbClr val="FFFFFF"/>
                  </a:solidFill>
                </a:uFill>
                <a:latin typeface="Arial"/>
              </a:rPr>
              <a:t>Key Club was created in mind to help create strong, helpful, servant youth leaders that will one day grow into servant adult leaders. This all was to help better the world and help the youth become bright, caring, individuals. Key Club is completely run by students with some help and advisory from a faculty and Kiwanis advisor. Key Club International is a servant organization sought to help its’ members preform service, build character, and develop leadership.</a:t>
            </a:r>
            <a:endParaRPr/>
          </a:p>
        </p:txBody>
      </p:sp>
      <p:sp>
        <p:nvSpPr>
          <p:cNvPr id="166" name="TextShape 2"/>
          <p:cNvSpPr txBox="1"/>
          <p:nvPr/>
        </p:nvSpPr>
        <p:spPr>
          <a:xfrm>
            <a:off x="3884760" y="8685360"/>
            <a:ext cx="2971440" cy="456840"/>
          </a:xfrm>
          <a:prstGeom prst="rect">
            <a:avLst/>
          </a:prstGeom>
          <a:noFill/>
          <a:ln>
            <a:noFill/>
          </a:ln>
        </p:spPr>
        <p:txBody>
          <a:bodyPr anchor="b"/>
          <a:lstStyle/>
          <a:p>
            <a:pPr algn="r">
              <a:lnSpc>
                <a:spcPct val="100000"/>
              </a:lnSpc>
            </a:pPr>
            <a:fld id="{C3D7D004-49D1-4F37-BDD5-524F1D1835E5}" type="slidenum">
              <a:rPr lang="en-US" sz="1200" strike="noStrike" spc="-1">
                <a:solidFill>
                  <a:srgbClr val="000000"/>
                </a:solidFill>
                <a:uFill>
                  <a:solidFill>
                    <a:srgbClr val="FFFFFF"/>
                  </a:solidFill>
                </a:uFill>
                <a:latin typeface="+mn-lt"/>
                <a:ea typeface="+mn-ea"/>
              </a:rPr>
              <a:pPr algn="r">
                <a:lnSpc>
                  <a:spcPct val="100000"/>
                </a:lnSpc>
              </a:pPr>
              <a:t>3</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PlaceHolder 1"/>
          <p:cNvSpPr>
            <a:spLocks noGrp="1"/>
          </p:cNvSpPr>
          <p:nvPr>
            <p:ph type="body"/>
          </p:nvPr>
        </p:nvSpPr>
        <p:spPr>
          <a:xfrm>
            <a:off x="685800" y="4343400"/>
            <a:ext cx="5486040" cy="4114440"/>
          </a:xfrm>
          <a:prstGeom prst="rect">
            <a:avLst/>
          </a:prstGeom>
        </p:spPr>
        <p:txBody>
          <a:bodyPr/>
          <a:lstStyle/>
          <a:p>
            <a:pPr marL="216000" indent="-216000">
              <a:lnSpc>
                <a:spcPct val="100000"/>
              </a:lnSpc>
              <a:buClr>
                <a:srgbClr val="FFFFFF"/>
              </a:buClr>
              <a:buFont typeface="StarSymbol"/>
              <a:buChar char=""/>
            </a:pPr>
            <a:r>
              <a:rPr lang="en-US" sz="2000" strike="noStrike" spc="-1">
                <a:uFill>
                  <a:solidFill>
                    <a:srgbClr val="FFFFFF"/>
                  </a:solidFill>
                </a:uFill>
                <a:latin typeface="Arial"/>
              </a:rPr>
              <a:t>Key Club is lead by its members, with the support of Kiwanis. </a:t>
            </a:r>
            <a:endParaRPr/>
          </a:p>
          <a:p>
            <a:pPr marL="216000" indent="-216000">
              <a:lnSpc>
                <a:spcPct val="100000"/>
              </a:lnSpc>
              <a:buClr>
                <a:srgbClr val="FFFFFF"/>
              </a:buClr>
              <a:buFont typeface="StarSymbol"/>
              <a:buChar char=""/>
            </a:pPr>
            <a:r>
              <a:rPr lang="en-US" sz="2000" strike="noStrike" spc="-1">
                <a:uFill>
                  <a:solidFill>
                    <a:srgbClr val="FFFFFF"/>
                  </a:solidFill>
                </a:uFill>
                <a:latin typeface="Arial"/>
              </a:rPr>
              <a:t>Young developing leaders have a unique opportunity to lead an enormous organization doing millions of hours of service each year. </a:t>
            </a:r>
            <a:endParaRPr/>
          </a:p>
          <a:p>
            <a:pPr marL="216000" indent="-216000">
              <a:lnSpc>
                <a:spcPct val="100000"/>
              </a:lnSpc>
              <a:buClr>
                <a:srgbClr val="FFFFFF"/>
              </a:buClr>
              <a:buFont typeface="StarSymbol"/>
              <a:buChar char=""/>
            </a:pPr>
            <a:r>
              <a:rPr lang="en-US" sz="2000" strike="noStrike" spc="-1">
                <a:uFill>
                  <a:solidFill>
                    <a:srgbClr val="FFFFFF"/>
                  </a:solidFill>
                </a:uFill>
                <a:latin typeface="Arial"/>
              </a:rPr>
              <a:t>Student led makes Key Club different from other youth organizations. </a:t>
            </a:r>
            <a:endParaRPr/>
          </a:p>
          <a:p>
            <a:pPr>
              <a:lnSpc>
                <a:spcPct val="100000"/>
              </a:lnSpc>
            </a:pPr>
            <a:r>
              <a:rPr lang="en-US" sz="1200" i="1" strike="noStrike" spc="-1">
                <a:uFill>
                  <a:solidFill>
                    <a:srgbClr val="FFFFFF"/>
                  </a:solidFill>
                </a:uFill>
                <a:latin typeface="Century Gothic"/>
              </a:rPr>
              <a:t>From the club to the International Board young men and women are leading this organization. </a:t>
            </a:r>
            <a:endParaRPr/>
          </a:p>
          <a:p>
            <a:pPr>
              <a:lnSpc>
                <a:spcPct val="100000"/>
              </a:lnSpc>
            </a:pPr>
            <a:endParaRPr/>
          </a:p>
        </p:txBody>
      </p:sp>
      <p:sp>
        <p:nvSpPr>
          <p:cNvPr id="168" name="TextShape 2"/>
          <p:cNvSpPr txBox="1"/>
          <p:nvPr/>
        </p:nvSpPr>
        <p:spPr>
          <a:xfrm>
            <a:off x="3884760" y="8685360"/>
            <a:ext cx="2971440" cy="456840"/>
          </a:xfrm>
          <a:prstGeom prst="rect">
            <a:avLst/>
          </a:prstGeom>
          <a:noFill/>
          <a:ln>
            <a:noFill/>
          </a:ln>
        </p:spPr>
        <p:txBody>
          <a:bodyPr anchor="b"/>
          <a:lstStyle/>
          <a:p>
            <a:pPr algn="r">
              <a:lnSpc>
                <a:spcPct val="100000"/>
              </a:lnSpc>
            </a:pPr>
            <a:fld id="{3CF11FFA-07F2-4C66-9DA2-7CA71CE51CFC}" type="slidenum">
              <a:rPr lang="en-US" sz="1200" strike="noStrike" spc="-1">
                <a:solidFill>
                  <a:srgbClr val="000000"/>
                </a:solidFill>
                <a:uFill>
                  <a:solidFill>
                    <a:srgbClr val="FFFFFF"/>
                  </a:solidFill>
                </a:uFill>
                <a:latin typeface="+mn-lt"/>
                <a:ea typeface="+mn-ea"/>
              </a:rPr>
              <a:pPr algn="r">
                <a:lnSpc>
                  <a:spcPct val="100000"/>
                </a:lnSpc>
              </a:pPr>
              <a:t>4</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PlaceHolder 1"/>
          <p:cNvSpPr>
            <a:spLocks noGrp="1"/>
          </p:cNvSpPr>
          <p:nvPr>
            <p:ph type="body"/>
          </p:nvPr>
        </p:nvSpPr>
        <p:spPr>
          <a:xfrm>
            <a:off x="685800" y="4343400"/>
            <a:ext cx="5486040" cy="4114440"/>
          </a:xfrm>
          <a:prstGeom prst="rect">
            <a:avLst/>
          </a:prstGeom>
        </p:spPr>
        <p:txBody>
          <a:bodyPr/>
          <a:lstStyle/>
          <a:p>
            <a:pPr>
              <a:lnSpc>
                <a:spcPct val="100000"/>
              </a:lnSpc>
            </a:pPr>
            <a:r>
              <a:rPr lang="en-US" sz="2000" strike="noStrike" spc="-1">
                <a:uFill>
                  <a:solidFill>
                    <a:srgbClr val="FFFFFF"/>
                  </a:solidFill>
                </a:uFill>
                <a:latin typeface="Arial"/>
              </a:rPr>
              <a:t>The Key Club board class directors consist of two members from each class level. </a:t>
            </a:r>
            <a:endParaRPr/>
          </a:p>
          <a:p>
            <a:pPr>
              <a:lnSpc>
                <a:spcPct val="100000"/>
              </a:lnSpc>
            </a:pPr>
            <a:r>
              <a:rPr lang="en-US" sz="2000" strike="noStrike" spc="-1">
                <a:uFill>
                  <a:solidFill>
                    <a:srgbClr val="FFFFFF"/>
                  </a:solidFill>
                </a:uFill>
                <a:latin typeface="Arial"/>
              </a:rPr>
              <a:t> The Club board decides on such things as planning of service events, meetings, and special projects. They also create a club budget with the help of the District Treasurer, and they are in charge of holding meetings and gaining membership. </a:t>
            </a:r>
            <a:endParaRPr/>
          </a:p>
          <a:p>
            <a:pPr>
              <a:lnSpc>
                <a:spcPct val="100000"/>
              </a:lnSpc>
            </a:pPr>
            <a:r>
              <a:rPr lang="en-US" sz="2000" strike="noStrike" spc="-1">
                <a:uFill>
                  <a:solidFill>
                    <a:srgbClr val="FFFFFF"/>
                  </a:solidFill>
                </a:uFill>
                <a:latin typeface="Arial"/>
              </a:rPr>
              <a:t>Did you know that the club bylaws set the price of membership? </a:t>
            </a:r>
            <a:endParaRPr/>
          </a:p>
        </p:txBody>
      </p:sp>
      <p:sp>
        <p:nvSpPr>
          <p:cNvPr id="170" name="TextShape 2"/>
          <p:cNvSpPr txBox="1"/>
          <p:nvPr/>
        </p:nvSpPr>
        <p:spPr>
          <a:xfrm>
            <a:off x="3884760" y="8685360"/>
            <a:ext cx="2971440" cy="456840"/>
          </a:xfrm>
          <a:prstGeom prst="rect">
            <a:avLst/>
          </a:prstGeom>
          <a:noFill/>
          <a:ln>
            <a:noFill/>
          </a:ln>
        </p:spPr>
        <p:txBody>
          <a:bodyPr anchor="b"/>
          <a:lstStyle/>
          <a:p>
            <a:pPr algn="r">
              <a:lnSpc>
                <a:spcPct val="100000"/>
              </a:lnSpc>
            </a:pPr>
            <a:fld id="{A598BF23-FF98-4DAA-A0D4-03D68844D737}" type="slidenum">
              <a:rPr lang="en-US" sz="1200" strike="noStrike" spc="-1">
                <a:solidFill>
                  <a:srgbClr val="000000"/>
                </a:solidFill>
                <a:uFill>
                  <a:solidFill>
                    <a:srgbClr val="FFFFFF"/>
                  </a:solidFill>
                </a:uFill>
                <a:latin typeface="+mn-lt"/>
                <a:ea typeface="+mn-ea"/>
              </a:rPr>
              <a:pPr algn="r">
                <a:lnSpc>
                  <a:spcPct val="100000"/>
                </a:lnSpc>
              </a:pPr>
              <a:t>5</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PlaceHolder 1"/>
          <p:cNvSpPr>
            <a:spLocks noGrp="1"/>
          </p:cNvSpPr>
          <p:nvPr>
            <p:ph type="body"/>
          </p:nvPr>
        </p:nvSpPr>
        <p:spPr>
          <a:xfrm>
            <a:off x="685800" y="4343400"/>
            <a:ext cx="5486040" cy="4114440"/>
          </a:xfrm>
          <a:prstGeom prst="rect">
            <a:avLst/>
          </a:prstGeom>
        </p:spPr>
        <p:txBody>
          <a:bodyPr/>
          <a:lstStyle/>
          <a:p>
            <a:pPr marL="216000" indent="-216000">
              <a:lnSpc>
                <a:spcPct val="100000"/>
              </a:lnSpc>
              <a:buClr>
                <a:srgbClr val="FFFFFF"/>
              </a:buClr>
              <a:buSzPct val="85000"/>
              <a:buFont typeface="Wingdings" charset="2"/>
              <a:buChar char=""/>
            </a:pPr>
            <a:r>
              <a:rPr lang="en-US" sz="2000" strike="noStrike" spc="-1">
                <a:uFill>
                  <a:solidFill>
                    <a:srgbClr val="FFFFFF"/>
                  </a:solidFill>
                </a:uFill>
                <a:latin typeface="Arial"/>
              </a:rPr>
              <a:t>International Dues: $7.00</a:t>
            </a:r>
            <a:endParaRPr/>
          </a:p>
          <a:p>
            <a:pPr marL="216000" indent="-216000">
              <a:lnSpc>
                <a:spcPct val="100000"/>
              </a:lnSpc>
              <a:buClr>
                <a:srgbClr val="FFFFFF"/>
              </a:buClr>
              <a:buSzPct val="85000"/>
              <a:buFont typeface="Wingdings" charset="2"/>
              <a:buChar char=""/>
            </a:pPr>
            <a:r>
              <a:rPr lang="en-US" sz="2000" strike="noStrike" spc="-1">
                <a:uFill>
                  <a:solidFill>
                    <a:srgbClr val="FFFFFF"/>
                  </a:solidFill>
                </a:uFill>
                <a:latin typeface="Arial"/>
              </a:rPr>
              <a:t>District Dues: $4.50 </a:t>
            </a:r>
            <a:endParaRPr/>
          </a:p>
          <a:p>
            <a:pPr marL="216000" indent="-216000">
              <a:lnSpc>
                <a:spcPct val="100000"/>
              </a:lnSpc>
            </a:pPr>
            <a:r>
              <a:rPr lang="en-US" sz="2000" strike="noStrike" spc="-1">
                <a:uFill>
                  <a:solidFill>
                    <a:srgbClr val="FFFFFF"/>
                  </a:solidFill>
                </a:uFill>
                <a:latin typeface="Arial"/>
              </a:rPr>
              <a:t>These dues go to Key Club International and then are split on the International level.</a:t>
            </a:r>
            <a:endParaRPr/>
          </a:p>
          <a:p>
            <a:pPr marL="216000" indent="-216000">
              <a:lnSpc>
                <a:spcPct val="100000"/>
              </a:lnSpc>
            </a:pPr>
            <a:r>
              <a:rPr lang="en-US" sz="2000" strike="noStrike" spc="-1">
                <a:uFill>
                  <a:solidFill>
                    <a:srgbClr val="FFFFFF"/>
                  </a:solidFill>
                </a:uFill>
                <a:latin typeface="Arial"/>
              </a:rPr>
              <a:t>This does not include club dues</a:t>
            </a:r>
            <a:endParaRPr/>
          </a:p>
        </p:txBody>
      </p:sp>
      <p:sp>
        <p:nvSpPr>
          <p:cNvPr id="172" name="TextShape 2"/>
          <p:cNvSpPr txBox="1"/>
          <p:nvPr/>
        </p:nvSpPr>
        <p:spPr>
          <a:xfrm>
            <a:off x="3884760" y="8685360"/>
            <a:ext cx="2971440" cy="456840"/>
          </a:xfrm>
          <a:prstGeom prst="rect">
            <a:avLst/>
          </a:prstGeom>
          <a:noFill/>
          <a:ln>
            <a:noFill/>
          </a:ln>
        </p:spPr>
        <p:txBody>
          <a:bodyPr anchor="b"/>
          <a:lstStyle/>
          <a:p>
            <a:pPr algn="r">
              <a:lnSpc>
                <a:spcPct val="100000"/>
              </a:lnSpc>
            </a:pPr>
            <a:fld id="{F7F5814E-26E3-45B2-9C65-8BE3DC51DB66}" type="slidenum">
              <a:rPr lang="en-US" sz="1200" strike="noStrike" spc="-1">
                <a:solidFill>
                  <a:srgbClr val="000000"/>
                </a:solidFill>
                <a:uFill>
                  <a:solidFill>
                    <a:srgbClr val="FFFFFF"/>
                  </a:solidFill>
                </a:uFill>
                <a:latin typeface="+mn-lt"/>
                <a:ea typeface="+mn-ea"/>
              </a:rPr>
              <a:pPr algn="r">
                <a:lnSpc>
                  <a:spcPct val="100000"/>
                </a:lnSpc>
              </a:pPr>
              <a:t>6</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PlaceHolder 1"/>
          <p:cNvSpPr>
            <a:spLocks noGrp="1"/>
          </p:cNvSpPr>
          <p:nvPr>
            <p:ph type="body"/>
          </p:nvPr>
        </p:nvSpPr>
        <p:spPr>
          <a:xfrm>
            <a:off x="685800" y="4343400"/>
            <a:ext cx="5486040" cy="4114440"/>
          </a:xfrm>
          <a:prstGeom prst="rect">
            <a:avLst/>
          </a:prstGeom>
        </p:spPr>
        <p:txBody>
          <a:bodyPr/>
          <a:lstStyle/>
          <a:p>
            <a:pPr marL="216000" indent="-216000">
              <a:lnSpc>
                <a:spcPct val="100000"/>
              </a:lnSpc>
              <a:buClr>
                <a:srgbClr val="FFFFFF"/>
              </a:buClr>
              <a:buFont typeface="StarSymbol"/>
              <a:buChar char=""/>
            </a:pPr>
            <a:r>
              <a:rPr lang="en-US" sz="2000" strike="noStrike" spc="-1">
                <a:uFill>
                  <a:solidFill>
                    <a:srgbClr val="FFFFFF"/>
                  </a:solidFill>
                </a:uFill>
                <a:latin typeface="Arial"/>
              </a:rPr>
              <a:t>Similar structure to Kiwanis. </a:t>
            </a:r>
            <a:endParaRPr/>
          </a:p>
          <a:p>
            <a:pPr marL="216000" indent="-216000">
              <a:lnSpc>
                <a:spcPct val="100000"/>
              </a:lnSpc>
              <a:buClr>
                <a:srgbClr val="FFFFFF"/>
              </a:buClr>
              <a:buFont typeface="StarSymbol"/>
              <a:buChar char=""/>
            </a:pPr>
            <a:r>
              <a:rPr lang="en-US" sz="2000" strike="noStrike" spc="-1">
                <a:uFill>
                  <a:solidFill>
                    <a:srgbClr val="FFFFFF"/>
                  </a:solidFill>
                </a:uFill>
                <a:latin typeface="Arial"/>
              </a:rPr>
              <a:t>How Key Club functions is different at times, because they are a different generation with different needs and interests. </a:t>
            </a:r>
            <a:endParaRPr/>
          </a:p>
          <a:p>
            <a:pPr marL="216000" indent="-216000">
              <a:lnSpc>
                <a:spcPct val="100000"/>
              </a:lnSpc>
              <a:buClr>
                <a:srgbClr val="FFFFFF"/>
              </a:buClr>
              <a:buFont typeface="StarSymbol"/>
              <a:buChar char=""/>
            </a:pPr>
            <a:r>
              <a:rPr lang="en-US" sz="2000" strike="noStrike" spc="-1">
                <a:uFill>
                  <a:solidFill>
                    <a:srgbClr val="FFFFFF"/>
                  </a:solidFill>
                </a:uFill>
                <a:latin typeface="Arial"/>
              </a:rPr>
              <a:t> The Key Club International structure is a little more confusing just because it is including people internationally which makes up for a larger board than one would see on a district board.</a:t>
            </a:r>
            <a:endParaRPr/>
          </a:p>
          <a:p>
            <a:pPr marL="216000" indent="-216000">
              <a:lnSpc>
                <a:spcPct val="100000"/>
              </a:lnSpc>
            </a:pPr>
            <a:endParaRPr/>
          </a:p>
        </p:txBody>
      </p:sp>
      <p:sp>
        <p:nvSpPr>
          <p:cNvPr id="174" name="TextShape 2"/>
          <p:cNvSpPr txBox="1"/>
          <p:nvPr/>
        </p:nvSpPr>
        <p:spPr>
          <a:xfrm>
            <a:off x="3884760" y="8685360"/>
            <a:ext cx="2971440" cy="456840"/>
          </a:xfrm>
          <a:prstGeom prst="rect">
            <a:avLst/>
          </a:prstGeom>
          <a:noFill/>
          <a:ln>
            <a:noFill/>
          </a:ln>
        </p:spPr>
        <p:txBody>
          <a:bodyPr anchor="b"/>
          <a:lstStyle/>
          <a:p>
            <a:pPr algn="r">
              <a:lnSpc>
                <a:spcPct val="100000"/>
              </a:lnSpc>
            </a:pPr>
            <a:fld id="{70750062-73EF-4F0A-A9EE-5B3CB1ABF1B7}" type="slidenum">
              <a:rPr lang="en-US" sz="1200" strike="noStrike" spc="-1">
                <a:solidFill>
                  <a:srgbClr val="000000"/>
                </a:solidFill>
                <a:uFill>
                  <a:solidFill>
                    <a:srgbClr val="FFFFFF"/>
                  </a:solidFill>
                </a:uFill>
                <a:latin typeface="+mn-lt"/>
                <a:ea typeface="+mn-ea"/>
              </a:rPr>
              <a:pPr algn="r">
                <a:lnSpc>
                  <a:spcPct val="100000"/>
                </a:lnSpc>
              </a:pPr>
              <a:t>7</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PlaceHolder 1"/>
          <p:cNvSpPr>
            <a:spLocks noGrp="1"/>
          </p:cNvSpPr>
          <p:nvPr>
            <p:ph type="body"/>
          </p:nvPr>
        </p:nvSpPr>
        <p:spPr>
          <a:xfrm>
            <a:off x="685800" y="4343400"/>
            <a:ext cx="5486040" cy="4114440"/>
          </a:xfrm>
          <a:prstGeom prst="rect">
            <a:avLst/>
          </a:prstGeom>
        </p:spPr>
        <p:txBody>
          <a:bodyPr/>
          <a:lstStyle/>
          <a:p>
            <a:r>
              <a:rPr lang="en-US" sz="2000" strike="noStrike" spc="-1">
                <a:uFill>
                  <a:solidFill>
                    <a:srgbClr val="FFFFFF"/>
                  </a:solidFill>
                </a:uFill>
                <a:latin typeface="Arial"/>
              </a:rPr>
              <a:t>The Florida District board is made up of 1 Governor, 1 Secretary, 1 Treasurer, 47 lieutenant Governors.  These are the board members that can vote on district matters at board meetings. Non-voting members include: The DCON committee chair. This means that this member cannot vote on district matters at board meetings. </a:t>
            </a:r>
            <a:endParaRPr/>
          </a:p>
          <a:p>
            <a:endParaRPr/>
          </a:p>
          <a:p>
            <a:r>
              <a:rPr lang="en-US" sz="2000" strike="noStrike" spc="-1">
                <a:uFill>
                  <a:solidFill>
                    <a:srgbClr val="FFFFFF"/>
                  </a:solidFill>
                </a:uFill>
                <a:latin typeface="Arial"/>
              </a:rPr>
              <a:t>For more information see the Running for Higher Office Power Point!</a:t>
            </a:r>
            <a:endParaRPr/>
          </a:p>
        </p:txBody>
      </p:sp>
      <p:sp>
        <p:nvSpPr>
          <p:cNvPr id="176" name="TextShape 2"/>
          <p:cNvSpPr txBox="1"/>
          <p:nvPr/>
        </p:nvSpPr>
        <p:spPr>
          <a:xfrm>
            <a:off x="3884760" y="8685360"/>
            <a:ext cx="2971440" cy="456840"/>
          </a:xfrm>
          <a:prstGeom prst="rect">
            <a:avLst/>
          </a:prstGeom>
          <a:noFill/>
          <a:ln>
            <a:noFill/>
          </a:ln>
        </p:spPr>
        <p:txBody>
          <a:bodyPr anchor="b"/>
          <a:lstStyle/>
          <a:p>
            <a:pPr algn="r">
              <a:lnSpc>
                <a:spcPct val="100000"/>
              </a:lnSpc>
            </a:pPr>
            <a:fld id="{6DE46951-1465-429B-8FD3-A3744832F963}" type="slidenum">
              <a:rPr lang="en-US" sz="1200" strike="noStrike" spc="-1">
                <a:solidFill>
                  <a:srgbClr val="000000"/>
                </a:solidFill>
                <a:uFill>
                  <a:solidFill>
                    <a:srgbClr val="FFFFFF"/>
                  </a:solidFill>
                </a:uFill>
                <a:latin typeface="+mn-lt"/>
                <a:ea typeface="+mn-ea"/>
              </a:rPr>
              <a:pPr algn="r">
                <a:lnSpc>
                  <a:spcPct val="100000"/>
                </a:lnSpc>
              </a:pPr>
              <a:t>8</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PlaceHolder 1"/>
          <p:cNvSpPr>
            <a:spLocks noGrp="1"/>
          </p:cNvSpPr>
          <p:nvPr>
            <p:ph type="body"/>
          </p:nvPr>
        </p:nvSpPr>
        <p:spPr>
          <a:xfrm>
            <a:off x="685800" y="4343400"/>
            <a:ext cx="5486040" cy="4114440"/>
          </a:xfrm>
          <a:prstGeom prst="rect">
            <a:avLst/>
          </a:prstGeom>
        </p:spPr>
        <p:txBody>
          <a:bodyPr/>
          <a:lstStyle/>
          <a:p>
            <a:r>
              <a:rPr lang="en-US" sz="2000" strike="noStrike" spc="-1">
                <a:uFill>
                  <a:solidFill>
                    <a:srgbClr val="FFFFFF"/>
                  </a:solidFill>
                </a:uFill>
                <a:latin typeface="Arial"/>
              </a:rPr>
              <a:t>The Lieutenant Governor’s are the direct link to the clubs and provide mentoring, education and knowledge of service opportunities, hold DCM’s, and provide training for club officers and personal development. These leaders serve as representatives of the division on the district level. LTG’s also provide their divisions with information directly from the District and Key Club International.  </a:t>
            </a:r>
            <a:endParaRPr/>
          </a:p>
        </p:txBody>
      </p:sp>
      <p:sp>
        <p:nvSpPr>
          <p:cNvPr id="178" name="TextShape 2"/>
          <p:cNvSpPr txBox="1"/>
          <p:nvPr/>
        </p:nvSpPr>
        <p:spPr>
          <a:xfrm>
            <a:off x="3884760" y="8685360"/>
            <a:ext cx="2971440" cy="456840"/>
          </a:xfrm>
          <a:prstGeom prst="rect">
            <a:avLst/>
          </a:prstGeom>
          <a:noFill/>
          <a:ln>
            <a:noFill/>
          </a:ln>
        </p:spPr>
        <p:txBody>
          <a:bodyPr anchor="b"/>
          <a:lstStyle/>
          <a:p>
            <a:pPr algn="r">
              <a:lnSpc>
                <a:spcPct val="100000"/>
              </a:lnSpc>
            </a:pPr>
            <a:fld id="{C4E25D93-4435-4DA1-A148-DDC552297F14}" type="slidenum">
              <a:rPr lang="en-US" sz="1200" strike="noStrike" spc="-1">
                <a:solidFill>
                  <a:srgbClr val="000000"/>
                </a:solidFill>
                <a:uFill>
                  <a:solidFill>
                    <a:srgbClr val="FFFFFF"/>
                  </a:solidFill>
                </a:uFill>
                <a:latin typeface="+mn-lt"/>
                <a:ea typeface="+mn-ea"/>
              </a:rPr>
              <a:pPr algn="r">
                <a:lnSpc>
                  <a:spcPct val="100000"/>
                </a:lnSpc>
              </a:pPr>
              <a:t>9</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PlaceHolder 1"/>
          <p:cNvSpPr>
            <a:spLocks noGrp="1"/>
          </p:cNvSpPr>
          <p:nvPr>
            <p:ph type="body"/>
          </p:nvPr>
        </p:nvSpPr>
        <p:spPr>
          <a:xfrm>
            <a:off x="685800" y="4343400"/>
            <a:ext cx="5486040" cy="4114440"/>
          </a:xfrm>
          <a:prstGeom prst="rect">
            <a:avLst/>
          </a:prstGeom>
        </p:spPr>
        <p:txBody>
          <a:bodyPr/>
          <a:lstStyle/>
          <a:p>
            <a:r>
              <a:rPr lang="en-US" sz="2000" strike="noStrike" spc="-1" dirty="0">
                <a:uFill>
                  <a:solidFill>
                    <a:srgbClr val="FFFFFF"/>
                  </a:solidFill>
                </a:uFill>
                <a:latin typeface="Arial"/>
              </a:rPr>
              <a:t>The “lingo” is important to know since often times Key Club members will talk in acronyms. </a:t>
            </a:r>
            <a:endParaRPr/>
          </a:p>
          <a:p>
            <a:pPr marL="216000" indent="-216000">
              <a:lnSpc>
                <a:spcPct val="100000"/>
              </a:lnSpc>
              <a:buClr>
                <a:srgbClr val="FFFFFF"/>
              </a:buClr>
              <a:buSzPct val="85000"/>
              <a:buFont typeface="Wingdings" charset="2"/>
              <a:buChar char=""/>
            </a:pPr>
            <a:r>
              <a:rPr lang="en-US" sz="1200" i="1" strike="noStrike" spc="-1" dirty="0">
                <a:uFill>
                  <a:solidFill>
                    <a:srgbClr val="FFFFFF"/>
                  </a:solidFill>
                </a:uFill>
                <a:latin typeface="Century Gothic"/>
              </a:rPr>
              <a:t>K.C</a:t>
            </a:r>
            <a:r>
              <a:rPr lang="en-US" sz="1200" strike="noStrike" spc="-1" dirty="0">
                <a:uFill>
                  <a:solidFill>
                    <a:srgbClr val="FFFFFF"/>
                  </a:solidFill>
                </a:uFill>
                <a:latin typeface="Century Gothic"/>
              </a:rPr>
              <a:t>: </a:t>
            </a:r>
            <a:r>
              <a:rPr lang="en-US" sz="1200" i="1" strike="noStrike" spc="-1" dirty="0">
                <a:uFill>
                  <a:solidFill>
                    <a:srgbClr val="FFFFFF"/>
                  </a:solidFill>
                </a:uFill>
                <a:latin typeface="Century Gothic"/>
              </a:rPr>
              <a:t>Key Club</a:t>
            </a:r>
            <a:endParaRPr/>
          </a:p>
          <a:p>
            <a:pPr marL="216000" indent="-216000">
              <a:lnSpc>
                <a:spcPct val="100000"/>
              </a:lnSpc>
              <a:buClr>
                <a:srgbClr val="FFFFFF"/>
              </a:buClr>
              <a:buSzPct val="85000"/>
              <a:buFont typeface="Wingdings" charset="2"/>
              <a:buChar char=""/>
            </a:pPr>
            <a:r>
              <a:rPr lang="en-US" sz="1200" i="1" strike="noStrike" spc="-1" dirty="0">
                <a:uFill>
                  <a:solidFill>
                    <a:srgbClr val="FFFFFF"/>
                  </a:solidFill>
                </a:uFill>
                <a:latin typeface="Century Gothic"/>
              </a:rPr>
              <a:t>LTG: </a:t>
            </a:r>
            <a:r>
              <a:rPr lang="en-US" sz="1200" strike="noStrike" spc="-1" dirty="0">
                <a:uFill>
                  <a:solidFill>
                    <a:srgbClr val="FFFFFF"/>
                  </a:solidFill>
                </a:uFill>
                <a:latin typeface="Century Gothic"/>
              </a:rPr>
              <a:t>Lieutenant Governor</a:t>
            </a:r>
            <a:endParaRPr/>
          </a:p>
          <a:p>
            <a:pPr marL="216000" indent="-216000">
              <a:lnSpc>
                <a:spcPct val="100000"/>
              </a:lnSpc>
              <a:buClr>
                <a:srgbClr val="FFFFFF"/>
              </a:buClr>
              <a:buSzPct val="85000"/>
              <a:buFont typeface="Wingdings" charset="2"/>
              <a:buChar char=""/>
            </a:pPr>
            <a:r>
              <a:rPr lang="en-US" sz="1200" i="1" strike="noStrike" spc="-1" dirty="0">
                <a:uFill>
                  <a:solidFill>
                    <a:srgbClr val="FFFFFF"/>
                  </a:solidFill>
                </a:uFill>
                <a:latin typeface="Century Gothic"/>
              </a:rPr>
              <a:t>DCM: </a:t>
            </a:r>
            <a:r>
              <a:rPr lang="en-US" sz="1200" strike="noStrike" spc="-1" dirty="0">
                <a:uFill>
                  <a:solidFill>
                    <a:srgbClr val="FFFFFF"/>
                  </a:solidFill>
                </a:uFill>
                <a:latin typeface="Century Gothic"/>
              </a:rPr>
              <a:t>Divisional Council Meeting</a:t>
            </a:r>
            <a:endParaRPr/>
          </a:p>
          <a:p>
            <a:pPr marL="216000" indent="-216000">
              <a:lnSpc>
                <a:spcPct val="100000"/>
              </a:lnSpc>
              <a:buClr>
                <a:srgbClr val="FFFFFF"/>
              </a:buClr>
              <a:buSzPct val="85000"/>
              <a:buFont typeface="Wingdings" charset="2"/>
              <a:buChar char=""/>
            </a:pPr>
            <a:r>
              <a:rPr lang="en-US" sz="1200" i="1" strike="noStrike" spc="-1" dirty="0">
                <a:uFill>
                  <a:solidFill>
                    <a:srgbClr val="FFFFFF"/>
                  </a:solidFill>
                </a:uFill>
                <a:latin typeface="Century Gothic"/>
              </a:rPr>
              <a:t>DCON: </a:t>
            </a:r>
            <a:r>
              <a:rPr lang="en-US" sz="1200" strike="noStrike" spc="-1" dirty="0">
                <a:uFill>
                  <a:solidFill>
                    <a:srgbClr val="FFFFFF"/>
                  </a:solidFill>
                </a:uFill>
                <a:latin typeface="Century Gothic"/>
              </a:rPr>
              <a:t>District Convention</a:t>
            </a:r>
            <a:endParaRPr/>
          </a:p>
          <a:p>
            <a:pPr marL="216000" indent="-216000">
              <a:lnSpc>
                <a:spcPct val="100000"/>
              </a:lnSpc>
              <a:buClr>
                <a:srgbClr val="FFFFFF"/>
              </a:buClr>
              <a:buSzPct val="85000"/>
              <a:buFont typeface="Wingdings" charset="2"/>
              <a:buChar char=""/>
            </a:pPr>
            <a:r>
              <a:rPr lang="en-US" sz="1200" i="1" strike="noStrike" spc="-1" dirty="0">
                <a:uFill>
                  <a:solidFill>
                    <a:srgbClr val="FFFFFF"/>
                  </a:solidFill>
                </a:uFill>
                <a:latin typeface="Century Gothic"/>
              </a:rPr>
              <a:t>ICON: </a:t>
            </a:r>
            <a:r>
              <a:rPr lang="en-US" sz="1200" strike="noStrike" spc="-1" dirty="0">
                <a:uFill>
                  <a:solidFill>
                    <a:srgbClr val="FFFFFF"/>
                  </a:solidFill>
                </a:uFill>
                <a:latin typeface="Century Gothic"/>
              </a:rPr>
              <a:t>International Convention</a:t>
            </a:r>
            <a:endParaRPr/>
          </a:p>
          <a:p>
            <a:pPr marL="216000" indent="-216000">
              <a:lnSpc>
                <a:spcPct val="100000"/>
              </a:lnSpc>
              <a:buClr>
                <a:srgbClr val="FFFFFF"/>
              </a:buClr>
              <a:buSzPct val="85000"/>
              <a:buFont typeface="Wingdings" charset="2"/>
              <a:buChar char=""/>
            </a:pPr>
            <a:r>
              <a:rPr lang="en-US" sz="1200" i="1" strike="noStrike" spc="-1" dirty="0">
                <a:uFill>
                  <a:solidFill>
                    <a:srgbClr val="FFFFFF"/>
                  </a:solidFill>
                </a:uFill>
                <a:latin typeface="Century Gothic"/>
              </a:rPr>
              <a:t>ZA: </a:t>
            </a:r>
            <a:r>
              <a:rPr lang="en-US" sz="1200" strike="noStrike" spc="-1" dirty="0">
                <a:uFill>
                  <a:solidFill>
                    <a:srgbClr val="FFFFFF"/>
                  </a:solidFill>
                </a:uFill>
                <a:latin typeface="Century Gothic"/>
              </a:rPr>
              <a:t>Zone Administrator </a:t>
            </a:r>
            <a:endParaRPr/>
          </a:p>
          <a:p>
            <a:pPr marL="216000" indent="-216000">
              <a:lnSpc>
                <a:spcPct val="100000"/>
              </a:lnSpc>
              <a:buClr>
                <a:srgbClr val="FFFFFF"/>
              </a:buClr>
              <a:buSzPct val="85000"/>
              <a:buFont typeface="Wingdings" charset="2"/>
              <a:buChar char=""/>
            </a:pPr>
            <a:r>
              <a:rPr lang="en-US" sz="1200" i="1" strike="noStrike" spc="-1" dirty="0">
                <a:uFill>
                  <a:solidFill>
                    <a:srgbClr val="FFFFFF"/>
                  </a:solidFill>
                </a:uFill>
                <a:latin typeface="Century Gothic"/>
              </a:rPr>
              <a:t>M &amp; M: </a:t>
            </a:r>
            <a:r>
              <a:rPr lang="en-US" sz="1200" strike="noStrike" spc="-1" dirty="0">
                <a:uFill>
                  <a:solidFill>
                    <a:srgbClr val="FFFFFF"/>
                  </a:solidFill>
                </a:uFill>
                <a:latin typeface="Century Gothic"/>
              </a:rPr>
              <a:t>Mentoring and Modeling Program</a:t>
            </a:r>
            <a:endParaRPr/>
          </a:p>
          <a:p>
            <a:pPr marL="216000" indent="-216000">
              <a:lnSpc>
                <a:spcPct val="100000"/>
              </a:lnSpc>
              <a:buClr>
                <a:srgbClr val="FFFFFF"/>
              </a:buClr>
              <a:buSzPct val="85000"/>
              <a:buFont typeface="Wingdings" charset="2"/>
              <a:buChar char=""/>
            </a:pPr>
            <a:r>
              <a:rPr lang="en-US" sz="1200" i="1" strike="noStrike" spc="-1" dirty="0">
                <a:uFill>
                  <a:solidFill>
                    <a:srgbClr val="FFFFFF"/>
                  </a:solidFill>
                </a:uFill>
                <a:latin typeface="Century Gothic"/>
              </a:rPr>
              <a:t>FDKC: </a:t>
            </a:r>
            <a:r>
              <a:rPr lang="en-US" sz="1200" strike="noStrike" spc="-1" dirty="0">
                <a:uFill>
                  <a:solidFill>
                    <a:srgbClr val="FFFFFF"/>
                  </a:solidFill>
                </a:uFill>
                <a:latin typeface="Century Gothic"/>
              </a:rPr>
              <a:t>Florida District of Key Club</a:t>
            </a:r>
            <a:endParaRPr/>
          </a:p>
          <a:p>
            <a:pPr marL="216000" indent="-216000">
              <a:lnSpc>
                <a:spcPct val="100000"/>
              </a:lnSpc>
              <a:buClr>
                <a:srgbClr val="FFFFFF"/>
              </a:buClr>
              <a:buSzPct val="85000"/>
              <a:buFont typeface="Wingdings" charset="2"/>
              <a:buChar char=""/>
            </a:pPr>
            <a:r>
              <a:rPr lang="en-US" sz="1200" i="1" strike="noStrike" spc="-1" dirty="0">
                <a:uFill>
                  <a:solidFill>
                    <a:srgbClr val="FFFFFF"/>
                  </a:solidFill>
                </a:uFill>
                <a:latin typeface="Century Gothic"/>
              </a:rPr>
              <a:t>SLP:  </a:t>
            </a:r>
            <a:r>
              <a:rPr lang="en-US" sz="1200" strike="noStrike" spc="-1" dirty="0">
                <a:uFill>
                  <a:solidFill>
                    <a:srgbClr val="FFFFFF"/>
                  </a:solidFill>
                </a:uFill>
                <a:latin typeface="Century Gothic"/>
              </a:rPr>
              <a:t>Student Leadership Programs</a:t>
            </a:r>
            <a:endParaRPr/>
          </a:p>
          <a:p>
            <a:pPr marL="216000" indent="-216000">
              <a:lnSpc>
                <a:spcPct val="120000"/>
              </a:lnSpc>
              <a:buClr>
                <a:srgbClr val="FFFFFF"/>
              </a:buClr>
              <a:buSzPct val="85000"/>
              <a:buFont typeface="Wingdings" charset="2"/>
              <a:buChar char=""/>
            </a:pPr>
            <a:r>
              <a:rPr lang="en-US" sz="1400" i="1" strike="noStrike" spc="-1" dirty="0">
                <a:uFill>
                  <a:solidFill>
                    <a:srgbClr val="FFFFFF"/>
                  </a:solidFill>
                </a:uFill>
                <a:latin typeface="Century Gothic"/>
              </a:rPr>
              <a:t>DA: </a:t>
            </a:r>
            <a:r>
              <a:rPr lang="en-US" sz="2000" strike="noStrike" spc="-1" dirty="0">
                <a:uFill>
                  <a:solidFill>
                    <a:srgbClr val="FFFFFF"/>
                  </a:solidFill>
                </a:uFill>
                <a:latin typeface="Century Gothic"/>
              </a:rPr>
              <a:t>District Administrator</a:t>
            </a:r>
            <a:endParaRPr/>
          </a:p>
          <a:p>
            <a:pPr marL="216000" indent="-216000">
              <a:lnSpc>
                <a:spcPct val="120000"/>
              </a:lnSpc>
              <a:buClr>
                <a:srgbClr val="FFFFFF"/>
              </a:buClr>
              <a:buSzPct val="85000"/>
              <a:buFont typeface="Wingdings" charset="2"/>
              <a:buChar char=""/>
            </a:pPr>
            <a:r>
              <a:rPr lang="en-US" sz="1400" i="1" strike="noStrike" spc="-1" dirty="0">
                <a:uFill>
                  <a:solidFill>
                    <a:srgbClr val="FFFFFF"/>
                  </a:solidFill>
                </a:uFill>
                <a:latin typeface="Century Gothic"/>
              </a:rPr>
              <a:t>KCKC: </a:t>
            </a:r>
            <a:r>
              <a:rPr lang="en-US" sz="2000" strike="noStrike" spc="-1" dirty="0">
                <a:uFill>
                  <a:solidFill>
                    <a:srgbClr val="FFFFFF"/>
                  </a:solidFill>
                </a:uFill>
                <a:latin typeface="Century Gothic"/>
              </a:rPr>
              <a:t>Key Club Kick-Off Conference</a:t>
            </a:r>
            <a:endParaRPr/>
          </a:p>
          <a:p>
            <a:pPr marL="216000" indent="-216000">
              <a:lnSpc>
                <a:spcPct val="120000"/>
              </a:lnSpc>
              <a:buClr>
                <a:srgbClr val="FFFFFF"/>
              </a:buClr>
              <a:buSzPct val="85000"/>
              <a:buFont typeface="Wingdings" charset="2"/>
              <a:buChar char=""/>
            </a:pPr>
            <a:r>
              <a:rPr lang="en-US" sz="1400" i="1" strike="noStrike" spc="-1" dirty="0">
                <a:uFill>
                  <a:solidFill>
                    <a:srgbClr val="FFFFFF"/>
                  </a:solidFill>
                </a:uFill>
                <a:latin typeface="Century Gothic"/>
              </a:rPr>
              <a:t>SZR: </a:t>
            </a:r>
            <a:r>
              <a:rPr lang="en-US" sz="2000" strike="noStrike" spc="-1" dirty="0">
                <a:uFill>
                  <a:solidFill>
                    <a:srgbClr val="FFFFFF"/>
                  </a:solidFill>
                </a:uFill>
                <a:latin typeface="Century Gothic"/>
              </a:rPr>
              <a:t>Spring Zone Rally</a:t>
            </a:r>
            <a:endParaRPr/>
          </a:p>
          <a:p>
            <a:pPr marL="216000" indent="-216000">
              <a:lnSpc>
                <a:spcPct val="120000"/>
              </a:lnSpc>
              <a:buClr>
                <a:srgbClr val="FFFFFF"/>
              </a:buClr>
              <a:buSzPct val="85000"/>
              <a:buFont typeface="Wingdings" charset="2"/>
              <a:buChar char=""/>
            </a:pPr>
            <a:r>
              <a:rPr lang="en-US" sz="1400" i="1" strike="noStrike" spc="-1" dirty="0">
                <a:uFill>
                  <a:solidFill>
                    <a:srgbClr val="FFFFFF"/>
                  </a:solidFill>
                </a:uFill>
                <a:latin typeface="Century Gothic"/>
              </a:rPr>
              <a:t>FLOF: </a:t>
            </a:r>
            <a:r>
              <a:rPr lang="en-US" sz="2000" strike="noStrike" spc="-1" dirty="0">
                <a:uFill>
                  <a:solidFill>
                    <a:srgbClr val="FFFFFF"/>
                  </a:solidFill>
                </a:uFill>
                <a:latin typeface="Century Gothic"/>
              </a:rPr>
              <a:t>Florida Opportunity Fund</a:t>
            </a:r>
            <a:endParaRPr/>
          </a:p>
          <a:p>
            <a:pPr marL="216000" indent="-216000">
              <a:lnSpc>
                <a:spcPct val="120000"/>
              </a:lnSpc>
              <a:buClr>
                <a:srgbClr val="FFFFFF"/>
              </a:buClr>
              <a:buSzPct val="85000"/>
              <a:buFont typeface="Wingdings" charset="2"/>
              <a:buChar char=""/>
            </a:pPr>
            <a:r>
              <a:rPr lang="en-US" sz="1400" i="1" strike="noStrike" spc="-1" dirty="0">
                <a:uFill>
                  <a:solidFill>
                    <a:srgbClr val="FFFFFF"/>
                  </a:solidFill>
                </a:uFill>
                <a:latin typeface="Century Gothic"/>
              </a:rPr>
              <a:t>OIS: </a:t>
            </a:r>
            <a:r>
              <a:rPr lang="en-US" sz="2000" strike="noStrike" spc="-1" dirty="0">
                <a:uFill>
                  <a:solidFill>
                    <a:srgbClr val="FFFFFF"/>
                  </a:solidFill>
                </a:uFill>
                <a:latin typeface="Century Gothic"/>
              </a:rPr>
              <a:t>Officer Information Sheet</a:t>
            </a:r>
            <a:endParaRPr/>
          </a:p>
          <a:p>
            <a:pPr marL="216000" indent="-216000">
              <a:lnSpc>
                <a:spcPct val="120000"/>
              </a:lnSpc>
              <a:buClr>
                <a:srgbClr val="FFFFFF"/>
              </a:buClr>
              <a:buSzPct val="85000"/>
              <a:buFont typeface="Wingdings" charset="2"/>
              <a:buChar char=""/>
            </a:pPr>
            <a:r>
              <a:rPr lang="en-US" sz="1400" i="1" strike="noStrike" spc="-1" dirty="0">
                <a:uFill>
                  <a:solidFill>
                    <a:srgbClr val="FFFFFF"/>
                  </a:solidFill>
                </a:uFill>
                <a:latin typeface="Century Gothic"/>
              </a:rPr>
              <a:t>MEP: </a:t>
            </a:r>
            <a:r>
              <a:rPr lang="en-US" sz="2000" strike="noStrike" spc="-1" dirty="0">
                <a:uFill>
                  <a:solidFill>
                    <a:srgbClr val="FFFFFF"/>
                  </a:solidFill>
                </a:uFill>
                <a:latin typeface="Century Gothic"/>
              </a:rPr>
              <a:t>Major Emphasis Program</a:t>
            </a:r>
            <a:endParaRPr/>
          </a:p>
          <a:p>
            <a:pPr marL="216000" indent="-216000">
              <a:lnSpc>
                <a:spcPct val="120000"/>
              </a:lnSpc>
              <a:buClr>
                <a:srgbClr val="FFFFFF"/>
              </a:buClr>
              <a:buSzPct val="85000"/>
              <a:buFont typeface="Wingdings" charset="2"/>
              <a:buChar char=""/>
            </a:pPr>
            <a:r>
              <a:rPr lang="en-US" sz="1400" i="1" strike="noStrike" spc="-1" dirty="0">
                <a:uFill>
                  <a:solidFill>
                    <a:srgbClr val="FFFFFF"/>
                  </a:solidFill>
                </a:uFill>
                <a:latin typeface="Century Gothic"/>
              </a:rPr>
              <a:t>KI: </a:t>
            </a:r>
            <a:r>
              <a:rPr lang="en-US" sz="2000" strike="noStrike" spc="-1" dirty="0">
                <a:uFill>
                  <a:solidFill>
                    <a:srgbClr val="FFFFFF"/>
                  </a:solidFill>
                </a:uFill>
                <a:latin typeface="Century Gothic"/>
              </a:rPr>
              <a:t>Kiwanis International</a:t>
            </a:r>
            <a:endParaRPr/>
          </a:p>
          <a:p>
            <a:pPr marL="216000" indent="-216000">
              <a:lnSpc>
                <a:spcPct val="120000"/>
              </a:lnSpc>
              <a:buClr>
                <a:srgbClr val="FFFFFF"/>
              </a:buClr>
              <a:buSzPct val="85000"/>
              <a:buFont typeface="Wingdings" charset="2"/>
              <a:buChar char=""/>
            </a:pPr>
            <a:r>
              <a:rPr lang="en-US" sz="1400" strike="noStrike" spc="-1" dirty="0">
                <a:uFill>
                  <a:solidFill>
                    <a:srgbClr val="FFFFFF"/>
                  </a:solidFill>
                </a:uFill>
                <a:latin typeface="Century Gothic"/>
              </a:rPr>
              <a:t>MNT: </a:t>
            </a:r>
            <a:r>
              <a:rPr lang="en-US" sz="2000" strike="noStrike" spc="-1" dirty="0">
                <a:uFill>
                  <a:solidFill>
                    <a:srgbClr val="FFFFFF"/>
                  </a:solidFill>
                </a:uFill>
                <a:latin typeface="Century Gothic"/>
              </a:rPr>
              <a:t>Maternal Neonatal Tetanus</a:t>
            </a:r>
            <a:endParaRPr/>
          </a:p>
          <a:p>
            <a:pPr marL="216000" indent="-216000">
              <a:lnSpc>
                <a:spcPct val="120000"/>
              </a:lnSpc>
              <a:buClr>
                <a:srgbClr val="FFFFFF"/>
              </a:buClr>
              <a:buSzPct val="85000"/>
              <a:buFont typeface="Wingdings" charset="2"/>
              <a:buChar char=""/>
            </a:pPr>
            <a:r>
              <a:rPr lang="en-US" sz="1400" strike="noStrike" spc="-1" dirty="0">
                <a:uFill>
                  <a:solidFill>
                    <a:srgbClr val="FFFFFF"/>
                  </a:solidFill>
                </a:uFill>
                <a:latin typeface="Century Gothic"/>
              </a:rPr>
              <a:t>KCI- Key Club international</a:t>
            </a:r>
            <a:endParaRPr/>
          </a:p>
          <a:p>
            <a:pPr marL="216000" indent="-216000">
              <a:lnSpc>
                <a:spcPct val="120000"/>
              </a:lnSpc>
              <a:buClr>
                <a:srgbClr val="FFFFFF"/>
              </a:buClr>
              <a:buSzPct val="85000"/>
              <a:buFont typeface="Wingdings" charset="2"/>
              <a:buChar char=""/>
            </a:pPr>
            <a:r>
              <a:rPr lang="en-US" sz="1400" strike="noStrike" spc="-1" dirty="0">
                <a:uFill>
                  <a:solidFill>
                    <a:srgbClr val="FFFFFF"/>
                  </a:solidFill>
                </a:uFill>
                <a:latin typeface="Century Gothic"/>
              </a:rPr>
              <a:t>CKI- Circle K International</a:t>
            </a:r>
            <a:endParaRPr/>
          </a:p>
          <a:p>
            <a:pPr marL="216000" indent="-216000">
              <a:lnSpc>
                <a:spcPct val="100000"/>
              </a:lnSpc>
            </a:pPr>
            <a:endParaRPr/>
          </a:p>
          <a:p>
            <a:pPr marL="216000" indent="-216000">
              <a:lnSpc>
                <a:spcPct val="100000"/>
              </a:lnSpc>
              <a:buClr>
                <a:srgbClr val="FFFFFF"/>
              </a:buClr>
              <a:buSzPct val="85000"/>
              <a:buFont typeface="Wingdings" charset="2"/>
              <a:buChar char=""/>
            </a:pPr>
            <a:r>
              <a:rPr lang="en-US" sz="1200" strike="noStrike" spc="-1" dirty="0">
                <a:uFill>
                  <a:solidFill>
                    <a:srgbClr val="FFFFFF"/>
                  </a:solidFill>
                </a:uFill>
                <a:latin typeface="Century Gothic"/>
              </a:rPr>
              <a:t>That is some of the Key Club Lingo that you will see throughout the year! </a:t>
            </a:r>
            <a:endParaRPr/>
          </a:p>
          <a:p>
            <a:pPr>
              <a:lnSpc>
                <a:spcPct val="100000"/>
              </a:lnSpc>
            </a:pPr>
            <a:endParaRPr/>
          </a:p>
          <a:p>
            <a:pPr>
              <a:lnSpc>
                <a:spcPct val="100000"/>
              </a:lnSpc>
            </a:pPr>
            <a:endParaRPr/>
          </a:p>
        </p:txBody>
      </p:sp>
      <p:sp>
        <p:nvSpPr>
          <p:cNvPr id="180" name="TextShape 2"/>
          <p:cNvSpPr txBox="1"/>
          <p:nvPr/>
        </p:nvSpPr>
        <p:spPr>
          <a:xfrm>
            <a:off x="3884760" y="8685360"/>
            <a:ext cx="2971440" cy="456840"/>
          </a:xfrm>
          <a:prstGeom prst="rect">
            <a:avLst/>
          </a:prstGeom>
          <a:noFill/>
          <a:ln>
            <a:noFill/>
          </a:ln>
        </p:spPr>
        <p:txBody>
          <a:bodyPr anchor="b"/>
          <a:lstStyle/>
          <a:p>
            <a:pPr algn="r">
              <a:lnSpc>
                <a:spcPct val="100000"/>
              </a:lnSpc>
            </a:pPr>
            <a:fld id="{106945C9-6A9D-493C-97F4-5C94E5CF5FEA}" type="slidenum">
              <a:rPr lang="en-US" sz="1200" strike="noStrike" spc="-1">
                <a:solidFill>
                  <a:srgbClr val="000000"/>
                </a:solidFill>
                <a:uFill>
                  <a:solidFill>
                    <a:srgbClr val="FFFFFF"/>
                  </a:solidFill>
                </a:uFill>
                <a:latin typeface="+mn-lt"/>
                <a:ea typeface="+mn-ea"/>
              </a:rPr>
              <a:pPr algn="r">
                <a:lnSpc>
                  <a:spcPct val="100000"/>
                </a:lnSpc>
              </a:pPr>
              <a:t>10</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28" name="PlaceHolder 2"/>
          <p:cNvSpPr>
            <a:spLocks noGrp="1"/>
          </p:cNvSpPr>
          <p:nvPr>
            <p:ph type="body"/>
          </p:nvPr>
        </p:nvSpPr>
        <p:spPr>
          <a:xfrm>
            <a:off x="457200" y="1600200"/>
            <a:ext cx="8229240" cy="2158560"/>
          </a:xfrm>
          <a:prstGeom prst="rect">
            <a:avLst/>
          </a:prstGeom>
        </p:spPr>
        <p:txBody>
          <a:bodyPr lIns="0" tIns="0" rIns="0" bIns="0"/>
          <a:lstStyle/>
          <a:p>
            <a:endParaRPr/>
          </a:p>
        </p:txBody>
      </p:sp>
      <p:sp>
        <p:nvSpPr>
          <p:cNvPr id="29" name="PlaceHolder 3"/>
          <p:cNvSpPr>
            <a:spLocks noGrp="1"/>
          </p:cNvSpPr>
          <p:nvPr>
            <p:ph type="body"/>
          </p:nvPr>
        </p:nvSpPr>
        <p:spPr>
          <a:xfrm>
            <a:off x="457200" y="3964320"/>
            <a:ext cx="8229240" cy="215856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31" name="PlaceHolder 2"/>
          <p:cNvSpPr>
            <a:spLocks noGrp="1"/>
          </p:cNvSpPr>
          <p:nvPr>
            <p:ph type="body"/>
          </p:nvPr>
        </p:nvSpPr>
        <p:spPr>
          <a:xfrm>
            <a:off x="457200" y="1600200"/>
            <a:ext cx="4015800" cy="2158560"/>
          </a:xfrm>
          <a:prstGeom prst="rect">
            <a:avLst/>
          </a:prstGeom>
        </p:spPr>
        <p:txBody>
          <a:bodyPr lIns="0" tIns="0" rIns="0" bIns="0"/>
          <a:lstStyle/>
          <a:p>
            <a:endParaRPr/>
          </a:p>
        </p:txBody>
      </p:sp>
      <p:sp>
        <p:nvSpPr>
          <p:cNvPr id="32" name="PlaceHolder 3"/>
          <p:cNvSpPr>
            <a:spLocks noGrp="1"/>
          </p:cNvSpPr>
          <p:nvPr>
            <p:ph type="body"/>
          </p:nvPr>
        </p:nvSpPr>
        <p:spPr>
          <a:xfrm>
            <a:off x="4674240" y="1600200"/>
            <a:ext cx="4015800" cy="2158560"/>
          </a:xfrm>
          <a:prstGeom prst="rect">
            <a:avLst/>
          </a:prstGeom>
        </p:spPr>
        <p:txBody>
          <a:bodyPr lIns="0" tIns="0" rIns="0" bIns="0"/>
          <a:lstStyle/>
          <a:p>
            <a:endParaRPr/>
          </a:p>
        </p:txBody>
      </p:sp>
      <p:sp>
        <p:nvSpPr>
          <p:cNvPr id="33" name="PlaceHolder 4"/>
          <p:cNvSpPr>
            <a:spLocks noGrp="1"/>
          </p:cNvSpPr>
          <p:nvPr>
            <p:ph type="body"/>
          </p:nvPr>
        </p:nvSpPr>
        <p:spPr>
          <a:xfrm>
            <a:off x="4674240" y="3964320"/>
            <a:ext cx="4015800" cy="2158560"/>
          </a:xfrm>
          <a:prstGeom prst="rect">
            <a:avLst/>
          </a:prstGeom>
        </p:spPr>
        <p:txBody>
          <a:bodyPr lIns="0" tIns="0" rIns="0" bIns="0"/>
          <a:lstStyle/>
          <a:p>
            <a:endParaRPr/>
          </a:p>
        </p:txBody>
      </p:sp>
      <p:sp>
        <p:nvSpPr>
          <p:cNvPr id="34" name="PlaceHolder 5"/>
          <p:cNvSpPr>
            <a:spLocks noGrp="1"/>
          </p:cNvSpPr>
          <p:nvPr>
            <p:ph type="body"/>
          </p:nvPr>
        </p:nvSpPr>
        <p:spPr>
          <a:xfrm>
            <a:off x="457200" y="3964320"/>
            <a:ext cx="4015800" cy="215856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36" name="PlaceHolder 2"/>
          <p:cNvSpPr>
            <a:spLocks noGrp="1"/>
          </p:cNvSpPr>
          <p:nvPr>
            <p:ph type="body"/>
          </p:nvPr>
        </p:nvSpPr>
        <p:spPr>
          <a:xfrm>
            <a:off x="457200" y="1600200"/>
            <a:ext cx="8229240" cy="4525560"/>
          </a:xfrm>
          <a:prstGeom prst="rect">
            <a:avLst/>
          </a:prstGeom>
        </p:spPr>
        <p:txBody>
          <a:bodyPr lIns="0" tIns="0" rIns="0" bIns="0"/>
          <a:lstStyle/>
          <a:p>
            <a:endParaRPr/>
          </a:p>
        </p:txBody>
      </p:sp>
      <p:sp>
        <p:nvSpPr>
          <p:cNvPr id="37" name="PlaceHolder 3"/>
          <p:cNvSpPr>
            <a:spLocks noGrp="1"/>
          </p:cNvSpPr>
          <p:nvPr>
            <p:ph type="body"/>
          </p:nvPr>
        </p:nvSpPr>
        <p:spPr>
          <a:xfrm>
            <a:off x="457200" y="1600200"/>
            <a:ext cx="8229240" cy="4525560"/>
          </a:xfrm>
          <a:prstGeom prst="rect">
            <a:avLst/>
          </a:prstGeom>
        </p:spPr>
        <p:txBody>
          <a:bodyPr lIns="0" tIns="0" rIns="0" bIns="0"/>
          <a:lstStyle/>
          <a:p>
            <a:endParaRPr/>
          </a:p>
        </p:txBody>
      </p:sp>
      <p:pic>
        <p:nvPicPr>
          <p:cNvPr id="38" name="Picture 37"/>
          <p:cNvPicPr/>
          <p:nvPr/>
        </p:nvPicPr>
        <p:blipFill>
          <a:blip r:embed="rId2"/>
          <a:stretch/>
        </p:blipFill>
        <p:spPr>
          <a:xfrm>
            <a:off x="1735200" y="1599840"/>
            <a:ext cx="5672520" cy="4525560"/>
          </a:xfrm>
          <a:prstGeom prst="rect">
            <a:avLst/>
          </a:prstGeom>
          <a:ln>
            <a:noFill/>
          </a:ln>
        </p:spPr>
      </p:pic>
      <p:pic>
        <p:nvPicPr>
          <p:cNvPr id="39" name="Picture 38"/>
          <p:cNvPicPr/>
          <p:nvPr/>
        </p:nvPicPr>
        <p:blipFill>
          <a:blip r:embed="rId2"/>
          <a:stretch/>
        </p:blipFill>
        <p:spPr>
          <a:xfrm>
            <a:off x="1735200" y="1599840"/>
            <a:ext cx="5672520" cy="452556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46" name="PlaceHolder 2"/>
          <p:cNvSpPr>
            <a:spLocks noGrp="1"/>
          </p:cNvSpPr>
          <p:nvPr>
            <p:ph type="subTitle"/>
          </p:nvPr>
        </p:nvSpPr>
        <p:spPr>
          <a:xfrm>
            <a:off x="457200" y="1600200"/>
            <a:ext cx="8229240" cy="4525560"/>
          </a:xfrm>
          <a:prstGeom prst="rect">
            <a:avLst/>
          </a:prstGeom>
        </p:spPr>
        <p:txBody>
          <a:bodyPr lIns="0" tIns="0" rIns="0" bIns="0" anchor="ct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48" name="PlaceHolder 2"/>
          <p:cNvSpPr>
            <a:spLocks noGrp="1"/>
          </p:cNvSpPr>
          <p:nvPr>
            <p:ph type="body"/>
          </p:nvPr>
        </p:nvSpPr>
        <p:spPr>
          <a:xfrm>
            <a:off x="457200" y="1600200"/>
            <a:ext cx="8229240" cy="4525560"/>
          </a:xfrm>
          <a:prstGeom prst="rect">
            <a:avLst/>
          </a:prstGeom>
        </p:spPr>
        <p:txBody>
          <a:bodyPr lIns="0" tIns="0" rIns="0" bIns="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50" name="PlaceHolder 2"/>
          <p:cNvSpPr>
            <a:spLocks noGrp="1"/>
          </p:cNvSpPr>
          <p:nvPr>
            <p:ph type="body"/>
          </p:nvPr>
        </p:nvSpPr>
        <p:spPr>
          <a:xfrm>
            <a:off x="457200" y="1600200"/>
            <a:ext cx="4015800" cy="4525560"/>
          </a:xfrm>
          <a:prstGeom prst="rect">
            <a:avLst/>
          </a:prstGeom>
        </p:spPr>
        <p:txBody>
          <a:bodyPr lIns="0" tIns="0" rIns="0" bIns="0"/>
          <a:lstStyle/>
          <a:p>
            <a:endParaRPr/>
          </a:p>
        </p:txBody>
      </p:sp>
      <p:sp>
        <p:nvSpPr>
          <p:cNvPr id="51" name="PlaceHolder 3"/>
          <p:cNvSpPr>
            <a:spLocks noGrp="1"/>
          </p:cNvSpPr>
          <p:nvPr>
            <p:ph type="body"/>
          </p:nvPr>
        </p:nvSpPr>
        <p:spPr>
          <a:xfrm>
            <a:off x="4674240" y="1600200"/>
            <a:ext cx="4015800" cy="4525560"/>
          </a:xfrm>
          <a:prstGeom prst="rect">
            <a:avLst/>
          </a:prstGeom>
        </p:spPr>
        <p:txBody>
          <a:bodyPr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3" name="PlaceHolder 1"/>
          <p:cNvSpPr>
            <a:spLocks noGrp="1"/>
          </p:cNvSpPr>
          <p:nvPr>
            <p:ph type="subTitle"/>
          </p:nvPr>
        </p:nvSpPr>
        <p:spPr>
          <a:xfrm>
            <a:off x="457200" y="274680"/>
            <a:ext cx="8229240" cy="5297760"/>
          </a:xfrm>
          <a:prstGeom prst="rect">
            <a:avLst/>
          </a:prstGeom>
        </p:spPr>
        <p:txBody>
          <a:bodyPr lIns="0" tIns="0" rIns="0" bIns="0" anchor="ct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55" name="PlaceHolder 2"/>
          <p:cNvSpPr>
            <a:spLocks noGrp="1"/>
          </p:cNvSpPr>
          <p:nvPr>
            <p:ph type="body"/>
          </p:nvPr>
        </p:nvSpPr>
        <p:spPr>
          <a:xfrm>
            <a:off x="457200" y="1600200"/>
            <a:ext cx="4015800" cy="2158560"/>
          </a:xfrm>
          <a:prstGeom prst="rect">
            <a:avLst/>
          </a:prstGeom>
        </p:spPr>
        <p:txBody>
          <a:bodyPr lIns="0" tIns="0" rIns="0" bIns="0"/>
          <a:lstStyle/>
          <a:p>
            <a:endParaRPr/>
          </a:p>
        </p:txBody>
      </p:sp>
      <p:sp>
        <p:nvSpPr>
          <p:cNvPr id="56" name="PlaceHolder 3"/>
          <p:cNvSpPr>
            <a:spLocks noGrp="1"/>
          </p:cNvSpPr>
          <p:nvPr>
            <p:ph type="body"/>
          </p:nvPr>
        </p:nvSpPr>
        <p:spPr>
          <a:xfrm>
            <a:off x="457200" y="3964320"/>
            <a:ext cx="4015800" cy="2158560"/>
          </a:xfrm>
          <a:prstGeom prst="rect">
            <a:avLst/>
          </a:prstGeom>
        </p:spPr>
        <p:txBody>
          <a:bodyPr lIns="0" tIns="0" rIns="0" bIns="0"/>
          <a:lstStyle/>
          <a:p>
            <a:endParaRPr/>
          </a:p>
        </p:txBody>
      </p:sp>
      <p:sp>
        <p:nvSpPr>
          <p:cNvPr id="57" name="PlaceHolder 4"/>
          <p:cNvSpPr>
            <a:spLocks noGrp="1"/>
          </p:cNvSpPr>
          <p:nvPr>
            <p:ph type="body"/>
          </p:nvPr>
        </p:nvSpPr>
        <p:spPr>
          <a:xfrm>
            <a:off x="4674240" y="1600200"/>
            <a:ext cx="4015800" cy="4525560"/>
          </a:xfrm>
          <a:prstGeom prst="rect">
            <a:avLst/>
          </a:prstGeom>
        </p:spPr>
        <p:txBody>
          <a:bodyPr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7" name="PlaceHolder 2"/>
          <p:cNvSpPr>
            <a:spLocks noGrp="1"/>
          </p:cNvSpPr>
          <p:nvPr>
            <p:ph type="subTitle"/>
          </p:nvPr>
        </p:nvSpPr>
        <p:spPr>
          <a:xfrm>
            <a:off x="457200" y="1600200"/>
            <a:ext cx="8229240" cy="4525560"/>
          </a:xfrm>
          <a:prstGeom prst="rect">
            <a:avLst/>
          </a:prstGeom>
        </p:spPr>
        <p:txBody>
          <a:bodyPr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59" name="PlaceHolder 2"/>
          <p:cNvSpPr>
            <a:spLocks noGrp="1"/>
          </p:cNvSpPr>
          <p:nvPr>
            <p:ph type="body"/>
          </p:nvPr>
        </p:nvSpPr>
        <p:spPr>
          <a:xfrm>
            <a:off x="457200" y="1600200"/>
            <a:ext cx="4015800" cy="4525560"/>
          </a:xfrm>
          <a:prstGeom prst="rect">
            <a:avLst/>
          </a:prstGeom>
        </p:spPr>
        <p:txBody>
          <a:bodyPr lIns="0" tIns="0" rIns="0" bIns="0"/>
          <a:lstStyle/>
          <a:p>
            <a:endParaRPr/>
          </a:p>
        </p:txBody>
      </p:sp>
      <p:sp>
        <p:nvSpPr>
          <p:cNvPr id="60" name="PlaceHolder 3"/>
          <p:cNvSpPr>
            <a:spLocks noGrp="1"/>
          </p:cNvSpPr>
          <p:nvPr>
            <p:ph type="body"/>
          </p:nvPr>
        </p:nvSpPr>
        <p:spPr>
          <a:xfrm>
            <a:off x="4674240" y="1600200"/>
            <a:ext cx="4015800" cy="2158560"/>
          </a:xfrm>
          <a:prstGeom prst="rect">
            <a:avLst/>
          </a:prstGeom>
        </p:spPr>
        <p:txBody>
          <a:bodyPr lIns="0" tIns="0" rIns="0" bIns="0"/>
          <a:lstStyle/>
          <a:p>
            <a:endParaRPr/>
          </a:p>
        </p:txBody>
      </p:sp>
      <p:sp>
        <p:nvSpPr>
          <p:cNvPr id="61" name="PlaceHolder 4"/>
          <p:cNvSpPr>
            <a:spLocks noGrp="1"/>
          </p:cNvSpPr>
          <p:nvPr>
            <p:ph type="body"/>
          </p:nvPr>
        </p:nvSpPr>
        <p:spPr>
          <a:xfrm>
            <a:off x="4674240" y="3964320"/>
            <a:ext cx="4015800" cy="2158560"/>
          </a:xfrm>
          <a:prstGeom prst="rect">
            <a:avLst/>
          </a:prstGeom>
        </p:spPr>
        <p:txBody>
          <a:bodyPr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63" name="PlaceHolder 2"/>
          <p:cNvSpPr>
            <a:spLocks noGrp="1"/>
          </p:cNvSpPr>
          <p:nvPr>
            <p:ph type="body"/>
          </p:nvPr>
        </p:nvSpPr>
        <p:spPr>
          <a:xfrm>
            <a:off x="457200" y="1600200"/>
            <a:ext cx="4015800" cy="2158560"/>
          </a:xfrm>
          <a:prstGeom prst="rect">
            <a:avLst/>
          </a:prstGeom>
        </p:spPr>
        <p:txBody>
          <a:bodyPr lIns="0" tIns="0" rIns="0" bIns="0"/>
          <a:lstStyle/>
          <a:p>
            <a:endParaRPr/>
          </a:p>
        </p:txBody>
      </p:sp>
      <p:sp>
        <p:nvSpPr>
          <p:cNvPr id="64" name="PlaceHolder 3"/>
          <p:cNvSpPr>
            <a:spLocks noGrp="1"/>
          </p:cNvSpPr>
          <p:nvPr>
            <p:ph type="body"/>
          </p:nvPr>
        </p:nvSpPr>
        <p:spPr>
          <a:xfrm>
            <a:off x="4674240" y="1600200"/>
            <a:ext cx="4015800" cy="2158560"/>
          </a:xfrm>
          <a:prstGeom prst="rect">
            <a:avLst/>
          </a:prstGeom>
        </p:spPr>
        <p:txBody>
          <a:bodyPr lIns="0" tIns="0" rIns="0" bIns="0"/>
          <a:lstStyle/>
          <a:p>
            <a:endParaRPr/>
          </a:p>
        </p:txBody>
      </p:sp>
      <p:sp>
        <p:nvSpPr>
          <p:cNvPr id="65" name="PlaceHolder 4"/>
          <p:cNvSpPr>
            <a:spLocks noGrp="1"/>
          </p:cNvSpPr>
          <p:nvPr>
            <p:ph type="body"/>
          </p:nvPr>
        </p:nvSpPr>
        <p:spPr>
          <a:xfrm>
            <a:off x="457200" y="3964320"/>
            <a:ext cx="8229240" cy="2158560"/>
          </a:xfrm>
          <a:prstGeom prst="rect">
            <a:avLst/>
          </a:prstGeom>
        </p:spPr>
        <p:txBody>
          <a:bodyPr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6"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67" name="PlaceHolder 2"/>
          <p:cNvSpPr>
            <a:spLocks noGrp="1"/>
          </p:cNvSpPr>
          <p:nvPr>
            <p:ph type="body"/>
          </p:nvPr>
        </p:nvSpPr>
        <p:spPr>
          <a:xfrm>
            <a:off x="457200" y="1600200"/>
            <a:ext cx="8229240" cy="2158560"/>
          </a:xfrm>
          <a:prstGeom prst="rect">
            <a:avLst/>
          </a:prstGeom>
        </p:spPr>
        <p:txBody>
          <a:bodyPr lIns="0" tIns="0" rIns="0" bIns="0"/>
          <a:lstStyle/>
          <a:p>
            <a:endParaRPr/>
          </a:p>
        </p:txBody>
      </p:sp>
      <p:sp>
        <p:nvSpPr>
          <p:cNvPr id="68" name="PlaceHolder 3"/>
          <p:cNvSpPr>
            <a:spLocks noGrp="1"/>
          </p:cNvSpPr>
          <p:nvPr>
            <p:ph type="body"/>
          </p:nvPr>
        </p:nvSpPr>
        <p:spPr>
          <a:xfrm>
            <a:off x="457200" y="3964320"/>
            <a:ext cx="8229240" cy="2158560"/>
          </a:xfrm>
          <a:prstGeom prst="rect">
            <a:avLst/>
          </a:prstGeom>
        </p:spPr>
        <p:txBody>
          <a:bodyPr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70" name="PlaceHolder 2"/>
          <p:cNvSpPr>
            <a:spLocks noGrp="1"/>
          </p:cNvSpPr>
          <p:nvPr>
            <p:ph type="body"/>
          </p:nvPr>
        </p:nvSpPr>
        <p:spPr>
          <a:xfrm>
            <a:off x="457200" y="1600200"/>
            <a:ext cx="4015800" cy="2158560"/>
          </a:xfrm>
          <a:prstGeom prst="rect">
            <a:avLst/>
          </a:prstGeom>
        </p:spPr>
        <p:txBody>
          <a:bodyPr lIns="0" tIns="0" rIns="0" bIns="0"/>
          <a:lstStyle/>
          <a:p>
            <a:endParaRPr/>
          </a:p>
        </p:txBody>
      </p:sp>
      <p:sp>
        <p:nvSpPr>
          <p:cNvPr id="71" name="PlaceHolder 3"/>
          <p:cNvSpPr>
            <a:spLocks noGrp="1"/>
          </p:cNvSpPr>
          <p:nvPr>
            <p:ph type="body"/>
          </p:nvPr>
        </p:nvSpPr>
        <p:spPr>
          <a:xfrm>
            <a:off x="4674240" y="1600200"/>
            <a:ext cx="4015800" cy="2158560"/>
          </a:xfrm>
          <a:prstGeom prst="rect">
            <a:avLst/>
          </a:prstGeom>
        </p:spPr>
        <p:txBody>
          <a:bodyPr lIns="0" tIns="0" rIns="0" bIns="0"/>
          <a:lstStyle/>
          <a:p>
            <a:endParaRPr/>
          </a:p>
        </p:txBody>
      </p:sp>
      <p:sp>
        <p:nvSpPr>
          <p:cNvPr id="72" name="PlaceHolder 4"/>
          <p:cNvSpPr>
            <a:spLocks noGrp="1"/>
          </p:cNvSpPr>
          <p:nvPr>
            <p:ph type="body"/>
          </p:nvPr>
        </p:nvSpPr>
        <p:spPr>
          <a:xfrm>
            <a:off x="4674240" y="3964320"/>
            <a:ext cx="4015800" cy="2158560"/>
          </a:xfrm>
          <a:prstGeom prst="rect">
            <a:avLst/>
          </a:prstGeom>
        </p:spPr>
        <p:txBody>
          <a:bodyPr lIns="0" tIns="0" rIns="0" bIns="0"/>
          <a:lstStyle/>
          <a:p>
            <a:endParaRPr/>
          </a:p>
        </p:txBody>
      </p:sp>
      <p:sp>
        <p:nvSpPr>
          <p:cNvPr id="73" name="PlaceHolder 5"/>
          <p:cNvSpPr>
            <a:spLocks noGrp="1"/>
          </p:cNvSpPr>
          <p:nvPr>
            <p:ph type="body"/>
          </p:nvPr>
        </p:nvSpPr>
        <p:spPr>
          <a:xfrm>
            <a:off x="457200" y="3964320"/>
            <a:ext cx="4015800" cy="2158560"/>
          </a:xfrm>
          <a:prstGeom prst="rect">
            <a:avLst/>
          </a:prstGeom>
        </p:spPr>
        <p:txBody>
          <a:bodyPr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75" name="PlaceHolder 2"/>
          <p:cNvSpPr>
            <a:spLocks noGrp="1"/>
          </p:cNvSpPr>
          <p:nvPr>
            <p:ph type="body"/>
          </p:nvPr>
        </p:nvSpPr>
        <p:spPr>
          <a:xfrm>
            <a:off x="457200" y="1600200"/>
            <a:ext cx="8229240" cy="4525560"/>
          </a:xfrm>
          <a:prstGeom prst="rect">
            <a:avLst/>
          </a:prstGeom>
        </p:spPr>
        <p:txBody>
          <a:bodyPr lIns="0" tIns="0" rIns="0" bIns="0"/>
          <a:lstStyle/>
          <a:p>
            <a:endParaRPr/>
          </a:p>
        </p:txBody>
      </p:sp>
      <p:sp>
        <p:nvSpPr>
          <p:cNvPr id="76" name="PlaceHolder 3"/>
          <p:cNvSpPr>
            <a:spLocks noGrp="1"/>
          </p:cNvSpPr>
          <p:nvPr>
            <p:ph type="body"/>
          </p:nvPr>
        </p:nvSpPr>
        <p:spPr>
          <a:xfrm>
            <a:off x="457200" y="1600200"/>
            <a:ext cx="8229240" cy="4525560"/>
          </a:xfrm>
          <a:prstGeom prst="rect">
            <a:avLst/>
          </a:prstGeom>
        </p:spPr>
        <p:txBody>
          <a:bodyPr lIns="0" tIns="0" rIns="0" bIns="0"/>
          <a:lstStyle/>
          <a:p>
            <a:endParaRPr/>
          </a:p>
        </p:txBody>
      </p:sp>
      <p:pic>
        <p:nvPicPr>
          <p:cNvPr id="77" name="Picture 76"/>
          <p:cNvPicPr/>
          <p:nvPr/>
        </p:nvPicPr>
        <p:blipFill>
          <a:blip r:embed="rId2"/>
          <a:stretch/>
        </p:blipFill>
        <p:spPr>
          <a:xfrm>
            <a:off x="1735200" y="1599840"/>
            <a:ext cx="5672520" cy="4525560"/>
          </a:xfrm>
          <a:prstGeom prst="rect">
            <a:avLst/>
          </a:prstGeom>
          <a:ln>
            <a:noFill/>
          </a:ln>
        </p:spPr>
      </p:pic>
      <p:pic>
        <p:nvPicPr>
          <p:cNvPr id="78" name="Picture 77"/>
          <p:cNvPicPr/>
          <p:nvPr/>
        </p:nvPicPr>
        <p:blipFill>
          <a:blip r:embed="rId2"/>
          <a:stretch/>
        </p:blipFill>
        <p:spPr>
          <a:xfrm>
            <a:off x="1735200" y="1599840"/>
            <a:ext cx="5672520" cy="4525560"/>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9" name="PlaceHolder 2"/>
          <p:cNvSpPr>
            <a:spLocks noGrp="1"/>
          </p:cNvSpPr>
          <p:nvPr>
            <p:ph type="body"/>
          </p:nvPr>
        </p:nvSpPr>
        <p:spPr>
          <a:xfrm>
            <a:off x="457200" y="1600200"/>
            <a:ext cx="8229240" cy="452556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11" name="PlaceHolder 2"/>
          <p:cNvSpPr>
            <a:spLocks noGrp="1"/>
          </p:cNvSpPr>
          <p:nvPr>
            <p:ph type="body"/>
          </p:nvPr>
        </p:nvSpPr>
        <p:spPr>
          <a:xfrm>
            <a:off x="457200" y="1600200"/>
            <a:ext cx="4015800" cy="4525560"/>
          </a:xfrm>
          <a:prstGeom prst="rect">
            <a:avLst/>
          </a:prstGeom>
        </p:spPr>
        <p:txBody>
          <a:bodyPr lIns="0" tIns="0" rIns="0" bIns="0"/>
          <a:lstStyle/>
          <a:p>
            <a:endParaRPr/>
          </a:p>
        </p:txBody>
      </p:sp>
      <p:sp>
        <p:nvSpPr>
          <p:cNvPr id="12" name="PlaceHolder 3"/>
          <p:cNvSpPr>
            <a:spLocks noGrp="1"/>
          </p:cNvSpPr>
          <p:nvPr>
            <p:ph type="body"/>
          </p:nvPr>
        </p:nvSpPr>
        <p:spPr>
          <a:xfrm>
            <a:off x="4674240" y="1600200"/>
            <a:ext cx="4015800" cy="452556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57200" y="274680"/>
            <a:ext cx="8229240" cy="529776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16" name="PlaceHolder 2"/>
          <p:cNvSpPr>
            <a:spLocks noGrp="1"/>
          </p:cNvSpPr>
          <p:nvPr>
            <p:ph type="body"/>
          </p:nvPr>
        </p:nvSpPr>
        <p:spPr>
          <a:xfrm>
            <a:off x="457200" y="1600200"/>
            <a:ext cx="4015800" cy="2158560"/>
          </a:xfrm>
          <a:prstGeom prst="rect">
            <a:avLst/>
          </a:prstGeom>
        </p:spPr>
        <p:txBody>
          <a:bodyPr lIns="0" tIns="0" rIns="0" bIns="0"/>
          <a:lstStyle/>
          <a:p>
            <a:endParaRPr/>
          </a:p>
        </p:txBody>
      </p:sp>
      <p:sp>
        <p:nvSpPr>
          <p:cNvPr id="17" name="PlaceHolder 3"/>
          <p:cNvSpPr>
            <a:spLocks noGrp="1"/>
          </p:cNvSpPr>
          <p:nvPr>
            <p:ph type="body"/>
          </p:nvPr>
        </p:nvSpPr>
        <p:spPr>
          <a:xfrm>
            <a:off x="457200" y="3964320"/>
            <a:ext cx="4015800" cy="2158560"/>
          </a:xfrm>
          <a:prstGeom prst="rect">
            <a:avLst/>
          </a:prstGeom>
        </p:spPr>
        <p:txBody>
          <a:bodyPr lIns="0" tIns="0" rIns="0" bIns="0"/>
          <a:lstStyle/>
          <a:p>
            <a:endParaRPr/>
          </a:p>
        </p:txBody>
      </p:sp>
      <p:sp>
        <p:nvSpPr>
          <p:cNvPr id="18" name="PlaceHolder 4"/>
          <p:cNvSpPr>
            <a:spLocks noGrp="1"/>
          </p:cNvSpPr>
          <p:nvPr>
            <p:ph type="body"/>
          </p:nvPr>
        </p:nvSpPr>
        <p:spPr>
          <a:xfrm>
            <a:off x="4674240" y="1600200"/>
            <a:ext cx="4015800" cy="452556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20" name="PlaceHolder 2"/>
          <p:cNvSpPr>
            <a:spLocks noGrp="1"/>
          </p:cNvSpPr>
          <p:nvPr>
            <p:ph type="body"/>
          </p:nvPr>
        </p:nvSpPr>
        <p:spPr>
          <a:xfrm>
            <a:off x="457200" y="1600200"/>
            <a:ext cx="4015800" cy="4525560"/>
          </a:xfrm>
          <a:prstGeom prst="rect">
            <a:avLst/>
          </a:prstGeom>
        </p:spPr>
        <p:txBody>
          <a:bodyPr lIns="0" tIns="0" rIns="0" bIns="0"/>
          <a:lstStyle/>
          <a:p>
            <a:endParaRPr/>
          </a:p>
        </p:txBody>
      </p:sp>
      <p:sp>
        <p:nvSpPr>
          <p:cNvPr id="21" name="PlaceHolder 3"/>
          <p:cNvSpPr>
            <a:spLocks noGrp="1"/>
          </p:cNvSpPr>
          <p:nvPr>
            <p:ph type="body"/>
          </p:nvPr>
        </p:nvSpPr>
        <p:spPr>
          <a:xfrm>
            <a:off x="4674240" y="1600200"/>
            <a:ext cx="4015800" cy="2158560"/>
          </a:xfrm>
          <a:prstGeom prst="rect">
            <a:avLst/>
          </a:prstGeom>
        </p:spPr>
        <p:txBody>
          <a:bodyPr lIns="0" tIns="0" rIns="0" bIns="0"/>
          <a:lstStyle/>
          <a:p>
            <a:endParaRPr/>
          </a:p>
        </p:txBody>
      </p:sp>
      <p:sp>
        <p:nvSpPr>
          <p:cNvPr id="22" name="PlaceHolder 4"/>
          <p:cNvSpPr>
            <a:spLocks noGrp="1"/>
          </p:cNvSpPr>
          <p:nvPr>
            <p:ph type="body"/>
          </p:nvPr>
        </p:nvSpPr>
        <p:spPr>
          <a:xfrm>
            <a:off x="4674240" y="3964320"/>
            <a:ext cx="4015800" cy="215856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4680"/>
            <a:ext cx="8229240" cy="1142640"/>
          </a:xfrm>
          <a:prstGeom prst="rect">
            <a:avLst/>
          </a:prstGeom>
        </p:spPr>
        <p:txBody>
          <a:bodyPr lIns="0" tIns="0" rIns="0" bIns="0" anchor="ctr"/>
          <a:lstStyle/>
          <a:p>
            <a:endParaRPr/>
          </a:p>
        </p:txBody>
      </p:sp>
      <p:sp>
        <p:nvSpPr>
          <p:cNvPr id="24" name="PlaceHolder 2"/>
          <p:cNvSpPr>
            <a:spLocks noGrp="1"/>
          </p:cNvSpPr>
          <p:nvPr>
            <p:ph type="body"/>
          </p:nvPr>
        </p:nvSpPr>
        <p:spPr>
          <a:xfrm>
            <a:off x="457200" y="1600200"/>
            <a:ext cx="4015800" cy="2158560"/>
          </a:xfrm>
          <a:prstGeom prst="rect">
            <a:avLst/>
          </a:prstGeom>
        </p:spPr>
        <p:txBody>
          <a:bodyPr lIns="0" tIns="0" rIns="0" bIns="0"/>
          <a:lstStyle/>
          <a:p>
            <a:endParaRPr/>
          </a:p>
        </p:txBody>
      </p:sp>
      <p:sp>
        <p:nvSpPr>
          <p:cNvPr id="25" name="PlaceHolder 3"/>
          <p:cNvSpPr>
            <a:spLocks noGrp="1"/>
          </p:cNvSpPr>
          <p:nvPr>
            <p:ph type="body"/>
          </p:nvPr>
        </p:nvSpPr>
        <p:spPr>
          <a:xfrm>
            <a:off x="4674240" y="1600200"/>
            <a:ext cx="4015800" cy="2158560"/>
          </a:xfrm>
          <a:prstGeom prst="rect">
            <a:avLst/>
          </a:prstGeom>
        </p:spPr>
        <p:txBody>
          <a:bodyPr lIns="0" tIns="0" rIns="0" bIns="0"/>
          <a:lstStyle/>
          <a:p>
            <a:endParaRPr/>
          </a:p>
        </p:txBody>
      </p:sp>
      <p:sp>
        <p:nvSpPr>
          <p:cNvPr id="26" name="PlaceHolder 4"/>
          <p:cNvSpPr>
            <a:spLocks noGrp="1"/>
          </p:cNvSpPr>
          <p:nvPr>
            <p:ph type="body"/>
          </p:nvPr>
        </p:nvSpPr>
        <p:spPr>
          <a:xfrm>
            <a:off x="457200" y="3964320"/>
            <a:ext cx="8229240" cy="215856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4EB5B7-A41D-40EB-AA33-1192CD9BEB4E}" type="datetimeFigureOut">
              <a:rPr lang="en-US" smtClean="0"/>
              <a:pPr/>
              <a:t>8/25/2015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E60A11-DD1C-449B-BA3D-8F12819796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4680"/>
            <a:ext cx="8229240" cy="1142640"/>
          </a:xfrm>
          <a:prstGeom prst="rect">
            <a:avLst/>
          </a:prstGeom>
        </p:spPr>
        <p:txBody>
          <a:bodyPr anchor="ctr"/>
          <a:lstStyle/>
          <a:p>
            <a:pPr algn="ctr">
              <a:lnSpc>
                <a:spcPct val="100000"/>
              </a:lnSpc>
            </a:pPr>
            <a:r>
              <a:rPr lang="en-US" sz="4400" strike="noStrike" spc="-1">
                <a:solidFill>
                  <a:srgbClr val="000000"/>
                </a:solidFill>
                <a:uFill>
                  <a:solidFill>
                    <a:srgbClr val="FFFFFF"/>
                  </a:solidFill>
                </a:uFill>
                <a:latin typeface="Calibri"/>
              </a:rPr>
              <a:t>Click to edit Master title style</a:t>
            </a:r>
            <a:endParaRPr/>
          </a:p>
        </p:txBody>
      </p:sp>
      <p:sp>
        <p:nvSpPr>
          <p:cNvPr id="41" name="PlaceHolder 2"/>
          <p:cNvSpPr>
            <a:spLocks noGrp="1"/>
          </p:cNvSpPr>
          <p:nvPr>
            <p:ph type="body"/>
          </p:nvPr>
        </p:nvSpPr>
        <p:spPr>
          <a:xfrm>
            <a:off x="457200" y="1600200"/>
            <a:ext cx="8229240" cy="4525560"/>
          </a:xfrm>
          <a:prstGeom prst="rect">
            <a:avLst/>
          </a:prstGeom>
        </p:spPr>
        <p:txBody>
          <a:bodyPr/>
          <a:lstStyle/>
          <a:p>
            <a:pPr marL="432000" indent="-324000">
              <a:buClr>
                <a:srgbClr val="FFFFFF"/>
              </a:buClr>
              <a:buSzPct val="45000"/>
              <a:buFont typeface="StarSymbol"/>
              <a:buChar char=""/>
            </a:pPr>
            <a:r>
              <a:rPr lang="en-US" sz="3200" strike="noStrike" spc="-1">
                <a:solidFill>
                  <a:srgbClr val="000000"/>
                </a:solidFill>
                <a:uFill>
                  <a:solidFill>
                    <a:srgbClr val="FFFFFF"/>
                  </a:solidFill>
                </a:uFill>
                <a:latin typeface="Calibri"/>
              </a:rPr>
              <a:t>Click to edit the outline text format</a:t>
            </a:r>
            <a:endParaRPr/>
          </a:p>
          <a:p>
            <a:pPr marL="864000" lvl="1" indent="-324000">
              <a:buClr>
                <a:srgbClr val="FFFFFF"/>
              </a:buClr>
              <a:buSzPct val="75000"/>
              <a:buFont typeface="StarSymbol"/>
              <a:buChar char=""/>
            </a:pPr>
            <a:r>
              <a:rPr lang="en-US" sz="3200" strike="noStrike" spc="-1">
                <a:solidFill>
                  <a:srgbClr val="000000"/>
                </a:solidFill>
                <a:uFill>
                  <a:solidFill>
                    <a:srgbClr val="FFFFFF"/>
                  </a:solidFill>
                </a:uFill>
                <a:latin typeface="Calibri"/>
              </a:rPr>
              <a:t>Second Outline Level</a:t>
            </a:r>
            <a:endParaRPr/>
          </a:p>
          <a:p>
            <a:pPr marL="1296000" lvl="2" indent="-288000">
              <a:buClr>
                <a:srgbClr val="FFFFFF"/>
              </a:buClr>
              <a:buSzPct val="45000"/>
              <a:buFont typeface="StarSymbol"/>
              <a:buChar char=""/>
            </a:pPr>
            <a:r>
              <a:rPr lang="en-US" sz="3200" strike="noStrike" spc="-1">
                <a:solidFill>
                  <a:srgbClr val="000000"/>
                </a:solidFill>
                <a:uFill>
                  <a:solidFill>
                    <a:srgbClr val="FFFFFF"/>
                  </a:solidFill>
                </a:uFill>
                <a:latin typeface="Calibri"/>
              </a:rPr>
              <a:t>Third Outline Level</a:t>
            </a:r>
            <a:endParaRPr/>
          </a:p>
          <a:p>
            <a:pPr marL="1728000" lvl="3" indent="-216000">
              <a:buClr>
                <a:srgbClr val="FFFFFF"/>
              </a:buClr>
              <a:buSzPct val="75000"/>
              <a:buFont typeface="StarSymbol"/>
              <a:buChar char=""/>
            </a:pPr>
            <a:r>
              <a:rPr lang="en-US" sz="3200" strike="noStrike" spc="-1">
                <a:solidFill>
                  <a:srgbClr val="000000"/>
                </a:solidFill>
                <a:uFill>
                  <a:solidFill>
                    <a:srgbClr val="FFFFFF"/>
                  </a:solidFill>
                </a:uFill>
                <a:latin typeface="Calibri"/>
              </a:rPr>
              <a:t>Fourth Outline Level</a:t>
            </a:r>
            <a:endParaRPr/>
          </a:p>
          <a:p>
            <a:pPr marL="2160000" lvl="4" indent="-216000">
              <a:buClr>
                <a:srgbClr val="FFFFFF"/>
              </a:buClr>
              <a:buSzPct val="45000"/>
              <a:buFont typeface="StarSymbol"/>
              <a:buChar char=""/>
            </a:pPr>
            <a:r>
              <a:rPr lang="en-US" sz="3200" strike="noStrike" spc="-1">
                <a:solidFill>
                  <a:srgbClr val="000000"/>
                </a:solidFill>
                <a:uFill>
                  <a:solidFill>
                    <a:srgbClr val="FFFFFF"/>
                  </a:solidFill>
                </a:uFill>
                <a:latin typeface="Calibri"/>
              </a:rPr>
              <a:t>Fifth Outline Level</a:t>
            </a:r>
            <a:endParaRPr/>
          </a:p>
          <a:p>
            <a:pPr marL="2592000" lvl="5" indent="-216000">
              <a:buClr>
                <a:srgbClr val="FFFFFF"/>
              </a:buClr>
              <a:buSzPct val="45000"/>
              <a:buFont typeface="StarSymbol"/>
              <a:buChar char=""/>
            </a:pPr>
            <a:r>
              <a:rPr lang="en-US" sz="3200" strike="noStrike" spc="-1">
                <a:solidFill>
                  <a:srgbClr val="000000"/>
                </a:solidFill>
                <a:uFill>
                  <a:solidFill>
                    <a:srgbClr val="FFFFFF"/>
                  </a:solidFill>
                </a:uFill>
                <a:latin typeface="Calibri"/>
              </a:rPr>
              <a:t>Sixth Outline Level</a:t>
            </a:r>
            <a:endParaRPr/>
          </a:p>
          <a:p>
            <a:pPr marL="343080" indent="-342720">
              <a:lnSpc>
                <a:spcPct val="100000"/>
              </a:lnSpc>
              <a:buFont typeface="Arial"/>
              <a:buChar char="•"/>
            </a:pPr>
            <a:r>
              <a:rPr lang="en-US" sz="3200" strike="noStrike" spc="-1">
                <a:solidFill>
                  <a:srgbClr val="000000"/>
                </a:solidFill>
                <a:uFill>
                  <a:solidFill>
                    <a:srgbClr val="FFFFFF"/>
                  </a:solidFill>
                </a:uFill>
                <a:latin typeface="Calibri"/>
              </a:rPr>
              <a:t>Seventh Outline LevelClick to edit Master text styles</a:t>
            </a:r>
            <a:endParaRPr/>
          </a:p>
          <a:p>
            <a:pPr marL="743040" lvl="1" indent="-285480">
              <a:lnSpc>
                <a:spcPct val="100000"/>
              </a:lnSpc>
              <a:buFont typeface="Arial"/>
              <a:buChar char="–"/>
            </a:pPr>
            <a:r>
              <a:rPr lang="en-US" sz="2800" strike="noStrike" spc="-1">
                <a:solidFill>
                  <a:srgbClr val="000000"/>
                </a:solidFill>
                <a:uFill>
                  <a:solidFill>
                    <a:srgbClr val="FFFFFF"/>
                  </a:solidFill>
                </a:uFill>
                <a:latin typeface="Calibri"/>
              </a:rPr>
              <a:t>Second level</a:t>
            </a:r>
            <a:endParaRPr/>
          </a:p>
          <a:p>
            <a:pPr marL="1143000" lvl="2" indent="-228240">
              <a:lnSpc>
                <a:spcPct val="100000"/>
              </a:lnSpc>
              <a:buFont typeface="Arial"/>
              <a:buChar char="•"/>
            </a:pPr>
            <a:r>
              <a:rPr lang="en-US" sz="2400" strike="noStrike" spc="-1">
                <a:solidFill>
                  <a:srgbClr val="000000"/>
                </a:solidFill>
                <a:uFill>
                  <a:solidFill>
                    <a:srgbClr val="FFFFFF"/>
                  </a:solidFill>
                </a:uFill>
                <a:latin typeface="Calibri"/>
              </a:rPr>
              <a:t>Third level</a:t>
            </a:r>
            <a:endParaRPr/>
          </a:p>
          <a:p>
            <a:pPr marL="1600200" lvl="3" indent="-228240">
              <a:lnSpc>
                <a:spcPct val="100000"/>
              </a:lnSpc>
              <a:buFont typeface="Arial"/>
              <a:buChar char="–"/>
            </a:pPr>
            <a:r>
              <a:rPr lang="en-US" sz="2000" strike="noStrike" spc="-1">
                <a:solidFill>
                  <a:srgbClr val="000000"/>
                </a:solidFill>
                <a:uFill>
                  <a:solidFill>
                    <a:srgbClr val="FFFFFF"/>
                  </a:solidFill>
                </a:uFill>
                <a:latin typeface="Calibri"/>
              </a:rPr>
              <a:t>Fourth level</a:t>
            </a:r>
            <a:endParaRPr/>
          </a:p>
          <a:p>
            <a:pPr marL="2057400" lvl="4" indent="-228240">
              <a:lnSpc>
                <a:spcPct val="100000"/>
              </a:lnSpc>
              <a:buFont typeface="Arial"/>
              <a:buChar char="»"/>
            </a:pPr>
            <a:r>
              <a:rPr lang="en-US" sz="2000" strike="noStrike" spc="-1">
                <a:solidFill>
                  <a:srgbClr val="000000"/>
                </a:solidFill>
                <a:uFill>
                  <a:solidFill>
                    <a:srgbClr val="FFFFFF"/>
                  </a:solidFill>
                </a:uFill>
                <a:latin typeface="Calibri"/>
              </a:rPr>
              <a:t>Fifth level</a:t>
            </a:r>
            <a:endParaRPr/>
          </a:p>
        </p:txBody>
      </p:sp>
      <p:sp>
        <p:nvSpPr>
          <p:cNvPr id="42" name="PlaceHolder 3"/>
          <p:cNvSpPr>
            <a:spLocks noGrp="1"/>
          </p:cNvSpPr>
          <p:nvPr>
            <p:ph type="dt"/>
          </p:nvPr>
        </p:nvSpPr>
        <p:spPr>
          <a:xfrm>
            <a:off x="457200" y="6356520"/>
            <a:ext cx="2133360" cy="364680"/>
          </a:xfrm>
          <a:prstGeom prst="rect">
            <a:avLst/>
          </a:prstGeom>
        </p:spPr>
        <p:txBody>
          <a:bodyPr anchor="ctr"/>
          <a:lstStyle/>
          <a:p>
            <a:pPr>
              <a:lnSpc>
                <a:spcPct val="100000"/>
              </a:lnSpc>
            </a:pPr>
            <a:r>
              <a:rPr lang="en-US" sz="1200" strike="noStrike" spc="-1">
                <a:solidFill>
                  <a:srgbClr val="8B8B8B"/>
                </a:solidFill>
                <a:uFill>
                  <a:solidFill>
                    <a:srgbClr val="FFFFFF"/>
                  </a:solidFill>
                </a:uFill>
                <a:latin typeface="Calibri"/>
              </a:rPr>
              <a:t>8/6/15</a:t>
            </a:r>
            <a:endParaRPr/>
          </a:p>
        </p:txBody>
      </p:sp>
      <p:sp>
        <p:nvSpPr>
          <p:cNvPr id="43" name="PlaceHolder 4"/>
          <p:cNvSpPr>
            <a:spLocks noGrp="1"/>
          </p:cNvSpPr>
          <p:nvPr>
            <p:ph type="ftr"/>
          </p:nvPr>
        </p:nvSpPr>
        <p:spPr>
          <a:xfrm>
            <a:off x="3124080" y="6356520"/>
            <a:ext cx="2895120" cy="364680"/>
          </a:xfrm>
          <a:prstGeom prst="rect">
            <a:avLst/>
          </a:prstGeom>
        </p:spPr>
        <p:txBody>
          <a:bodyPr anchor="ctr"/>
          <a:lstStyle/>
          <a:p>
            <a:endParaRPr/>
          </a:p>
        </p:txBody>
      </p:sp>
      <p:sp>
        <p:nvSpPr>
          <p:cNvPr id="44" name="PlaceHolder 5"/>
          <p:cNvSpPr>
            <a:spLocks noGrp="1"/>
          </p:cNvSpPr>
          <p:nvPr>
            <p:ph type="sldNum"/>
          </p:nvPr>
        </p:nvSpPr>
        <p:spPr>
          <a:xfrm>
            <a:off x="6553080" y="6356520"/>
            <a:ext cx="2133360" cy="364680"/>
          </a:xfrm>
          <a:prstGeom prst="rect">
            <a:avLst/>
          </a:prstGeom>
        </p:spPr>
        <p:txBody>
          <a:bodyPr anchor="ctr"/>
          <a:lstStyle/>
          <a:p>
            <a:pPr algn="r">
              <a:lnSpc>
                <a:spcPct val="100000"/>
              </a:lnSpc>
            </a:pPr>
            <a:fld id="{8E9478E9-ACA9-4430-A560-4156A63D23A2}" type="slidenum">
              <a:rPr lang="en-US" sz="1200" strike="noStrike" spc="-1">
                <a:solidFill>
                  <a:srgbClr val="8B8B8B"/>
                </a:solidFill>
                <a:uFill>
                  <a:solidFill>
                    <a:srgbClr val="FFFFFF"/>
                  </a:solidFill>
                </a:uFill>
                <a:latin typeface="Calibri"/>
              </a:rPr>
              <a:pPr algn="r">
                <a:lnSpc>
                  <a:spcPct val="100000"/>
                </a:lnSpc>
              </a:pPr>
              <a:t>‹#›</a:t>
            </a:fld>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4" name="Picture 3"/>
          <p:cNvPicPr/>
          <p:nvPr/>
        </p:nvPicPr>
        <p:blipFill>
          <a:blip r:embed="rId2"/>
          <a:stretch/>
        </p:blipFill>
        <p:spPr>
          <a:xfrm>
            <a:off x="0" y="0"/>
            <a:ext cx="9143640" cy="1551960"/>
          </a:xfrm>
          <a:prstGeom prst="rect">
            <a:avLst/>
          </a:prstGeom>
          <a:ln>
            <a:noFill/>
          </a:ln>
        </p:spPr>
      </p:pic>
      <p:sp>
        <p:nvSpPr>
          <p:cNvPr id="85" name="TextShape 1"/>
          <p:cNvSpPr txBox="1"/>
          <p:nvPr/>
        </p:nvSpPr>
        <p:spPr>
          <a:xfrm>
            <a:off x="0" y="343800"/>
            <a:ext cx="9143640" cy="794160"/>
          </a:xfrm>
          <a:prstGeom prst="rect">
            <a:avLst/>
          </a:prstGeom>
          <a:noFill/>
          <a:ln>
            <a:noFill/>
          </a:ln>
        </p:spPr>
        <p:txBody>
          <a:bodyPr anchor="ctr"/>
          <a:lstStyle/>
          <a:p>
            <a:pPr algn="ctr">
              <a:lnSpc>
                <a:spcPct val="100000"/>
              </a:lnSpc>
            </a:pPr>
            <a:r>
              <a:rPr lang="en-US" sz="4400" strike="noStrike" spc="-1">
                <a:solidFill>
                  <a:srgbClr val="FFFFFF"/>
                </a:solidFill>
                <a:uFill>
                  <a:solidFill>
                    <a:srgbClr val="FFFFFF"/>
                  </a:solidFill>
                </a:uFill>
                <a:latin typeface="Verdana"/>
              </a:rPr>
              <a:t>Membership 101</a:t>
            </a:r>
            <a:endParaRPr/>
          </a:p>
        </p:txBody>
      </p:sp>
      <p:pic>
        <p:nvPicPr>
          <p:cNvPr id="87" name="Picture 7"/>
          <p:cNvPicPr/>
          <p:nvPr/>
        </p:nvPicPr>
        <p:blipFill>
          <a:blip r:embed="rId3"/>
          <a:stretch/>
        </p:blipFill>
        <p:spPr>
          <a:xfrm>
            <a:off x="6530760" y="2332080"/>
            <a:ext cx="1515960" cy="1508400"/>
          </a:xfrm>
          <a:prstGeom prst="rect">
            <a:avLst/>
          </a:prstGeom>
          <a:ln>
            <a:noFill/>
          </a:ln>
        </p:spPr>
      </p:pic>
      <p:sp>
        <p:nvSpPr>
          <p:cNvPr id="88" name="TextShape 2"/>
          <p:cNvSpPr txBox="1"/>
          <p:nvPr/>
        </p:nvSpPr>
        <p:spPr>
          <a:xfrm>
            <a:off x="0" y="4267440"/>
            <a:ext cx="9143640" cy="1655280"/>
          </a:xfrm>
          <a:prstGeom prst="rect">
            <a:avLst/>
          </a:prstGeom>
          <a:noFill/>
          <a:ln>
            <a:noFill/>
          </a:ln>
        </p:spPr>
        <p:txBody>
          <a:bodyPr/>
          <a:lstStyle/>
          <a:p>
            <a:pPr algn="ctr">
              <a:lnSpc>
                <a:spcPct val="100000"/>
              </a:lnSpc>
            </a:pPr>
            <a:r>
              <a:rPr lang="en-US" sz="4800" strike="noStrike" spc="-1">
                <a:solidFill>
                  <a:srgbClr val="000000"/>
                </a:solidFill>
                <a:uFill>
                  <a:solidFill>
                    <a:srgbClr val="FFFFFF"/>
                  </a:solidFill>
                </a:uFill>
                <a:latin typeface="Verdana"/>
              </a:rPr>
              <a:t>PRESENTED BY: ENTER PRESENTER’S NAME HERE!</a:t>
            </a:r>
            <a:endParaRPr/>
          </a:p>
        </p:txBody>
      </p:sp>
      <p:sp>
        <p:nvSpPr>
          <p:cNvPr id="89" name="CustomShape 3"/>
          <p:cNvSpPr/>
          <p:nvPr/>
        </p:nvSpPr>
        <p:spPr>
          <a:xfrm>
            <a:off x="0" y="1554480"/>
            <a:ext cx="9144000" cy="457200"/>
          </a:xfrm>
          <a:prstGeom prst="rect">
            <a:avLst/>
          </a:prstGeom>
          <a:solidFill>
            <a:srgbClr val="002F5F"/>
          </a:solidFill>
          <a:ln>
            <a:solidFill>
              <a:srgbClr val="002F5F"/>
            </a:solidFill>
          </a:ln>
        </p:spPr>
        <p:style>
          <a:lnRef idx="0">
            <a:scrgbClr r="0" g="0" b="0"/>
          </a:lnRef>
          <a:fillRef idx="0">
            <a:scrgbClr r="0" g="0" b="0"/>
          </a:fillRef>
          <a:effectRef idx="0">
            <a:scrgbClr r="0" g="0" b="0"/>
          </a:effectRef>
          <a:fontRef idx="minor"/>
        </p:style>
      </p:sp>
      <p:pic>
        <p:nvPicPr>
          <p:cNvPr id="8" name="Picture 7" descr="stamp logo no background.png"/>
          <p:cNvPicPr>
            <a:picLocks noChangeAspect="1"/>
          </p:cNvPicPr>
          <p:nvPr/>
        </p:nvPicPr>
        <p:blipFill>
          <a:blip r:embed="rId4" cstate="print"/>
          <a:stretch>
            <a:fillRect/>
          </a:stretch>
        </p:blipFill>
        <p:spPr>
          <a:xfrm>
            <a:off x="914400" y="2590800"/>
            <a:ext cx="2003464" cy="1238656"/>
          </a:xfrm>
          <a:prstGeom prst="rect">
            <a:avLst/>
          </a:prstGeom>
          <a:noFill/>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TextShape 1"/>
          <p:cNvSpPr txBox="1"/>
          <p:nvPr/>
        </p:nvSpPr>
        <p:spPr>
          <a:xfrm>
            <a:off x="457200" y="2314080"/>
            <a:ext cx="7772400" cy="4246920"/>
          </a:xfrm>
          <a:prstGeom prst="rect">
            <a:avLst/>
          </a:prstGeom>
          <a:noFill/>
          <a:ln>
            <a:noFill/>
          </a:ln>
        </p:spPr>
        <p:txBody>
          <a:bodyPr/>
          <a:lstStyle/>
          <a:p>
            <a:pPr marL="343080" indent="-342720">
              <a:lnSpc>
                <a:spcPct val="100000"/>
              </a:lnSpc>
              <a:buSzPct val="85000"/>
              <a:buFont typeface="Wingdings" charset="2"/>
              <a:buChar char=""/>
            </a:pPr>
            <a:r>
              <a:rPr lang="en-US" sz="2400" i="1" strike="noStrike" spc="-1" dirty="0" smtClean="0">
                <a:solidFill>
                  <a:srgbClr val="000000"/>
                </a:solidFill>
                <a:uFill>
                  <a:solidFill>
                    <a:srgbClr val="FFFFFF"/>
                  </a:solidFill>
                </a:uFill>
                <a:latin typeface="Verdana"/>
              </a:rPr>
              <a:t>K.C</a:t>
            </a:r>
            <a:r>
              <a:rPr lang="en-US" sz="2400" strike="noStrike" spc="-1" dirty="0" smtClean="0">
                <a:solidFill>
                  <a:srgbClr val="000000"/>
                </a:solidFill>
                <a:uFill>
                  <a:solidFill>
                    <a:srgbClr val="FFFFFF"/>
                  </a:solidFill>
                </a:uFill>
                <a:latin typeface="Verdana"/>
              </a:rPr>
              <a:t>: </a:t>
            </a:r>
            <a:r>
              <a:rPr lang="en-US" sz="2400" i="1" strike="noStrike" spc="-1" dirty="0" smtClean="0">
                <a:solidFill>
                  <a:srgbClr val="000000"/>
                </a:solidFill>
                <a:uFill>
                  <a:solidFill>
                    <a:srgbClr val="FFFFFF"/>
                  </a:solidFill>
                </a:uFill>
                <a:latin typeface="Verdana"/>
              </a:rPr>
              <a:t>Key Club</a:t>
            </a:r>
            <a:endParaRPr sz="2400" smtClean="0"/>
          </a:p>
          <a:p>
            <a:pPr marL="343080" indent="-342720">
              <a:lnSpc>
                <a:spcPct val="100000"/>
              </a:lnSpc>
              <a:buSzPct val="85000"/>
              <a:buFont typeface="Wingdings" charset="2"/>
              <a:buChar char=""/>
            </a:pPr>
            <a:r>
              <a:rPr lang="en-US" sz="2400" i="1" strike="noStrike" spc="-1" dirty="0" smtClean="0">
                <a:solidFill>
                  <a:srgbClr val="000000"/>
                </a:solidFill>
                <a:uFill>
                  <a:solidFill>
                    <a:srgbClr val="FFFFFF"/>
                  </a:solidFill>
                </a:uFill>
                <a:latin typeface="Verdana"/>
              </a:rPr>
              <a:t>LTG: </a:t>
            </a:r>
            <a:r>
              <a:rPr lang="en-US" sz="2400" strike="noStrike" spc="-1" dirty="0" smtClean="0">
                <a:solidFill>
                  <a:srgbClr val="000000"/>
                </a:solidFill>
                <a:uFill>
                  <a:solidFill>
                    <a:srgbClr val="FFFFFF"/>
                  </a:solidFill>
                </a:uFill>
                <a:latin typeface="Verdana"/>
              </a:rPr>
              <a:t>Lieutenant Governor</a:t>
            </a:r>
            <a:endParaRPr sz="2400" smtClean="0"/>
          </a:p>
          <a:p>
            <a:pPr marL="343080" indent="-342720">
              <a:lnSpc>
                <a:spcPct val="100000"/>
              </a:lnSpc>
              <a:buSzPct val="85000"/>
              <a:buFont typeface="Wingdings" charset="2"/>
              <a:buChar char=""/>
            </a:pPr>
            <a:r>
              <a:rPr lang="en-US" sz="2400" i="1" strike="noStrike" spc="-1" dirty="0" smtClean="0">
                <a:solidFill>
                  <a:srgbClr val="000000"/>
                </a:solidFill>
                <a:uFill>
                  <a:solidFill>
                    <a:srgbClr val="FFFFFF"/>
                  </a:solidFill>
                </a:uFill>
                <a:latin typeface="Verdana"/>
              </a:rPr>
              <a:t>DCM: </a:t>
            </a:r>
            <a:r>
              <a:rPr lang="en-US" sz="2400" strike="noStrike" spc="-1" dirty="0" smtClean="0">
                <a:solidFill>
                  <a:srgbClr val="000000"/>
                </a:solidFill>
                <a:uFill>
                  <a:solidFill>
                    <a:srgbClr val="FFFFFF"/>
                  </a:solidFill>
                </a:uFill>
                <a:latin typeface="Verdana"/>
              </a:rPr>
              <a:t>Divisional Council Meeting</a:t>
            </a:r>
            <a:endParaRPr sz="2400" smtClean="0"/>
          </a:p>
          <a:p>
            <a:pPr marL="343080" indent="-342720">
              <a:lnSpc>
                <a:spcPct val="100000"/>
              </a:lnSpc>
              <a:buSzPct val="85000"/>
              <a:buFont typeface="Wingdings" charset="2"/>
              <a:buChar char=""/>
            </a:pPr>
            <a:r>
              <a:rPr lang="en-US" sz="2400" i="1" strike="noStrike" spc="-1" dirty="0" smtClean="0">
                <a:solidFill>
                  <a:srgbClr val="000000"/>
                </a:solidFill>
                <a:uFill>
                  <a:solidFill>
                    <a:srgbClr val="FFFFFF"/>
                  </a:solidFill>
                </a:uFill>
                <a:latin typeface="Verdana"/>
              </a:rPr>
              <a:t>DCON: </a:t>
            </a:r>
            <a:r>
              <a:rPr lang="en-US" sz="2400" strike="noStrike" spc="-1" dirty="0" smtClean="0">
                <a:solidFill>
                  <a:srgbClr val="000000"/>
                </a:solidFill>
                <a:uFill>
                  <a:solidFill>
                    <a:srgbClr val="FFFFFF"/>
                  </a:solidFill>
                </a:uFill>
                <a:latin typeface="Verdana"/>
              </a:rPr>
              <a:t>District Conference</a:t>
            </a:r>
            <a:endParaRPr sz="2400" smtClean="0"/>
          </a:p>
          <a:p>
            <a:pPr marL="343080" indent="-342720">
              <a:lnSpc>
                <a:spcPct val="100000"/>
              </a:lnSpc>
              <a:buSzPct val="85000"/>
              <a:buFont typeface="Wingdings" charset="2"/>
              <a:buChar char=""/>
            </a:pPr>
            <a:r>
              <a:rPr lang="en-US" sz="2400" i="1" strike="noStrike" spc="-1" dirty="0" smtClean="0">
                <a:solidFill>
                  <a:srgbClr val="000000"/>
                </a:solidFill>
                <a:uFill>
                  <a:solidFill>
                    <a:srgbClr val="FFFFFF"/>
                  </a:solidFill>
                </a:uFill>
                <a:latin typeface="Verdana"/>
              </a:rPr>
              <a:t>ICON: </a:t>
            </a:r>
            <a:r>
              <a:rPr lang="en-US" sz="2400" strike="noStrike" spc="-1" dirty="0" smtClean="0">
                <a:solidFill>
                  <a:srgbClr val="000000"/>
                </a:solidFill>
                <a:uFill>
                  <a:solidFill>
                    <a:srgbClr val="FFFFFF"/>
                  </a:solidFill>
                </a:uFill>
                <a:latin typeface="Verdana"/>
              </a:rPr>
              <a:t>International Convention</a:t>
            </a:r>
            <a:endParaRPr sz="2400" smtClean="0"/>
          </a:p>
          <a:p>
            <a:pPr marL="343080" indent="-342720">
              <a:lnSpc>
                <a:spcPct val="100000"/>
              </a:lnSpc>
              <a:buSzPct val="85000"/>
              <a:buFont typeface="Wingdings" charset="2"/>
              <a:buChar char=""/>
            </a:pPr>
            <a:r>
              <a:rPr lang="en-US" sz="2400" i="1" strike="noStrike" spc="-1" dirty="0" smtClean="0">
                <a:solidFill>
                  <a:srgbClr val="000000"/>
                </a:solidFill>
                <a:uFill>
                  <a:solidFill>
                    <a:srgbClr val="FFFFFF"/>
                  </a:solidFill>
                </a:uFill>
                <a:latin typeface="Verdana"/>
              </a:rPr>
              <a:t>ZA: </a:t>
            </a:r>
            <a:r>
              <a:rPr lang="en-US" sz="2400" strike="noStrike" spc="-1" dirty="0" smtClean="0">
                <a:solidFill>
                  <a:srgbClr val="000000"/>
                </a:solidFill>
                <a:uFill>
                  <a:solidFill>
                    <a:srgbClr val="FFFFFF"/>
                  </a:solidFill>
                </a:uFill>
                <a:latin typeface="Verdana"/>
              </a:rPr>
              <a:t>Zone Administrator </a:t>
            </a:r>
            <a:endParaRPr sz="2400" smtClean="0"/>
          </a:p>
          <a:p>
            <a:pPr marL="343080" indent="-342720">
              <a:lnSpc>
                <a:spcPct val="100000"/>
              </a:lnSpc>
              <a:buSzPct val="85000"/>
              <a:buFont typeface="Wingdings" charset="2"/>
              <a:buChar char=""/>
            </a:pPr>
            <a:r>
              <a:rPr lang="en-US" sz="2400" i="1" strike="noStrike" spc="-1" dirty="0" smtClean="0">
                <a:solidFill>
                  <a:srgbClr val="000000"/>
                </a:solidFill>
                <a:uFill>
                  <a:solidFill>
                    <a:srgbClr val="FFFFFF"/>
                  </a:solidFill>
                </a:uFill>
                <a:latin typeface="Verdana"/>
              </a:rPr>
              <a:t>M &amp; M: </a:t>
            </a:r>
            <a:r>
              <a:rPr lang="en-US" sz="2400" strike="noStrike" spc="-1" dirty="0" smtClean="0">
                <a:solidFill>
                  <a:srgbClr val="000000"/>
                </a:solidFill>
                <a:uFill>
                  <a:solidFill>
                    <a:srgbClr val="FFFFFF"/>
                  </a:solidFill>
                </a:uFill>
                <a:latin typeface="Verdana"/>
              </a:rPr>
              <a:t>Mentoring and Modeling Program</a:t>
            </a:r>
            <a:endParaRPr sz="2400" smtClean="0"/>
          </a:p>
          <a:p>
            <a:pPr marL="343080" indent="-342720">
              <a:lnSpc>
                <a:spcPct val="100000"/>
              </a:lnSpc>
              <a:buSzPct val="85000"/>
              <a:buFont typeface="Wingdings" charset="2"/>
              <a:buChar char=""/>
            </a:pPr>
            <a:r>
              <a:rPr lang="en-US" sz="2400" i="1" strike="noStrike" spc="-1" dirty="0" smtClean="0">
                <a:solidFill>
                  <a:srgbClr val="000000"/>
                </a:solidFill>
                <a:uFill>
                  <a:solidFill>
                    <a:srgbClr val="FFFFFF"/>
                  </a:solidFill>
                </a:uFill>
                <a:latin typeface="Verdana"/>
              </a:rPr>
              <a:t>FDKC: </a:t>
            </a:r>
            <a:r>
              <a:rPr lang="en-US" sz="2400" strike="noStrike" spc="-1" dirty="0" smtClean="0">
                <a:solidFill>
                  <a:srgbClr val="000000"/>
                </a:solidFill>
                <a:uFill>
                  <a:solidFill>
                    <a:srgbClr val="FFFFFF"/>
                  </a:solidFill>
                </a:uFill>
                <a:latin typeface="Verdana"/>
              </a:rPr>
              <a:t>Florida District of Key Club</a:t>
            </a:r>
            <a:endParaRPr sz="2400" smtClean="0"/>
          </a:p>
          <a:p>
            <a:pPr marL="343080" indent="-342720">
              <a:lnSpc>
                <a:spcPct val="100000"/>
              </a:lnSpc>
              <a:buSzPct val="85000"/>
              <a:buFont typeface="Wingdings" charset="2"/>
              <a:buChar char=""/>
            </a:pPr>
            <a:r>
              <a:rPr lang="en-US" sz="2400" i="1" strike="noStrike" spc="-1" dirty="0" smtClean="0">
                <a:solidFill>
                  <a:srgbClr val="000000"/>
                </a:solidFill>
                <a:uFill>
                  <a:solidFill>
                    <a:srgbClr val="FFFFFF"/>
                  </a:solidFill>
                </a:uFill>
                <a:latin typeface="Verdana"/>
              </a:rPr>
              <a:t>SLP:  </a:t>
            </a:r>
            <a:r>
              <a:rPr lang="en-US" sz="2400" strike="noStrike" spc="-1" dirty="0" smtClean="0">
                <a:solidFill>
                  <a:srgbClr val="000000"/>
                </a:solidFill>
                <a:uFill>
                  <a:solidFill>
                    <a:srgbClr val="FFFFFF"/>
                  </a:solidFill>
                </a:uFill>
                <a:latin typeface="Verdana"/>
              </a:rPr>
              <a:t>Student Leadership Programs</a:t>
            </a:r>
            <a:endParaRPr sz="2400" smtClean="0"/>
          </a:p>
          <a:p>
            <a:pPr>
              <a:lnSpc>
                <a:spcPct val="100000"/>
              </a:lnSpc>
            </a:pPr>
            <a:endParaRPr/>
          </a:p>
        </p:txBody>
      </p:sp>
      <p:pic>
        <p:nvPicPr>
          <p:cNvPr id="125" name="Picture 4"/>
          <p:cNvPicPr/>
          <p:nvPr/>
        </p:nvPicPr>
        <p:blipFill>
          <a:blip r:embed="rId3"/>
          <a:stretch/>
        </p:blipFill>
        <p:spPr>
          <a:xfrm>
            <a:off x="0" y="0"/>
            <a:ext cx="9143640" cy="1551960"/>
          </a:xfrm>
          <a:prstGeom prst="rect">
            <a:avLst/>
          </a:prstGeom>
          <a:ln>
            <a:noFill/>
          </a:ln>
        </p:spPr>
      </p:pic>
      <p:sp>
        <p:nvSpPr>
          <p:cNvPr id="126" name="CustomShape 2"/>
          <p:cNvSpPr/>
          <p:nvPr/>
        </p:nvSpPr>
        <p:spPr>
          <a:xfrm>
            <a:off x="0" y="343800"/>
            <a:ext cx="9143640" cy="794160"/>
          </a:xfrm>
          <a:prstGeom prst="rect">
            <a:avLst/>
          </a:prstGeom>
          <a:noFill/>
          <a:ln>
            <a:noFill/>
          </a:ln>
        </p:spPr>
        <p:style>
          <a:lnRef idx="0">
            <a:scrgbClr r="0" g="0" b="0"/>
          </a:lnRef>
          <a:fillRef idx="0">
            <a:scrgbClr r="0" g="0" b="0"/>
          </a:fillRef>
          <a:effectRef idx="0">
            <a:scrgbClr r="0" g="0" b="0"/>
          </a:effectRef>
          <a:fontRef idx="minor"/>
        </p:style>
        <p:txBody>
          <a:bodyPr anchor="ctr"/>
          <a:lstStyle/>
          <a:p>
            <a:pPr algn="ctr">
              <a:lnSpc>
                <a:spcPct val="100000"/>
              </a:lnSpc>
            </a:pPr>
            <a:r>
              <a:rPr lang="en-US" sz="4400" strike="noStrike" spc="-1" dirty="0">
                <a:solidFill>
                  <a:srgbClr val="FFFFFF"/>
                </a:solidFill>
                <a:uFill>
                  <a:solidFill>
                    <a:srgbClr val="FFFFFF"/>
                  </a:solidFill>
                </a:uFill>
                <a:latin typeface="Verdana"/>
              </a:rPr>
              <a:t>Helpful Hints for K.C. Lingo!</a:t>
            </a:r>
            <a:endParaRPr/>
          </a:p>
        </p:txBody>
      </p:sp>
      <p:sp>
        <p:nvSpPr>
          <p:cNvPr id="127" name="CustomShape 3"/>
          <p:cNvSpPr/>
          <p:nvPr/>
        </p:nvSpPr>
        <p:spPr>
          <a:xfrm>
            <a:off x="4797720" y="2314080"/>
            <a:ext cx="4218840" cy="3558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a:p>
        </p:txBody>
      </p:sp>
      <p:sp>
        <p:nvSpPr>
          <p:cNvPr id="128" name="CustomShape 4"/>
          <p:cNvSpPr/>
          <p:nvPr/>
        </p:nvSpPr>
        <p:spPr>
          <a:xfrm>
            <a:off x="0" y="1554480"/>
            <a:ext cx="9144000" cy="457200"/>
          </a:xfrm>
          <a:prstGeom prst="rect">
            <a:avLst/>
          </a:prstGeom>
          <a:solidFill>
            <a:srgbClr val="002F5F"/>
          </a:solidFill>
          <a:ln>
            <a:solidFill>
              <a:srgbClr val="002F5F"/>
            </a:solid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p:nvPr/>
        </p:nvPicPr>
        <p:blipFill>
          <a:blip r:embed="rId3"/>
          <a:stretch/>
        </p:blipFill>
        <p:spPr>
          <a:xfrm>
            <a:off x="0" y="0"/>
            <a:ext cx="9143640" cy="1551960"/>
          </a:xfrm>
          <a:prstGeom prst="rect">
            <a:avLst/>
          </a:prstGeom>
          <a:ln>
            <a:noFill/>
          </a:ln>
        </p:spPr>
      </p:pic>
      <p:sp>
        <p:nvSpPr>
          <p:cNvPr id="3" name="CustomShape 4"/>
          <p:cNvSpPr/>
          <p:nvPr/>
        </p:nvSpPr>
        <p:spPr>
          <a:xfrm>
            <a:off x="0" y="1554480"/>
            <a:ext cx="9144000" cy="457200"/>
          </a:xfrm>
          <a:prstGeom prst="rect">
            <a:avLst/>
          </a:prstGeom>
          <a:solidFill>
            <a:srgbClr val="002F5F"/>
          </a:solidFill>
          <a:ln>
            <a:solidFill>
              <a:srgbClr val="002F5F"/>
            </a:solidFill>
          </a:ln>
        </p:spPr>
        <p:style>
          <a:lnRef idx="0">
            <a:scrgbClr r="0" g="0" b="0"/>
          </a:lnRef>
          <a:fillRef idx="0">
            <a:scrgbClr r="0" g="0" b="0"/>
          </a:fillRef>
          <a:effectRef idx="0">
            <a:scrgbClr r="0" g="0" b="0"/>
          </a:effectRef>
          <a:fontRef idx="minor"/>
        </p:style>
      </p:sp>
      <p:sp>
        <p:nvSpPr>
          <p:cNvPr id="4" name="TextBox 3"/>
          <p:cNvSpPr txBox="1"/>
          <p:nvPr/>
        </p:nvSpPr>
        <p:spPr>
          <a:xfrm>
            <a:off x="609600" y="381000"/>
            <a:ext cx="7924800" cy="707886"/>
          </a:xfrm>
          <a:prstGeom prst="rect">
            <a:avLst/>
          </a:prstGeom>
          <a:noFill/>
        </p:spPr>
        <p:txBody>
          <a:bodyPr wrap="square" rtlCol="0">
            <a:spAutoFit/>
          </a:bodyPr>
          <a:lstStyle/>
          <a:p>
            <a:pPr algn="ctr">
              <a:lnSpc>
                <a:spcPct val="100000"/>
              </a:lnSpc>
            </a:pPr>
            <a:r>
              <a:rPr lang="en-US" sz="4000" spc="-1" dirty="0" smtClean="0">
                <a:solidFill>
                  <a:srgbClr val="FFFFFF"/>
                </a:solidFill>
                <a:uFill>
                  <a:solidFill>
                    <a:srgbClr val="FFFFFF"/>
                  </a:solidFill>
                </a:uFill>
                <a:latin typeface="Verdana"/>
              </a:rPr>
              <a:t>Helpful Hints for K.C. Lingo!</a:t>
            </a:r>
            <a:endParaRPr lang="en-US" sz="4000" dirty="0"/>
          </a:p>
        </p:txBody>
      </p:sp>
      <p:sp>
        <p:nvSpPr>
          <p:cNvPr id="5" name="TextBox 4"/>
          <p:cNvSpPr txBox="1"/>
          <p:nvPr/>
        </p:nvSpPr>
        <p:spPr>
          <a:xfrm>
            <a:off x="533400" y="2286000"/>
            <a:ext cx="6705600" cy="3637919"/>
          </a:xfrm>
          <a:prstGeom prst="rect">
            <a:avLst/>
          </a:prstGeom>
          <a:noFill/>
        </p:spPr>
        <p:txBody>
          <a:bodyPr wrap="square" rtlCol="0">
            <a:spAutoFit/>
          </a:bodyPr>
          <a:lstStyle/>
          <a:p>
            <a:pPr indent="-216000">
              <a:lnSpc>
                <a:spcPct val="120000"/>
              </a:lnSpc>
              <a:buSzPct val="85000"/>
              <a:buFont typeface="Wingdings" charset="2"/>
              <a:buChar char=""/>
            </a:pPr>
            <a:r>
              <a:rPr lang="en-US" sz="2400" i="1" spc="-1" dirty="0" smtClean="0">
                <a:solidFill>
                  <a:srgbClr val="000000"/>
                </a:solidFill>
                <a:uFill>
                  <a:solidFill>
                    <a:srgbClr val="FFFFFF"/>
                  </a:solidFill>
                </a:uFill>
                <a:latin typeface="Verdana"/>
              </a:rPr>
              <a:t>DA: </a:t>
            </a:r>
            <a:r>
              <a:rPr lang="en-US" sz="2000" spc="-1" dirty="0" smtClean="0">
                <a:solidFill>
                  <a:srgbClr val="000000"/>
                </a:solidFill>
                <a:uFill>
                  <a:solidFill>
                    <a:srgbClr val="FFFFFF"/>
                  </a:solidFill>
                </a:uFill>
                <a:latin typeface="Verdana"/>
              </a:rPr>
              <a:t>District Administrator</a:t>
            </a:r>
            <a:endParaRPr lang="en-US" sz="2000" dirty="0" smtClean="0"/>
          </a:p>
          <a:p>
            <a:pPr indent="-216000">
              <a:lnSpc>
                <a:spcPct val="120000"/>
              </a:lnSpc>
              <a:buSzPct val="85000"/>
              <a:buFont typeface="Wingdings" charset="2"/>
              <a:buChar char=""/>
            </a:pPr>
            <a:r>
              <a:rPr lang="en-US" sz="2400" i="1" spc="-1" dirty="0" smtClean="0">
                <a:solidFill>
                  <a:srgbClr val="000000"/>
                </a:solidFill>
                <a:uFill>
                  <a:solidFill>
                    <a:srgbClr val="FFFFFF"/>
                  </a:solidFill>
                </a:uFill>
                <a:latin typeface="Verdana"/>
              </a:rPr>
              <a:t>KCKC: </a:t>
            </a:r>
            <a:r>
              <a:rPr lang="en-US" sz="2000" spc="-1" dirty="0" smtClean="0">
                <a:solidFill>
                  <a:srgbClr val="000000"/>
                </a:solidFill>
                <a:uFill>
                  <a:solidFill>
                    <a:srgbClr val="FFFFFF"/>
                  </a:solidFill>
                </a:uFill>
                <a:latin typeface="Verdana"/>
              </a:rPr>
              <a:t>Key Club Kick-Off Conference</a:t>
            </a:r>
            <a:endParaRPr lang="en-US" sz="2000" dirty="0" smtClean="0"/>
          </a:p>
          <a:p>
            <a:pPr indent="-216000">
              <a:lnSpc>
                <a:spcPct val="120000"/>
              </a:lnSpc>
              <a:buSzPct val="85000"/>
              <a:buFont typeface="Wingdings" charset="2"/>
              <a:buChar char=""/>
            </a:pPr>
            <a:r>
              <a:rPr lang="en-US" sz="2400" i="1" spc="-1" dirty="0" smtClean="0">
                <a:solidFill>
                  <a:srgbClr val="000000"/>
                </a:solidFill>
                <a:uFill>
                  <a:solidFill>
                    <a:srgbClr val="FFFFFF"/>
                  </a:solidFill>
                </a:uFill>
                <a:latin typeface="Verdana"/>
              </a:rPr>
              <a:t>SZR: </a:t>
            </a:r>
            <a:r>
              <a:rPr lang="en-US" sz="2000" spc="-1" dirty="0" smtClean="0">
                <a:solidFill>
                  <a:srgbClr val="000000"/>
                </a:solidFill>
                <a:uFill>
                  <a:solidFill>
                    <a:srgbClr val="FFFFFF"/>
                  </a:solidFill>
                </a:uFill>
                <a:latin typeface="Verdana"/>
              </a:rPr>
              <a:t>Spring Zone Rally</a:t>
            </a:r>
            <a:endParaRPr lang="en-US" sz="2000" dirty="0" smtClean="0"/>
          </a:p>
          <a:p>
            <a:pPr indent="-216000">
              <a:lnSpc>
                <a:spcPct val="120000"/>
              </a:lnSpc>
              <a:buSzPct val="85000"/>
              <a:buFont typeface="Wingdings" charset="2"/>
              <a:buChar char=""/>
            </a:pPr>
            <a:r>
              <a:rPr lang="en-US" sz="2400" i="1" spc="-1" dirty="0" smtClean="0">
                <a:solidFill>
                  <a:srgbClr val="000000"/>
                </a:solidFill>
                <a:uFill>
                  <a:solidFill>
                    <a:srgbClr val="FFFFFF"/>
                  </a:solidFill>
                </a:uFill>
                <a:latin typeface="Verdana"/>
              </a:rPr>
              <a:t>FLOF: </a:t>
            </a:r>
            <a:r>
              <a:rPr lang="en-US" sz="2000" spc="-1" dirty="0" smtClean="0">
                <a:solidFill>
                  <a:srgbClr val="000000"/>
                </a:solidFill>
                <a:uFill>
                  <a:solidFill>
                    <a:srgbClr val="FFFFFF"/>
                  </a:solidFill>
                </a:uFill>
                <a:latin typeface="Verdana"/>
              </a:rPr>
              <a:t>Florida Opportunity Fund</a:t>
            </a:r>
            <a:endParaRPr lang="en-US" sz="2000" dirty="0" smtClean="0"/>
          </a:p>
          <a:p>
            <a:pPr indent="-216000">
              <a:lnSpc>
                <a:spcPct val="120000"/>
              </a:lnSpc>
              <a:buSzPct val="85000"/>
              <a:buFont typeface="Wingdings" charset="2"/>
              <a:buChar char=""/>
            </a:pPr>
            <a:r>
              <a:rPr lang="en-US" sz="2400" i="1" spc="-1" dirty="0" smtClean="0">
                <a:solidFill>
                  <a:srgbClr val="000000"/>
                </a:solidFill>
                <a:uFill>
                  <a:solidFill>
                    <a:srgbClr val="FFFFFF"/>
                  </a:solidFill>
                </a:uFill>
                <a:latin typeface="Verdana"/>
              </a:rPr>
              <a:t>OIF: </a:t>
            </a:r>
            <a:r>
              <a:rPr lang="en-US" sz="2000" spc="-1" dirty="0" smtClean="0">
                <a:solidFill>
                  <a:srgbClr val="000000"/>
                </a:solidFill>
                <a:uFill>
                  <a:solidFill>
                    <a:srgbClr val="FFFFFF"/>
                  </a:solidFill>
                </a:uFill>
                <a:latin typeface="Verdana"/>
              </a:rPr>
              <a:t>Officer Information Form</a:t>
            </a:r>
            <a:endParaRPr lang="en-US" sz="2000" dirty="0" smtClean="0"/>
          </a:p>
          <a:p>
            <a:pPr indent="-216000">
              <a:lnSpc>
                <a:spcPct val="120000"/>
              </a:lnSpc>
              <a:buSzPct val="85000"/>
              <a:buFont typeface="Wingdings" charset="2"/>
              <a:buChar char=""/>
            </a:pPr>
            <a:r>
              <a:rPr lang="en-US" sz="2400" i="1" spc="-1" dirty="0" smtClean="0">
                <a:solidFill>
                  <a:srgbClr val="000000"/>
                </a:solidFill>
                <a:uFill>
                  <a:solidFill>
                    <a:srgbClr val="FFFFFF"/>
                  </a:solidFill>
                </a:uFill>
                <a:latin typeface="Verdana"/>
              </a:rPr>
              <a:t>MEP: </a:t>
            </a:r>
            <a:r>
              <a:rPr lang="en-US" sz="2000" spc="-1" dirty="0" smtClean="0">
                <a:solidFill>
                  <a:srgbClr val="000000"/>
                </a:solidFill>
                <a:uFill>
                  <a:solidFill>
                    <a:srgbClr val="FFFFFF"/>
                  </a:solidFill>
                </a:uFill>
                <a:latin typeface="Verdana"/>
              </a:rPr>
              <a:t>Major Emphasis Program</a:t>
            </a:r>
            <a:endParaRPr lang="en-US" sz="2000" dirty="0" smtClean="0"/>
          </a:p>
          <a:p>
            <a:pPr indent="-216000">
              <a:lnSpc>
                <a:spcPct val="120000"/>
              </a:lnSpc>
              <a:buSzPct val="85000"/>
              <a:buFont typeface="Wingdings" charset="2"/>
              <a:buChar char=""/>
            </a:pPr>
            <a:r>
              <a:rPr lang="en-US" sz="2400" i="1" spc="-1" dirty="0" smtClean="0">
                <a:solidFill>
                  <a:srgbClr val="000000"/>
                </a:solidFill>
                <a:uFill>
                  <a:solidFill>
                    <a:srgbClr val="FFFFFF"/>
                  </a:solidFill>
                </a:uFill>
                <a:latin typeface="Verdana"/>
              </a:rPr>
              <a:t>KI: </a:t>
            </a:r>
            <a:r>
              <a:rPr lang="en-US" sz="2000" spc="-1" dirty="0" smtClean="0">
                <a:solidFill>
                  <a:srgbClr val="000000"/>
                </a:solidFill>
                <a:uFill>
                  <a:solidFill>
                    <a:srgbClr val="FFFFFF"/>
                  </a:solidFill>
                </a:uFill>
                <a:latin typeface="Verdana"/>
              </a:rPr>
              <a:t>Kiwanis International</a:t>
            </a:r>
            <a:endParaRPr lang="en-US" sz="2000" dirty="0" smtClean="0"/>
          </a:p>
          <a:p>
            <a:pPr indent="-216000">
              <a:lnSpc>
                <a:spcPct val="120000"/>
              </a:lnSpc>
              <a:buSzPct val="85000"/>
              <a:buFont typeface="Wingdings" charset="2"/>
              <a:buChar char=""/>
            </a:pPr>
            <a:r>
              <a:rPr lang="en-US" sz="2400" spc="-1" dirty="0" smtClean="0">
                <a:solidFill>
                  <a:srgbClr val="000000"/>
                </a:solidFill>
                <a:uFill>
                  <a:solidFill>
                    <a:srgbClr val="FFFFFF"/>
                  </a:solidFill>
                </a:uFill>
                <a:latin typeface="Verdana"/>
              </a:rPr>
              <a:t>MNT: </a:t>
            </a:r>
            <a:r>
              <a:rPr lang="en-US" sz="2000" spc="-1" dirty="0" smtClean="0">
                <a:solidFill>
                  <a:srgbClr val="000000"/>
                </a:solidFill>
                <a:uFill>
                  <a:solidFill>
                    <a:srgbClr val="FFFFFF"/>
                  </a:solidFill>
                </a:uFill>
                <a:latin typeface="Verdana"/>
              </a:rPr>
              <a:t>Maternal Neonatal Tetanus</a:t>
            </a:r>
            <a:endParaRPr 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TextShape 1"/>
          <p:cNvSpPr txBox="1"/>
          <p:nvPr/>
        </p:nvSpPr>
        <p:spPr>
          <a:xfrm>
            <a:off x="457200" y="2314080"/>
            <a:ext cx="8229240" cy="3811680"/>
          </a:xfrm>
          <a:prstGeom prst="rect">
            <a:avLst/>
          </a:prstGeom>
          <a:noFill/>
          <a:ln>
            <a:noFill/>
          </a:ln>
        </p:spPr>
        <p:txBody>
          <a:bodyPr/>
          <a:lstStyle/>
          <a:p>
            <a:pPr marL="343080" indent="-342720">
              <a:lnSpc>
                <a:spcPct val="100000"/>
              </a:lnSpc>
              <a:buFont typeface="Arial"/>
              <a:buChar char="•"/>
            </a:pPr>
            <a:r>
              <a:rPr lang="en-US" sz="2400" strike="noStrike" spc="-1" dirty="0">
                <a:solidFill>
                  <a:srgbClr val="000000"/>
                </a:solidFill>
                <a:uFill>
                  <a:solidFill>
                    <a:srgbClr val="FFFFFF"/>
                  </a:solidFill>
                </a:uFill>
                <a:latin typeface="Verdana"/>
                <a:ea typeface="Arial Unicode MS"/>
              </a:rPr>
              <a:t>A service program to bring together all Key Club members to focus energies on making an international impact benefiting children. </a:t>
            </a:r>
            <a:endParaRPr sz="2000"/>
          </a:p>
          <a:p>
            <a:pPr>
              <a:lnSpc>
                <a:spcPct val="100000"/>
              </a:lnSpc>
            </a:pPr>
            <a:endParaRPr sz="2000"/>
          </a:p>
          <a:p>
            <a:pPr marL="343080" indent="-342720">
              <a:lnSpc>
                <a:spcPct val="100000"/>
              </a:lnSpc>
              <a:buFont typeface="Arial"/>
              <a:buChar char="•"/>
            </a:pPr>
            <a:r>
              <a:rPr lang="en-US" sz="2400" strike="noStrike" spc="-1" dirty="0">
                <a:solidFill>
                  <a:srgbClr val="000000"/>
                </a:solidFill>
                <a:uFill>
                  <a:solidFill>
                    <a:srgbClr val="FFFFFF"/>
                  </a:solidFill>
                </a:uFill>
                <a:latin typeface="Verdana"/>
                <a:ea typeface="Arial Unicode MS"/>
              </a:rPr>
              <a:t>How?</a:t>
            </a:r>
            <a:endParaRPr sz="2000"/>
          </a:p>
          <a:p>
            <a:pPr marL="574560" indent="-342720">
              <a:lnSpc>
                <a:spcPct val="100000"/>
              </a:lnSpc>
              <a:buSzPct val="80000"/>
              <a:buFont typeface="Calibri"/>
              <a:buAutoNum type="arabicParenR"/>
            </a:pPr>
            <a:r>
              <a:rPr lang="en-US" sz="2400" strike="noStrike" spc="-1" dirty="0">
                <a:solidFill>
                  <a:srgbClr val="000000"/>
                </a:solidFill>
                <a:uFill>
                  <a:solidFill>
                    <a:srgbClr val="FFFFFF"/>
                  </a:solidFill>
                </a:uFill>
                <a:latin typeface="Verdana"/>
                <a:ea typeface="Arial Unicode MS"/>
              </a:rPr>
              <a:t>The Service Initiative </a:t>
            </a:r>
            <a:endParaRPr sz="2000"/>
          </a:p>
          <a:p>
            <a:pPr marL="574560" indent="-342720">
              <a:lnSpc>
                <a:spcPct val="100000"/>
              </a:lnSpc>
              <a:buSzPct val="80000"/>
              <a:buFont typeface="Calibri"/>
              <a:buAutoNum type="arabicParenR"/>
            </a:pPr>
            <a:r>
              <a:rPr lang="en-US" sz="2400" strike="noStrike" spc="-1" dirty="0">
                <a:solidFill>
                  <a:srgbClr val="000000"/>
                </a:solidFill>
                <a:uFill>
                  <a:solidFill>
                    <a:srgbClr val="FFFFFF"/>
                  </a:solidFill>
                </a:uFill>
                <a:latin typeface="Verdana"/>
                <a:ea typeface="Arial Unicode MS"/>
              </a:rPr>
              <a:t>Service partnerships</a:t>
            </a:r>
            <a:endParaRPr sz="2000"/>
          </a:p>
          <a:p>
            <a:pPr marL="574560" indent="-342720">
              <a:lnSpc>
                <a:spcPct val="100000"/>
              </a:lnSpc>
              <a:buSzPct val="80000"/>
              <a:buFont typeface="Calibri"/>
              <a:buAutoNum type="arabicParenR"/>
            </a:pPr>
            <a:r>
              <a:rPr lang="en-US" sz="2400" strike="noStrike" spc="-1" dirty="0">
                <a:solidFill>
                  <a:srgbClr val="000000"/>
                </a:solidFill>
                <a:uFill>
                  <a:solidFill>
                    <a:srgbClr val="FFFFFF"/>
                  </a:solidFill>
                </a:uFill>
                <a:latin typeface="Verdana"/>
                <a:ea typeface="Arial Unicode MS"/>
              </a:rPr>
              <a:t>Serving children by any means</a:t>
            </a:r>
            <a:endParaRPr sz="2000"/>
          </a:p>
          <a:p>
            <a:pPr>
              <a:lnSpc>
                <a:spcPct val="100000"/>
              </a:lnSpc>
            </a:pPr>
            <a:endParaRPr/>
          </a:p>
        </p:txBody>
      </p:sp>
      <p:pic>
        <p:nvPicPr>
          <p:cNvPr id="130" name="Picture 4"/>
          <p:cNvPicPr/>
          <p:nvPr/>
        </p:nvPicPr>
        <p:blipFill>
          <a:blip r:embed="rId3"/>
          <a:stretch/>
        </p:blipFill>
        <p:spPr>
          <a:xfrm>
            <a:off x="0" y="0"/>
            <a:ext cx="9143640" cy="1551960"/>
          </a:xfrm>
          <a:prstGeom prst="rect">
            <a:avLst/>
          </a:prstGeom>
          <a:ln>
            <a:noFill/>
          </a:ln>
        </p:spPr>
      </p:pic>
      <p:sp>
        <p:nvSpPr>
          <p:cNvPr id="131" name="CustomShape 2"/>
          <p:cNvSpPr/>
          <p:nvPr/>
        </p:nvSpPr>
        <p:spPr>
          <a:xfrm>
            <a:off x="0" y="343800"/>
            <a:ext cx="9143640" cy="794160"/>
          </a:xfrm>
          <a:prstGeom prst="rect">
            <a:avLst/>
          </a:prstGeom>
          <a:noFill/>
          <a:ln>
            <a:noFill/>
          </a:ln>
        </p:spPr>
        <p:style>
          <a:lnRef idx="0">
            <a:scrgbClr r="0" g="0" b="0"/>
          </a:lnRef>
          <a:fillRef idx="0">
            <a:scrgbClr r="0" g="0" b="0"/>
          </a:fillRef>
          <a:effectRef idx="0">
            <a:scrgbClr r="0" g="0" b="0"/>
          </a:effectRef>
          <a:fontRef idx="minor"/>
        </p:style>
        <p:txBody>
          <a:bodyPr anchor="ctr"/>
          <a:lstStyle/>
          <a:p>
            <a:pPr algn="ctr">
              <a:lnSpc>
                <a:spcPct val="100000"/>
              </a:lnSpc>
            </a:pPr>
            <a:r>
              <a:rPr lang="en-US" sz="4400" strike="noStrike" spc="-1">
                <a:solidFill>
                  <a:srgbClr val="FFFFFF"/>
                </a:solidFill>
                <a:uFill>
                  <a:solidFill>
                    <a:srgbClr val="FFFFFF"/>
                  </a:solidFill>
                </a:uFill>
                <a:latin typeface="Verdana"/>
              </a:rPr>
              <a:t>Major Emphasis Program</a:t>
            </a:r>
            <a:endParaRPr/>
          </a:p>
        </p:txBody>
      </p:sp>
      <p:sp>
        <p:nvSpPr>
          <p:cNvPr id="132" name="CustomShape 3"/>
          <p:cNvSpPr/>
          <p:nvPr/>
        </p:nvSpPr>
        <p:spPr>
          <a:xfrm>
            <a:off x="0" y="1554480"/>
            <a:ext cx="9144000" cy="457200"/>
          </a:xfrm>
          <a:prstGeom prst="rect">
            <a:avLst/>
          </a:prstGeom>
          <a:solidFill>
            <a:srgbClr val="002F5F"/>
          </a:solidFill>
          <a:ln>
            <a:solidFill>
              <a:srgbClr val="002F5F"/>
            </a:solid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TextShape 1"/>
          <p:cNvSpPr txBox="1"/>
          <p:nvPr/>
        </p:nvSpPr>
        <p:spPr>
          <a:xfrm>
            <a:off x="457200" y="2314080"/>
            <a:ext cx="8229240" cy="3811680"/>
          </a:xfrm>
          <a:prstGeom prst="rect">
            <a:avLst/>
          </a:prstGeom>
          <a:noFill/>
          <a:ln>
            <a:noFill/>
          </a:ln>
        </p:spPr>
        <p:txBody>
          <a:bodyPr/>
          <a:lstStyle/>
          <a:p>
            <a:pPr marL="343080" indent="-342720">
              <a:lnSpc>
                <a:spcPct val="100000"/>
              </a:lnSpc>
              <a:buFont typeface="Arial"/>
              <a:buChar char="•"/>
            </a:pPr>
            <a:r>
              <a:rPr lang="en-US" sz="2400" strike="noStrike" spc="-1" dirty="0">
                <a:solidFill>
                  <a:srgbClr val="000000"/>
                </a:solidFill>
                <a:uFill>
                  <a:solidFill>
                    <a:srgbClr val="FFFFFF"/>
                  </a:solidFill>
                </a:uFill>
                <a:latin typeface="Verdana"/>
              </a:rPr>
              <a:t>WHAT? : Each day places an emphasis on service; including a Key Club Week fundraising project. </a:t>
            </a:r>
            <a:endParaRPr/>
          </a:p>
          <a:p>
            <a:pPr>
              <a:lnSpc>
                <a:spcPct val="100000"/>
              </a:lnSpc>
            </a:pPr>
            <a:endParaRPr/>
          </a:p>
          <a:p>
            <a:pPr marL="343080" indent="-342720">
              <a:lnSpc>
                <a:spcPct val="100000"/>
              </a:lnSpc>
              <a:buFont typeface="Arial"/>
              <a:buChar char="•"/>
            </a:pPr>
            <a:r>
              <a:rPr lang="en-US" sz="2400" strike="noStrike" spc="-1" dirty="0">
                <a:solidFill>
                  <a:srgbClr val="000000"/>
                </a:solidFill>
                <a:uFill>
                  <a:solidFill>
                    <a:srgbClr val="FFFFFF"/>
                  </a:solidFill>
                </a:uFill>
                <a:latin typeface="Verdana"/>
              </a:rPr>
              <a:t>WHY? : Objective is to promote Key Club and seek media coverage, to make Key Club a household name.</a:t>
            </a:r>
            <a:endParaRPr/>
          </a:p>
          <a:p>
            <a:pPr>
              <a:lnSpc>
                <a:spcPct val="100000"/>
              </a:lnSpc>
            </a:pPr>
            <a:endParaRPr/>
          </a:p>
          <a:p>
            <a:pPr marL="343080" indent="-342720">
              <a:lnSpc>
                <a:spcPct val="100000"/>
              </a:lnSpc>
              <a:buFont typeface="Arial"/>
              <a:buChar char="•"/>
            </a:pPr>
            <a:r>
              <a:rPr lang="en-US" sz="2400" strike="noStrike" spc="-1" dirty="0">
                <a:solidFill>
                  <a:srgbClr val="000000"/>
                </a:solidFill>
                <a:uFill>
                  <a:solidFill>
                    <a:srgbClr val="FFFFFF"/>
                  </a:solidFill>
                </a:uFill>
                <a:latin typeface="Verdana"/>
              </a:rPr>
              <a:t>WHEN?: November </a:t>
            </a:r>
            <a:r>
              <a:rPr lang="en-US" sz="2400" strike="noStrike" spc="-1" dirty="0" smtClean="0">
                <a:solidFill>
                  <a:srgbClr val="000000"/>
                </a:solidFill>
                <a:uFill>
                  <a:solidFill>
                    <a:srgbClr val="FFFFFF"/>
                  </a:solidFill>
                </a:uFill>
                <a:latin typeface="Verdana"/>
              </a:rPr>
              <a:t>2-6</a:t>
            </a:r>
            <a:endParaRPr/>
          </a:p>
        </p:txBody>
      </p:sp>
      <p:pic>
        <p:nvPicPr>
          <p:cNvPr id="134" name="Picture 4"/>
          <p:cNvPicPr/>
          <p:nvPr/>
        </p:nvPicPr>
        <p:blipFill>
          <a:blip r:embed="rId3"/>
          <a:stretch/>
        </p:blipFill>
        <p:spPr>
          <a:xfrm>
            <a:off x="0" y="0"/>
            <a:ext cx="9143640" cy="1551960"/>
          </a:xfrm>
          <a:prstGeom prst="rect">
            <a:avLst/>
          </a:prstGeom>
          <a:ln>
            <a:noFill/>
          </a:ln>
        </p:spPr>
      </p:pic>
      <p:sp>
        <p:nvSpPr>
          <p:cNvPr id="135" name="CustomShape 2"/>
          <p:cNvSpPr/>
          <p:nvPr/>
        </p:nvSpPr>
        <p:spPr>
          <a:xfrm>
            <a:off x="0" y="343800"/>
            <a:ext cx="9143640" cy="794160"/>
          </a:xfrm>
          <a:prstGeom prst="rect">
            <a:avLst/>
          </a:prstGeom>
          <a:noFill/>
          <a:ln>
            <a:noFill/>
          </a:ln>
        </p:spPr>
        <p:style>
          <a:lnRef idx="0">
            <a:scrgbClr r="0" g="0" b="0"/>
          </a:lnRef>
          <a:fillRef idx="0">
            <a:scrgbClr r="0" g="0" b="0"/>
          </a:fillRef>
          <a:effectRef idx="0">
            <a:scrgbClr r="0" g="0" b="0"/>
          </a:effectRef>
          <a:fontRef idx="minor"/>
        </p:style>
        <p:txBody>
          <a:bodyPr anchor="ctr"/>
          <a:lstStyle/>
          <a:p>
            <a:pPr algn="ctr">
              <a:lnSpc>
                <a:spcPct val="100000"/>
              </a:lnSpc>
            </a:pPr>
            <a:r>
              <a:rPr lang="en-US" sz="4400" strike="noStrike" spc="-1">
                <a:solidFill>
                  <a:srgbClr val="FFFFFF"/>
                </a:solidFill>
                <a:uFill>
                  <a:solidFill>
                    <a:srgbClr val="FFFFFF"/>
                  </a:solidFill>
                </a:uFill>
                <a:latin typeface="Verdana"/>
              </a:rPr>
              <a:t>KEY CLUB WEEK</a:t>
            </a:r>
            <a:endParaRPr/>
          </a:p>
        </p:txBody>
      </p:sp>
      <p:sp>
        <p:nvSpPr>
          <p:cNvPr id="136" name="CustomShape 3"/>
          <p:cNvSpPr/>
          <p:nvPr/>
        </p:nvSpPr>
        <p:spPr>
          <a:xfrm>
            <a:off x="0" y="1554480"/>
            <a:ext cx="9144000" cy="457200"/>
          </a:xfrm>
          <a:prstGeom prst="rect">
            <a:avLst/>
          </a:prstGeom>
          <a:solidFill>
            <a:srgbClr val="002F5F"/>
          </a:solidFill>
          <a:ln>
            <a:solidFill>
              <a:srgbClr val="002F5F"/>
            </a:solid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TextShape 1"/>
          <p:cNvSpPr txBox="1"/>
          <p:nvPr/>
        </p:nvSpPr>
        <p:spPr>
          <a:xfrm>
            <a:off x="457200" y="2314080"/>
            <a:ext cx="8229240" cy="3811680"/>
          </a:xfrm>
          <a:prstGeom prst="rect">
            <a:avLst/>
          </a:prstGeom>
          <a:noFill/>
          <a:ln>
            <a:noFill/>
          </a:ln>
        </p:spPr>
        <p:txBody>
          <a:bodyPr/>
          <a:lstStyle/>
          <a:p>
            <a:pPr marL="343080" indent="-342720">
              <a:lnSpc>
                <a:spcPct val="100000"/>
              </a:lnSpc>
              <a:buFont typeface="Arial"/>
              <a:buChar char="•"/>
            </a:pPr>
            <a:r>
              <a:rPr lang="en-US" sz="2800" strike="noStrike" spc="-1">
                <a:solidFill>
                  <a:srgbClr val="000000"/>
                </a:solidFill>
                <a:uFill>
                  <a:solidFill>
                    <a:srgbClr val="FFFFFF"/>
                  </a:solidFill>
                </a:uFill>
                <a:latin typeface="Verdana"/>
              </a:rPr>
              <a:t>The duties of a member of Key Club International are: </a:t>
            </a:r>
            <a:endParaRPr/>
          </a:p>
          <a:p>
            <a:pPr marL="743040" lvl="1" indent="-285480">
              <a:lnSpc>
                <a:spcPct val="100000"/>
              </a:lnSpc>
              <a:buFont typeface="Arial"/>
              <a:buChar char="–"/>
            </a:pPr>
            <a:r>
              <a:rPr lang="en-US" sz="2800" strike="noStrike" spc="-1">
                <a:solidFill>
                  <a:srgbClr val="000000"/>
                </a:solidFill>
                <a:uFill>
                  <a:solidFill>
                    <a:srgbClr val="FFFFFF"/>
                  </a:solidFill>
                </a:uFill>
                <a:latin typeface="Verdana"/>
              </a:rPr>
              <a:t> Pay Dues</a:t>
            </a:r>
            <a:endParaRPr/>
          </a:p>
          <a:p>
            <a:pPr marL="857160" lvl="1" indent="-456840">
              <a:lnSpc>
                <a:spcPct val="100000"/>
              </a:lnSpc>
              <a:buFont typeface="Arial"/>
              <a:buChar char="–"/>
            </a:pPr>
            <a:r>
              <a:rPr lang="en-US" sz="2800" strike="noStrike" spc="-1">
                <a:solidFill>
                  <a:srgbClr val="000000"/>
                </a:solidFill>
                <a:uFill>
                  <a:solidFill>
                    <a:srgbClr val="FFFFFF"/>
                  </a:solidFill>
                </a:uFill>
                <a:latin typeface="Verdana"/>
              </a:rPr>
              <a:t>Plan service projects</a:t>
            </a:r>
            <a:endParaRPr/>
          </a:p>
          <a:p>
            <a:pPr marL="857160" lvl="1" indent="-456840">
              <a:lnSpc>
                <a:spcPct val="100000"/>
              </a:lnSpc>
              <a:buFont typeface="Arial"/>
              <a:buChar char="–"/>
            </a:pPr>
            <a:r>
              <a:rPr lang="en-US" sz="2800" strike="noStrike" spc="-1">
                <a:solidFill>
                  <a:srgbClr val="000000"/>
                </a:solidFill>
                <a:uFill>
                  <a:solidFill>
                    <a:srgbClr val="FFFFFF"/>
                  </a:solidFill>
                </a:uFill>
                <a:latin typeface="Verdana"/>
              </a:rPr>
              <a:t>Help with committees</a:t>
            </a:r>
            <a:endParaRPr/>
          </a:p>
          <a:p>
            <a:pPr marL="857160" lvl="1" indent="-456840">
              <a:lnSpc>
                <a:spcPct val="100000"/>
              </a:lnSpc>
              <a:buFont typeface="Arial"/>
              <a:buChar char="–"/>
            </a:pPr>
            <a:r>
              <a:rPr lang="en-US" sz="2800" strike="noStrike" spc="-1">
                <a:solidFill>
                  <a:srgbClr val="000000"/>
                </a:solidFill>
                <a:uFill>
                  <a:solidFill>
                    <a:srgbClr val="FFFFFF"/>
                  </a:solidFill>
                </a:uFill>
                <a:latin typeface="Verdana"/>
              </a:rPr>
              <a:t>Attend weekly/monthly meetings</a:t>
            </a:r>
            <a:endParaRPr/>
          </a:p>
          <a:p>
            <a:pPr>
              <a:lnSpc>
                <a:spcPct val="100000"/>
              </a:lnSpc>
            </a:pPr>
            <a:endParaRPr/>
          </a:p>
        </p:txBody>
      </p:sp>
      <p:pic>
        <p:nvPicPr>
          <p:cNvPr id="138" name="Picture 4"/>
          <p:cNvPicPr/>
          <p:nvPr/>
        </p:nvPicPr>
        <p:blipFill>
          <a:blip r:embed="rId3"/>
          <a:stretch/>
        </p:blipFill>
        <p:spPr>
          <a:xfrm>
            <a:off x="0" y="0"/>
            <a:ext cx="9143640" cy="1551960"/>
          </a:xfrm>
          <a:prstGeom prst="rect">
            <a:avLst/>
          </a:prstGeom>
          <a:ln>
            <a:noFill/>
          </a:ln>
        </p:spPr>
      </p:pic>
      <p:sp>
        <p:nvSpPr>
          <p:cNvPr id="139" name="CustomShape 2"/>
          <p:cNvSpPr/>
          <p:nvPr/>
        </p:nvSpPr>
        <p:spPr>
          <a:xfrm>
            <a:off x="0" y="343800"/>
            <a:ext cx="9143640" cy="794160"/>
          </a:xfrm>
          <a:prstGeom prst="rect">
            <a:avLst/>
          </a:prstGeom>
          <a:noFill/>
          <a:ln>
            <a:noFill/>
          </a:ln>
        </p:spPr>
        <p:style>
          <a:lnRef idx="0">
            <a:scrgbClr r="0" g="0" b="0"/>
          </a:lnRef>
          <a:fillRef idx="0">
            <a:scrgbClr r="0" g="0" b="0"/>
          </a:fillRef>
          <a:effectRef idx="0">
            <a:scrgbClr r="0" g="0" b="0"/>
          </a:effectRef>
          <a:fontRef idx="minor"/>
        </p:style>
        <p:txBody>
          <a:bodyPr anchor="ctr"/>
          <a:lstStyle/>
          <a:p>
            <a:pPr algn="ctr">
              <a:lnSpc>
                <a:spcPct val="100000"/>
              </a:lnSpc>
            </a:pPr>
            <a:r>
              <a:rPr lang="en-US" sz="4400" strike="noStrike" spc="-1">
                <a:solidFill>
                  <a:srgbClr val="FFFFFF"/>
                </a:solidFill>
                <a:uFill>
                  <a:solidFill>
                    <a:srgbClr val="FFFFFF"/>
                  </a:solidFill>
                </a:uFill>
                <a:latin typeface="Verdana"/>
              </a:rPr>
              <a:t>Membership 101</a:t>
            </a:r>
            <a:endParaRPr/>
          </a:p>
        </p:txBody>
      </p:sp>
      <p:sp>
        <p:nvSpPr>
          <p:cNvPr id="140" name="CustomShape 3"/>
          <p:cNvSpPr/>
          <p:nvPr/>
        </p:nvSpPr>
        <p:spPr>
          <a:xfrm>
            <a:off x="0" y="1554480"/>
            <a:ext cx="9144000" cy="457200"/>
          </a:xfrm>
          <a:prstGeom prst="rect">
            <a:avLst/>
          </a:prstGeom>
          <a:solidFill>
            <a:srgbClr val="002F5F"/>
          </a:solidFill>
          <a:ln>
            <a:solidFill>
              <a:srgbClr val="002F5F"/>
            </a:solid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TextShape 1"/>
          <p:cNvSpPr txBox="1"/>
          <p:nvPr/>
        </p:nvSpPr>
        <p:spPr>
          <a:xfrm>
            <a:off x="457200" y="2314080"/>
            <a:ext cx="8229240" cy="3811680"/>
          </a:xfrm>
          <a:prstGeom prst="rect">
            <a:avLst/>
          </a:prstGeom>
          <a:noFill/>
          <a:ln>
            <a:noFill/>
          </a:ln>
        </p:spPr>
        <p:txBody>
          <a:bodyPr/>
          <a:lstStyle/>
          <a:p>
            <a:pPr marL="457200" indent="-456840">
              <a:lnSpc>
                <a:spcPct val="100000"/>
              </a:lnSpc>
              <a:buFont typeface="Arial"/>
              <a:buChar char="•"/>
            </a:pPr>
            <a:r>
              <a:rPr lang="en-US" sz="3200" strike="noStrike" spc="-1">
                <a:solidFill>
                  <a:srgbClr val="000000"/>
                </a:solidFill>
                <a:uFill>
                  <a:solidFill>
                    <a:srgbClr val="FFFFFF"/>
                  </a:solidFill>
                </a:uFill>
                <a:latin typeface="Verdana"/>
              </a:rPr>
              <a:t>What are Committees?</a:t>
            </a:r>
            <a:endParaRPr/>
          </a:p>
          <a:p>
            <a:pPr>
              <a:lnSpc>
                <a:spcPct val="100000"/>
              </a:lnSpc>
            </a:pPr>
            <a:endParaRPr/>
          </a:p>
          <a:p>
            <a:pPr marL="457200" indent="-456840">
              <a:lnSpc>
                <a:spcPct val="100000"/>
              </a:lnSpc>
              <a:buFont typeface="Arial"/>
              <a:buChar char="•"/>
            </a:pPr>
            <a:r>
              <a:rPr lang="en-US" sz="3200" strike="noStrike" spc="-1">
                <a:solidFill>
                  <a:srgbClr val="000000"/>
                </a:solidFill>
                <a:uFill>
                  <a:solidFill>
                    <a:srgbClr val="FFFFFF"/>
                  </a:solidFill>
                </a:uFill>
                <a:latin typeface="Verdana"/>
              </a:rPr>
              <a:t>Why are they important?</a:t>
            </a:r>
            <a:endParaRPr/>
          </a:p>
          <a:p>
            <a:pPr>
              <a:lnSpc>
                <a:spcPct val="100000"/>
              </a:lnSpc>
            </a:pPr>
            <a:endParaRPr/>
          </a:p>
          <a:p>
            <a:pPr marL="457200" indent="-456840">
              <a:lnSpc>
                <a:spcPct val="100000"/>
              </a:lnSpc>
              <a:buFont typeface="Arial"/>
              <a:buChar char="•"/>
            </a:pPr>
            <a:r>
              <a:rPr lang="en-US" sz="3200" strike="noStrike" spc="-1">
                <a:solidFill>
                  <a:srgbClr val="000000"/>
                </a:solidFill>
                <a:uFill>
                  <a:solidFill>
                    <a:srgbClr val="FFFFFF"/>
                  </a:solidFill>
                </a:uFill>
                <a:latin typeface="Verdana"/>
              </a:rPr>
              <a:t>What kinds of committees can you form?</a:t>
            </a:r>
            <a:endParaRPr/>
          </a:p>
          <a:p>
            <a:pPr>
              <a:lnSpc>
                <a:spcPct val="100000"/>
              </a:lnSpc>
            </a:pPr>
            <a:endParaRPr/>
          </a:p>
          <a:p>
            <a:pPr marL="457200" indent="-456840">
              <a:lnSpc>
                <a:spcPct val="100000"/>
              </a:lnSpc>
              <a:buFont typeface="Arial"/>
              <a:buChar char="•"/>
            </a:pPr>
            <a:r>
              <a:rPr lang="en-US" sz="3200" strike="noStrike" spc="-1">
                <a:solidFill>
                  <a:srgbClr val="000000"/>
                </a:solidFill>
                <a:uFill>
                  <a:solidFill>
                    <a:srgbClr val="FFFFFF"/>
                  </a:solidFill>
                </a:uFill>
                <a:latin typeface="Verdana"/>
              </a:rPr>
              <a:t>How to start a committee?</a:t>
            </a:r>
            <a:endParaRPr/>
          </a:p>
          <a:p>
            <a:pPr>
              <a:lnSpc>
                <a:spcPct val="100000"/>
              </a:lnSpc>
            </a:pPr>
            <a:endParaRPr/>
          </a:p>
        </p:txBody>
      </p:sp>
      <p:pic>
        <p:nvPicPr>
          <p:cNvPr id="142" name="Picture 4"/>
          <p:cNvPicPr/>
          <p:nvPr/>
        </p:nvPicPr>
        <p:blipFill>
          <a:blip r:embed="rId3"/>
          <a:stretch/>
        </p:blipFill>
        <p:spPr>
          <a:xfrm>
            <a:off x="0" y="0"/>
            <a:ext cx="9143640" cy="1551960"/>
          </a:xfrm>
          <a:prstGeom prst="rect">
            <a:avLst/>
          </a:prstGeom>
          <a:ln>
            <a:noFill/>
          </a:ln>
        </p:spPr>
      </p:pic>
      <p:sp>
        <p:nvSpPr>
          <p:cNvPr id="143" name="CustomShape 2"/>
          <p:cNvSpPr/>
          <p:nvPr/>
        </p:nvSpPr>
        <p:spPr>
          <a:xfrm>
            <a:off x="0" y="343800"/>
            <a:ext cx="9143640" cy="794160"/>
          </a:xfrm>
          <a:prstGeom prst="rect">
            <a:avLst/>
          </a:prstGeom>
          <a:noFill/>
          <a:ln>
            <a:noFill/>
          </a:ln>
        </p:spPr>
        <p:style>
          <a:lnRef idx="0">
            <a:scrgbClr r="0" g="0" b="0"/>
          </a:lnRef>
          <a:fillRef idx="0">
            <a:scrgbClr r="0" g="0" b="0"/>
          </a:fillRef>
          <a:effectRef idx="0">
            <a:scrgbClr r="0" g="0" b="0"/>
          </a:effectRef>
          <a:fontRef idx="minor"/>
        </p:style>
        <p:txBody>
          <a:bodyPr anchor="ctr"/>
          <a:lstStyle/>
          <a:p>
            <a:pPr algn="ctr">
              <a:lnSpc>
                <a:spcPct val="100000"/>
              </a:lnSpc>
            </a:pPr>
            <a:r>
              <a:rPr lang="en-US" sz="4400" strike="noStrike" spc="-1">
                <a:solidFill>
                  <a:srgbClr val="FFFFFF"/>
                </a:solidFill>
                <a:uFill>
                  <a:solidFill>
                    <a:srgbClr val="FFFFFF"/>
                  </a:solidFill>
                </a:uFill>
                <a:latin typeface="Verdana"/>
              </a:rPr>
              <a:t>Committees</a:t>
            </a:r>
            <a:endParaRPr/>
          </a:p>
        </p:txBody>
      </p:sp>
      <p:sp>
        <p:nvSpPr>
          <p:cNvPr id="144" name="CustomShape 3"/>
          <p:cNvSpPr/>
          <p:nvPr/>
        </p:nvSpPr>
        <p:spPr>
          <a:xfrm>
            <a:off x="0" y="1554480"/>
            <a:ext cx="9144000" cy="457200"/>
          </a:xfrm>
          <a:prstGeom prst="rect">
            <a:avLst/>
          </a:prstGeom>
          <a:solidFill>
            <a:srgbClr val="002F5F"/>
          </a:solidFill>
          <a:ln>
            <a:solidFill>
              <a:srgbClr val="002F5F"/>
            </a:solid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TextShape 1"/>
          <p:cNvSpPr txBox="1"/>
          <p:nvPr/>
        </p:nvSpPr>
        <p:spPr>
          <a:xfrm>
            <a:off x="457200" y="2314080"/>
            <a:ext cx="8229240" cy="3811680"/>
          </a:xfrm>
          <a:prstGeom prst="rect">
            <a:avLst/>
          </a:prstGeom>
          <a:noFill/>
          <a:ln>
            <a:noFill/>
          </a:ln>
        </p:spPr>
        <p:txBody>
          <a:bodyPr/>
          <a:lstStyle/>
          <a:p>
            <a:pPr marL="743040" lvl="1" indent="-285480">
              <a:lnSpc>
                <a:spcPct val="100000"/>
              </a:lnSpc>
              <a:buFont typeface="Arial"/>
              <a:buChar char="•"/>
            </a:pPr>
            <a:r>
              <a:rPr lang="en-US" sz="2800" strike="noStrike" spc="-1">
                <a:solidFill>
                  <a:srgbClr val="000000"/>
                </a:solidFill>
                <a:uFill>
                  <a:solidFill>
                    <a:srgbClr val="FFFFFF"/>
                  </a:solidFill>
                </a:uFill>
                <a:latin typeface="Verdana"/>
              </a:rPr>
              <a:t>A committee is a group of people that work together to accomplish a goal. </a:t>
            </a:r>
            <a:endParaRPr/>
          </a:p>
          <a:p>
            <a:endParaRPr/>
          </a:p>
          <a:p>
            <a:pPr marL="743040" lvl="1" indent="-285480">
              <a:lnSpc>
                <a:spcPct val="100000"/>
              </a:lnSpc>
              <a:buFont typeface="Arial"/>
              <a:buChar char="•"/>
            </a:pPr>
            <a:r>
              <a:rPr lang="en-US" sz="2800" strike="noStrike" spc="-1">
                <a:solidFill>
                  <a:srgbClr val="000000"/>
                </a:solidFill>
                <a:uFill>
                  <a:solidFill>
                    <a:srgbClr val="FFFFFF"/>
                  </a:solidFill>
                </a:uFill>
                <a:latin typeface="Verdana"/>
              </a:rPr>
              <a:t>Committees are important because they come up with many decisions that help shape your club’s year of service</a:t>
            </a:r>
            <a:endParaRPr/>
          </a:p>
          <a:p>
            <a:pPr>
              <a:lnSpc>
                <a:spcPct val="100000"/>
              </a:lnSpc>
            </a:pPr>
            <a:endParaRPr/>
          </a:p>
        </p:txBody>
      </p:sp>
      <p:pic>
        <p:nvPicPr>
          <p:cNvPr id="146" name="Picture 4"/>
          <p:cNvPicPr/>
          <p:nvPr/>
        </p:nvPicPr>
        <p:blipFill>
          <a:blip r:embed="rId3"/>
          <a:stretch/>
        </p:blipFill>
        <p:spPr>
          <a:xfrm>
            <a:off x="0" y="0"/>
            <a:ext cx="9143640" cy="1551960"/>
          </a:xfrm>
          <a:prstGeom prst="rect">
            <a:avLst/>
          </a:prstGeom>
          <a:ln>
            <a:noFill/>
          </a:ln>
        </p:spPr>
      </p:pic>
      <p:sp>
        <p:nvSpPr>
          <p:cNvPr id="147" name="CustomShape 2"/>
          <p:cNvSpPr/>
          <p:nvPr/>
        </p:nvSpPr>
        <p:spPr>
          <a:xfrm>
            <a:off x="0" y="343800"/>
            <a:ext cx="9143640" cy="794160"/>
          </a:xfrm>
          <a:prstGeom prst="rect">
            <a:avLst/>
          </a:prstGeom>
          <a:noFill/>
          <a:ln>
            <a:noFill/>
          </a:ln>
        </p:spPr>
        <p:style>
          <a:lnRef idx="0">
            <a:scrgbClr r="0" g="0" b="0"/>
          </a:lnRef>
          <a:fillRef idx="0">
            <a:scrgbClr r="0" g="0" b="0"/>
          </a:fillRef>
          <a:effectRef idx="0">
            <a:scrgbClr r="0" g="0" b="0"/>
          </a:effectRef>
          <a:fontRef idx="minor"/>
        </p:style>
        <p:txBody>
          <a:bodyPr anchor="ctr"/>
          <a:lstStyle/>
          <a:p>
            <a:pPr algn="ctr">
              <a:lnSpc>
                <a:spcPct val="100000"/>
              </a:lnSpc>
            </a:pPr>
            <a:r>
              <a:rPr lang="en-US" sz="4400" strike="noStrike" spc="-1">
                <a:solidFill>
                  <a:srgbClr val="FFFFFF"/>
                </a:solidFill>
                <a:uFill>
                  <a:solidFill>
                    <a:srgbClr val="FFFFFF"/>
                  </a:solidFill>
                </a:uFill>
                <a:latin typeface="Verdana"/>
              </a:rPr>
              <a:t>Everyone Needs Help! – Committees!</a:t>
            </a:r>
            <a:endParaRPr/>
          </a:p>
        </p:txBody>
      </p:sp>
      <p:sp>
        <p:nvSpPr>
          <p:cNvPr id="148" name="CustomShape 3"/>
          <p:cNvSpPr/>
          <p:nvPr/>
        </p:nvSpPr>
        <p:spPr>
          <a:xfrm>
            <a:off x="0" y="1554480"/>
            <a:ext cx="9144000" cy="457200"/>
          </a:xfrm>
          <a:prstGeom prst="rect">
            <a:avLst/>
          </a:prstGeom>
          <a:solidFill>
            <a:srgbClr val="002F5F"/>
          </a:solidFill>
          <a:ln>
            <a:solidFill>
              <a:srgbClr val="002F5F"/>
            </a:solid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TextShape 1"/>
          <p:cNvSpPr txBox="1"/>
          <p:nvPr/>
        </p:nvSpPr>
        <p:spPr>
          <a:xfrm>
            <a:off x="457200" y="2314080"/>
            <a:ext cx="8229240" cy="3811680"/>
          </a:xfrm>
          <a:prstGeom prst="rect">
            <a:avLst/>
          </a:prstGeom>
          <a:noFill/>
          <a:ln>
            <a:noFill/>
          </a:ln>
        </p:spPr>
        <p:txBody>
          <a:bodyPr/>
          <a:lstStyle/>
          <a:p>
            <a:pPr marL="343080" indent="-342720">
              <a:lnSpc>
                <a:spcPct val="100000"/>
              </a:lnSpc>
              <a:buFont typeface="Arial"/>
              <a:buChar char="•"/>
            </a:pPr>
            <a:r>
              <a:rPr lang="en-US" sz="3200" strike="noStrike" spc="-1">
                <a:solidFill>
                  <a:srgbClr val="000000"/>
                </a:solidFill>
                <a:uFill>
                  <a:solidFill>
                    <a:srgbClr val="FFFFFF"/>
                  </a:solidFill>
                </a:uFill>
                <a:latin typeface="Verdana"/>
              </a:rPr>
              <a:t>Key Club TV</a:t>
            </a:r>
            <a:endParaRPr/>
          </a:p>
          <a:p>
            <a:r>
              <a:rPr lang="en-US" sz="2800" strike="noStrike" spc="-1">
                <a:solidFill>
                  <a:srgbClr val="000000"/>
                </a:solidFill>
                <a:uFill>
                  <a:solidFill>
                    <a:srgbClr val="FFFFFF"/>
                  </a:solidFill>
                </a:uFill>
                <a:latin typeface="Verdana"/>
              </a:rPr>
              <a:t>View online at </a:t>
            </a:r>
            <a:r>
              <a:rPr lang="en-US" sz="2800" u="sng" strike="noStrike" spc="-1">
                <a:solidFill>
                  <a:srgbClr val="0000FF"/>
                </a:solidFill>
                <a:uFill>
                  <a:solidFill>
                    <a:srgbClr val="FFFFFF"/>
                  </a:solidFill>
                </a:uFill>
                <a:latin typeface="Verdana"/>
              </a:rPr>
              <a:t>www.keyclub.org</a:t>
            </a:r>
            <a:endParaRPr/>
          </a:p>
          <a:p>
            <a:pPr marL="343080" indent="-342720">
              <a:lnSpc>
                <a:spcPct val="100000"/>
              </a:lnSpc>
              <a:buFont typeface="Arial"/>
              <a:buChar char="•"/>
            </a:pPr>
            <a:r>
              <a:rPr lang="en-US" sz="3200" strike="noStrike" spc="-1">
                <a:solidFill>
                  <a:srgbClr val="000000"/>
                </a:solidFill>
                <a:uFill>
                  <a:solidFill>
                    <a:srgbClr val="FFFFFF"/>
                  </a:solidFill>
                </a:uFill>
                <a:latin typeface="Verdana"/>
              </a:rPr>
              <a:t>District of Florida Key Club YouTube channel</a:t>
            </a:r>
            <a:endParaRPr/>
          </a:p>
          <a:p>
            <a:pPr marL="343080" indent="-342720">
              <a:lnSpc>
                <a:spcPct val="100000"/>
              </a:lnSpc>
              <a:buFont typeface="Arial"/>
              <a:buChar char="•"/>
            </a:pPr>
            <a:r>
              <a:rPr lang="en-US" sz="3200" strike="noStrike" spc="-1">
                <a:solidFill>
                  <a:srgbClr val="000000"/>
                </a:solidFill>
                <a:uFill>
                  <a:solidFill>
                    <a:srgbClr val="FFFFFF"/>
                  </a:solidFill>
                </a:uFill>
                <a:latin typeface="Verdana"/>
              </a:rPr>
              <a:t>Key Club International YouTube channel</a:t>
            </a:r>
            <a:endParaRPr/>
          </a:p>
        </p:txBody>
      </p:sp>
      <p:pic>
        <p:nvPicPr>
          <p:cNvPr id="150" name="Picture 4"/>
          <p:cNvPicPr/>
          <p:nvPr/>
        </p:nvPicPr>
        <p:blipFill>
          <a:blip r:embed="rId3"/>
          <a:stretch/>
        </p:blipFill>
        <p:spPr>
          <a:xfrm>
            <a:off x="0" y="0"/>
            <a:ext cx="9143640" cy="1551960"/>
          </a:xfrm>
          <a:prstGeom prst="rect">
            <a:avLst/>
          </a:prstGeom>
          <a:ln>
            <a:noFill/>
          </a:ln>
        </p:spPr>
      </p:pic>
      <p:sp>
        <p:nvSpPr>
          <p:cNvPr id="151" name="CustomShape 2"/>
          <p:cNvSpPr/>
          <p:nvPr/>
        </p:nvSpPr>
        <p:spPr>
          <a:xfrm>
            <a:off x="0" y="343800"/>
            <a:ext cx="9143640" cy="794160"/>
          </a:xfrm>
          <a:prstGeom prst="rect">
            <a:avLst/>
          </a:prstGeom>
          <a:noFill/>
          <a:ln>
            <a:noFill/>
          </a:ln>
        </p:spPr>
        <p:style>
          <a:lnRef idx="0">
            <a:scrgbClr r="0" g="0" b="0"/>
          </a:lnRef>
          <a:fillRef idx="0">
            <a:scrgbClr r="0" g="0" b="0"/>
          </a:fillRef>
          <a:effectRef idx="0">
            <a:scrgbClr r="0" g="0" b="0"/>
          </a:effectRef>
          <a:fontRef idx="minor"/>
        </p:style>
        <p:txBody>
          <a:bodyPr anchor="ctr"/>
          <a:lstStyle/>
          <a:p>
            <a:pPr algn="ctr">
              <a:lnSpc>
                <a:spcPct val="100000"/>
              </a:lnSpc>
            </a:pPr>
            <a:r>
              <a:rPr lang="en-US" sz="4400" strike="noStrike" spc="-1">
                <a:solidFill>
                  <a:srgbClr val="FFFFFF"/>
                </a:solidFill>
                <a:uFill>
                  <a:solidFill>
                    <a:srgbClr val="FFFFFF"/>
                  </a:solidFill>
                </a:uFill>
                <a:latin typeface="Verdana"/>
              </a:rPr>
              <a:t>Want to Know More?- Resources</a:t>
            </a:r>
            <a:endParaRPr/>
          </a:p>
        </p:txBody>
      </p:sp>
      <p:sp>
        <p:nvSpPr>
          <p:cNvPr id="152" name="CustomShape 3"/>
          <p:cNvSpPr/>
          <p:nvPr/>
        </p:nvSpPr>
        <p:spPr>
          <a:xfrm>
            <a:off x="0" y="1554480"/>
            <a:ext cx="9144000" cy="457200"/>
          </a:xfrm>
          <a:prstGeom prst="rect">
            <a:avLst/>
          </a:prstGeom>
          <a:solidFill>
            <a:srgbClr val="002F5F"/>
          </a:solidFill>
          <a:ln>
            <a:solidFill>
              <a:srgbClr val="002F5F"/>
            </a:solid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TextShape 1"/>
          <p:cNvSpPr txBox="1"/>
          <p:nvPr/>
        </p:nvSpPr>
        <p:spPr>
          <a:xfrm>
            <a:off x="457200" y="2314080"/>
            <a:ext cx="8229240" cy="3811680"/>
          </a:xfrm>
          <a:prstGeom prst="rect">
            <a:avLst/>
          </a:prstGeom>
          <a:noFill/>
          <a:ln>
            <a:noFill/>
          </a:ln>
        </p:spPr>
        <p:txBody>
          <a:bodyPr/>
          <a:lstStyle/>
          <a:p>
            <a:pPr marL="343080" indent="-342720">
              <a:lnSpc>
                <a:spcPct val="100000"/>
              </a:lnSpc>
              <a:buFont typeface="Arial"/>
              <a:buChar char="•"/>
            </a:pPr>
            <a:r>
              <a:rPr lang="en-US" sz="3200" strike="noStrike" spc="-1">
                <a:solidFill>
                  <a:srgbClr val="000000"/>
                </a:solidFill>
                <a:uFill>
                  <a:solidFill>
                    <a:srgbClr val="FFFFFF"/>
                  </a:solidFill>
                </a:uFill>
                <a:latin typeface="Verdana"/>
              </a:rPr>
              <a:t>www.floridakeyclub.org</a:t>
            </a:r>
            <a:endParaRPr/>
          </a:p>
          <a:p>
            <a:pPr marL="743040" lvl="1" indent="-285480">
              <a:lnSpc>
                <a:spcPct val="100000"/>
              </a:lnSpc>
              <a:buFont typeface="Arial"/>
              <a:buChar char="–"/>
            </a:pPr>
            <a:r>
              <a:rPr lang="en-US" sz="2300" strike="noStrike" spc="-1">
                <a:solidFill>
                  <a:srgbClr val="000000"/>
                </a:solidFill>
                <a:uFill>
                  <a:solidFill>
                    <a:srgbClr val="FFFFFF"/>
                  </a:solidFill>
                </a:uFill>
                <a:latin typeface="Verdana"/>
              </a:rPr>
              <a:t>Sunshine Source Magazine created by District Editor, Katt Crowdis</a:t>
            </a:r>
            <a:endParaRPr/>
          </a:p>
          <a:p>
            <a:r>
              <a:rPr lang="en-US" sz="2300" strike="noStrike" spc="-1">
                <a:solidFill>
                  <a:srgbClr val="000000"/>
                </a:solidFill>
                <a:uFill>
                  <a:solidFill>
                    <a:srgbClr val="FFFFFF"/>
                  </a:solidFill>
                </a:uFill>
                <a:latin typeface="Verdana"/>
              </a:rPr>
              <a:t>(</a:t>
            </a:r>
            <a:r>
              <a:rPr lang="en-US" sz="2300" u="sng" strike="noStrike" spc="-1">
                <a:solidFill>
                  <a:srgbClr val="0000FF"/>
                </a:solidFill>
                <a:uFill>
                  <a:solidFill>
                    <a:srgbClr val="FFFFFF"/>
                  </a:solidFill>
                </a:uFill>
                <a:latin typeface="Verdana"/>
              </a:rPr>
              <a:t>http://floridakeyclub.org/sunshine-source/</a:t>
            </a:r>
            <a:r>
              <a:rPr lang="en-US" sz="2300" strike="noStrike" spc="-1">
                <a:solidFill>
                  <a:srgbClr val="000000"/>
                </a:solidFill>
                <a:uFill>
                  <a:solidFill>
                    <a:srgbClr val="FFFFFF"/>
                  </a:solidFill>
                </a:uFill>
                <a:latin typeface="Verdana"/>
              </a:rPr>
              <a:t>) </a:t>
            </a:r>
            <a:endParaRPr/>
          </a:p>
          <a:p>
            <a:pPr marL="743040" lvl="1" indent="-285480">
              <a:lnSpc>
                <a:spcPct val="100000"/>
              </a:lnSpc>
              <a:buFont typeface="Arial"/>
              <a:buChar char="–"/>
            </a:pPr>
            <a:r>
              <a:rPr lang="en-US" sz="2300" strike="noStrike" spc="-1">
                <a:solidFill>
                  <a:srgbClr val="000000"/>
                </a:solidFill>
                <a:uFill>
                  <a:solidFill>
                    <a:srgbClr val="FFFFFF"/>
                  </a:solidFill>
                </a:uFill>
                <a:latin typeface="Verdana"/>
              </a:rPr>
              <a:t>Project Ideas</a:t>
            </a:r>
            <a:endParaRPr/>
          </a:p>
          <a:p>
            <a:pPr marL="743040" lvl="1" indent="-285480">
              <a:lnSpc>
                <a:spcPct val="100000"/>
              </a:lnSpc>
              <a:buFont typeface="Arial"/>
              <a:buChar char="–"/>
            </a:pPr>
            <a:r>
              <a:rPr lang="en-US" sz="2300" strike="noStrike" spc="-1">
                <a:solidFill>
                  <a:srgbClr val="000000"/>
                </a:solidFill>
                <a:uFill>
                  <a:solidFill>
                    <a:srgbClr val="FFFFFF"/>
                  </a:solidFill>
                </a:uFill>
                <a:latin typeface="Verdana"/>
              </a:rPr>
              <a:t>Leadership Resources</a:t>
            </a:r>
            <a:endParaRPr/>
          </a:p>
          <a:p>
            <a:pPr marL="743040" lvl="1" indent="-285480">
              <a:lnSpc>
                <a:spcPct val="100000"/>
              </a:lnSpc>
              <a:buFont typeface="Arial"/>
              <a:buChar char="–"/>
            </a:pPr>
            <a:r>
              <a:rPr lang="en-US" sz="2300" strike="noStrike" spc="-1">
                <a:solidFill>
                  <a:srgbClr val="000000"/>
                </a:solidFill>
                <a:uFill>
                  <a:solidFill>
                    <a:srgbClr val="FFFFFF"/>
                  </a:solidFill>
                </a:uFill>
                <a:latin typeface="Verdana"/>
              </a:rPr>
              <a:t>Officer Resources</a:t>
            </a:r>
            <a:endParaRPr/>
          </a:p>
          <a:p>
            <a:pPr marL="743040" lvl="1" indent="-285480">
              <a:lnSpc>
                <a:spcPct val="100000"/>
              </a:lnSpc>
              <a:buFont typeface="Arial"/>
              <a:buChar char="–"/>
            </a:pPr>
            <a:r>
              <a:rPr lang="en-US" sz="2300" strike="noStrike" spc="-1">
                <a:solidFill>
                  <a:srgbClr val="000000"/>
                </a:solidFill>
                <a:uFill>
                  <a:solidFill>
                    <a:srgbClr val="FFFFFF"/>
                  </a:solidFill>
                </a:uFill>
                <a:latin typeface="Verdana"/>
              </a:rPr>
              <a:t>Submit questions</a:t>
            </a:r>
            <a:endParaRPr/>
          </a:p>
          <a:p>
            <a:endParaRPr/>
          </a:p>
        </p:txBody>
      </p:sp>
      <p:pic>
        <p:nvPicPr>
          <p:cNvPr id="154" name="Picture 4"/>
          <p:cNvPicPr/>
          <p:nvPr/>
        </p:nvPicPr>
        <p:blipFill>
          <a:blip r:embed="rId3"/>
          <a:stretch/>
        </p:blipFill>
        <p:spPr>
          <a:xfrm>
            <a:off x="0" y="0"/>
            <a:ext cx="9143640" cy="1551960"/>
          </a:xfrm>
          <a:prstGeom prst="rect">
            <a:avLst/>
          </a:prstGeom>
          <a:ln>
            <a:noFill/>
          </a:ln>
        </p:spPr>
      </p:pic>
      <p:sp>
        <p:nvSpPr>
          <p:cNvPr id="155" name="CustomShape 2"/>
          <p:cNvSpPr/>
          <p:nvPr/>
        </p:nvSpPr>
        <p:spPr>
          <a:xfrm>
            <a:off x="0" y="343800"/>
            <a:ext cx="9143640" cy="794160"/>
          </a:xfrm>
          <a:prstGeom prst="rect">
            <a:avLst/>
          </a:prstGeom>
          <a:noFill/>
          <a:ln>
            <a:noFill/>
          </a:ln>
        </p:spPr>
        <p:style>
          <a:lnRef idx="0">
            <a:scrgbClr r="0" g="0" b="0"/>
          </a:lnRef>
          <a:fillRef idx="0">
            <a:scrgbClr r="0" g="0" b="0"/>
          </a:fillRef>
          <a:effectRef idx="0">
            <a:scrgbClr r="0" g="0" b="0"/>
          </a:effectRef>
          <a:fontRef idx="minor"/>
        </p:style>
        <p:txBody>
          <a:bodyPr anchor="ctr"/>
          <a:lstStyle/>
          <a:p>
            <a:pPr algn="ctr">
              <a:lnSpc>
                <a:spcPct val="100000"/>
              </a:lnSpc>
            </a:pPr>
            <a:r>
              <a:rPr lang="en-US" sz="4400" strike="noStrike" spc="-1">
                <a:solidFill>
                  <a:srgbClr val="FFFFFF"/>
                </a:solidFill>
                <a:uFill>
                  <a:solidFill>
                    <a:srgbClr val="FFFFFF"/>
                  </a:solidFill>
                </a:uFill>
                <a:latin typeface="Verdana"/>
              </a:rPr>
              <a:t>Want to Know More?- Resources</a:t>
            </a:r>
            <a:endParaRPr/>
          </a:p>
        </p:txBody>
      </p:sp>
      <p:sp>
        <p:nvSpPr>
          <p:cNvPr id="156" name="CustomShape 3"/>
          <p:cNvSpPr/>
          <p:nvPr/>
        </p:nvSpPr>
        <p:spPr>
          <a:xfrm>
            <a:off x="0" y="1554480"/>
            <a:ext cx="9144000" cy="457200"/>
          </a:xfrm>
          <a:prstGeom prst="rect">
            <a:avLst/>
          </a:prstGeom>
          <a:solidFill>
            <a:srgbClr val="002F5F"/>
          </a:solidFill>
          <a:ln>
            <a:solidFill>
              <a:srgbClr val="002F5F"/>
            </a:solid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TextShape 1"/>
          <p:cNvSpPr txBox="1"/>
          <p:nvPr/>
        </p:nvSpPr>
        <p:spPr>
          <a:xfrm>
            <a:off x="118440" y="3220200"/>
            <a:ext cx="8229240" cy="1289520"/>
          </a:xfrm>
          <a:prstGeom prst="rect">
            <a:avLst/>
          </a:prstGeom>
          <a:noFill/>
          <a:ln>
            <a:noFill/>
          </a:ln>
        </p:spPr>
        <p:txBody>
          <a:bodyPr/>
          <a:lstStyle/>
          <a:p>
            <a:pPr>
              <a:lnSpc>
                <a:spcPct val="100000"/>
              </a:lnSpc>
            </a:pPr>
            <a:r>
              <a:rPr lang="en-US" sz="4000" strike="noStrike" spc="-1">
                <a:solidFill>
                  <a:srgbClr val="000000"/>
                </a:solidFill>
                <a:uFill>
                  <a:solidFill>
                    <a:srgbClr val="FFFFFF"/>
                  </a:solidFill>
                </a:uFill>
                <a:latin typeface="Verdana"/>
              </a:rPr>
              <a:t>Key Club International</a:t>
            </a:r>
            <a:endParaRPr/>
          </a:p>
        </p:txBody>
      </p:sp>
      <p:pic>
        <p:nvPicPr>
          <p:cNvPr id="158" name="Picture 4"/>
          <p:cNvPicPr/>
          <p:nvPr/>
        </p:nvPicPr>
        <p:blipFill>
          <a:blip r:embed="rId2"/>
          <a:stretch/>
        </p:blipFill>
        <p:spPr>
          <a:xfrm>
            <a:off x="0" y="0"/>
            <a:ext cx="9143640" cy="1551960"/>
          </a:xfrm>
          <a:prstGeom prst="rect">
            <a:avLst/>
          </a:prstGeom>
          <a:ln>
            <a:noFill/>
          </a:ln>
        </p:spPr>
      </p:pic>
      <p:sp>
        <p:nvSpPr>
          <p:cNvPr id="159" name="CustomShape 2"/>
          <p:cNvSpPr/>
          <p:nvPr/>
        </p:nvSpPr>
        <p:spPr>
          <a:xfrm>
            <a:off x="360" y="685800"/>
            <a:ext cx="9143640" cy="794160"/>
          </a:xfrm>
          <a:prstGeom prst="rect">
            <a:avLst/>
          </a:prstGeom>
          <a:noFill/>
          <a:ln>
            <a:noFill/>
          </a:ln>
        </p:spPr>
        <p:style>
          <a:lnRef idx="0">
            <a:scrgbClr r="0" g="0" b="0"/>
          </a:lnRef>
          <a:fillRef idx="0">
            <a:scrgbClr r="0" g="0" b="0"/>
          </a:fillRef>
          <a:effectRef idx="0">
            <a:scrgbClr r="0" g="0" b="0"/>
          </a:effectRef>
          <a:fontRef idx="minor"/>
        </p:style>
        <p:txBody>
          <a:bodyPr anchor="ctr"/>
          <a:lstStyle/>
          <a:p>
            <a:pPr algn="ctr">
              <a:lnSpc>
                <a:spcPct val="100000"/>
              </a:lnSpc>
            </a:pPr>
            <a:r>
              <a:rPr lang="en-US" sz="4400" strike="noStrike" spc="-1" dirty="0">
                <a:solidFill>
                  <a:srgbClr val="FFFFFF"/>
                </a:solidFill>
                <a:uFill>
                  <a:solidFill>
                    <a:srgbClr val="FFFFFF"/>
                  </a:solidFill>
                </a:uFill>
                <a:latin typeface="Verdana"/>
              </a:rPr>
              <a:t>Developing leaders through service since 1925... </a:t>
            </a:r>
            <a:r>
              <a:rPr lang="en-US" sz="4400" strike="noStrike" spc="-1" dirty="0">
                <a:solidFill>
                  <a:srgbClr val="FFFF00"/>
                </a:solidFill>
                <a:uFill>
                  <a:solidFill>
                    <a:srgbClr val="FFFFFF"/>
                  </a:solidFill>
                </a:uFill>
                <a:latin typeface="Century Gothic"/>
              </a:rPr>
              <a:t>
</a:t>
            </a:r>
            <a:endParaRPr sz="1400"/>
          </a:p>
        </p:txBody>
      </p:sp>
      <p:pic>
        <p:nvPicPr>
          <p:cNvPr id="160" name="Picture 7"/>
          <p:cNvPicPr/>
          <p:nvPr/>
        </p:nvPicPr>
        <p:blipFill>
          <a:blip r:embed="rId3"/>
          <a:stretch/>
        </p:blipFill>
        <p:spPr>
          <a:xfrm>
            <a:off x="5946480" y="2311920"/>
            <a:ext cx="2790720" cy="2777040"/>
          </a:xfrm>
          <a:prstGeom prst="rect">
            <a:avLst/>
          </a:prstGeom>
          <a:ln>
            <a:noFill/>
          </a:ln>
        </p:spPr>
      </p:pic>
      <p:pic>
        <p:nvPicPr>
          <p:cNvPr id="161" name="Picture 8"/>
          <p:cNvPicPr/>
          <p:nvPr/>
        </p:nvPicPr>
        <p:blipFill>
          <a:blip r:embed="rId4"/>
          <a:stretch/>
        </p:blipFill>
        <p:spPr>
          <a:xfrm>
            <a:off x="4950360" y="5315040"/>
            <a:ext cx="3736080" cy="1316160"/>
          </a:xfrm>
          <a:prstGeom prst="rect">
            <a:avLst/>
          </a:prstGeom>
          <a:ln>
            <a:noFill/>
          </a:ln>
        </p:spPr>
      </p:pic>
      <p:sp>
        <p:nvSpPr>
          <p:cNvPr id="162" name="CustomShape 3"/>
          <p:cNvSpPr/>
          <p:nvPr/>
        </p:nvSpPr>
        <p:spPr>
          <a:xfrm>
            <a:off x="0" y="1554480"/>
            <a:ext cx="9144000" cy="457200"/>
          </a:xfrm>
          <a:prstGeom prst="rect">
            <a:avLst/>
          </a:prstGeom>
          <a:solidFill>
            <a:srgbClr val="002F5F"/>
          </a:solidFill>
          <a:ln>
            <a:solidFill>
              <a:srgbClr val="002F5F"/>
            </a:solid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TextShape 1"/>
          <p:cNvSpPr txBox="1"/>
          <p:nvPr/>
        </p:nvSpPr>
        <p:spPr>
          <a:xfrm>
            <a:off x="457200" y="2314080"/>
            <a:ext cx="8229240" cy="3811680"/>
          </a:xfrm>
          <a:prstGeom prst="rect">
            <a:avLst/>
          </a:prstGeom>
          <a:noFill/>
          <a:ln>
            <a:noFill/>
          </a:ln>
        </p:spPr>
        <p:txBody>
          <a:bodyPr/>
          <a:lstStyle/>
          <a:p>
            <a:pPr marL="343080" indent="-342720">
              <a:lnSpc>
                <a:spcPct val="100000"/>
              </a:lnSpc>
              <a:buFont typeface="Arial"/>
              <a:buChar char="•"/>
            </a:pPr>
            <a:r>
              <a:rPr lang="en-US" sz="2800" strike="noStrike" spc="-1">
                <a:solidFill>
                  <a:srgbClr val="000000"/>
                </a:solidFill>
                <a:uFill>
                  <a:solidFill>
                    <a:srgbClr val="FFFFFF"/>
                  </a:solidFill>
                </a:uFill>
                <a:latin typeface="Verdana"/>
              </a:rPr>
              <a:t>Key club is the oldest and largest service organization in the world! </a:t>
            </a:r>
            <a:endParaRPr/>
          </a:p>
          <a:p>
            <a:pPr>
              <a:lnSpc>
                <a:spcPct val="100000"/>
              </a:lnSpc>
            </a:pPr>
            <a:endParaRPr/>
          </a:p>
          <a:p>
            <a:pPr marL="343080" indent="-342720">
              <a:lnSpc>
                <a:spcPct val="100000"/>
              </a:lnSpc>
              <a:buFont typeface="Arial"/>
              <a:buChar char="•"/>
            </a:pPr>
            <a:r>
              <a:rPr lang="en-US" sz="2800" strike="noStrike" spc="-1">
                <a:solidFill>
                  <a:srgbClr val="000000"/>
                </a:solidFill>
                <a:uFill>
                  <a:solidFill>
                    <a:srgbClr val="FFFFFF"/>
                  </a:solidFill>
                </a:uFill>
                <a:latin typeface="Verdana"/>
              </a:rPr>
              <a:t>Key Club is a student-led service organization consisting of 5,000 clubs in over 30 countries! </a:t>
            </a:r>
            <a:endParaRPr/>
          </a:p>
          <a:p>
            <a:pPr>
              <a:lnSpc>
                <a:spcPct val="100000"/>
              </a:lnSpc>
            </a:pPr>
            <a:endParaRPr/>
          </a:p>
        </p:txBody>
      </p:sp>
      <p:pic>
        <p:nvPicPr>
          <p:cNvPr id="91" name="Picture 4"/>
          <p:cNvPicPr/>
          <p:nvPr/>
        </p:nvPicPr>
        <p:blipFill>
          <a:blip r:embed="rId3"/>
          <a:stretch/>
        </p:blipFill>
        <p:spPr>
          <a:xfrm>
            <a:off x="0" y="0"/>
            <a:ext cx="9143640" cy="1551960"/>
          </a:xfrm>
          <a:prstGeom prst="rect">
            <a:avLst/>
          </a:prstGeom>
          <a:ln>
            <a:noFill/>
          </a:ln>
        </p:spPr>
      </p:pic>
      <p:sp>
        <p:nvSpPr>
          <p:cNvPr id="92" name="CustomShape 2"/>
          <p:cNvSpPr/>
          <p:nvPr/>
        </p:nvSpPr>
        <p:spPr>
          <a:xfrm>
            <a:off x="0" y="343800"/>
            <a:ext cx="9143640" cy="794160"/>
          </a:xfrm>
          <a:prstGeom prst="rect">
            <a:avLst/>
          </a:prstGeom>
          <a:noFill/>
          <a:ln>
            <a:noFill/>
          </a:ln>
        </p:spPr>
        <p:style>
          <a:lnRef idx="0">
            <a:scrgbClr r="0" g="0" b="0"/>
          </a:lnRef>
          <a:fillRef idx="0">
            <a:scrgbClr r="0" g="0" b="0"/>
          </a:fillRef>
          <a:effectRef idx="0">
            <a:scrgbClr r="0" g="0" b="0"/>
          </a:effectRef>
          <a:fontRef idx="minor"/>
        </p:style>
        <p:txBody>
          <a:bodyPr anchor="ctr"/>
          <a:lstStyle/>
          <a:p>
            <a:pPr algn="ctr">
              <a:lnSpc>
                <a:spcPct val="100000"/>
              </a:lnSpc>
            </a:pPr>
            <a:r>
              <a:rPr lang="en-US" sz="4400" strike="noStrike" spc="-1">
                <a:solidFill>
                  <a:srgbClr val="FFFFFF"/>
                </a:solidFill>
                <a:uFill>
                  <a:solidFill>
                    <a:srgbClr val="FFFFFF"/>
                  </a:solidFill>
                </a:uFill>
                <a:latin typeface="Verdana"/>
              </a:rPr>
              <a:t>What is Key Club?</a:t>
            </a:r>
            <a:r>
              <a:rPr lang="en-US" sz="4400" strike="noStrike" spc="-1">
                <a:solidFill>
                  <a:srgbClr val="FFFF00"/>
                </a:solidFill>
                <a:uFill>
                  <a:solidFill>
                    <a:srgbClr val="FFFFFF"/>
                  </a:solidFill>
                </a:uFill>
                <a:latin typeface="Century Gothic"/>
              </a:rPr>
              <a:t> </a:t>
            </a:r>
            <a:endParaRPr/>
          </a:p>
        </p:txBody>
      </p:sp>
      <p:sp>
        <p:nvSpPr>
          <p:cNvPr id="93" name="CustomShape 3"/>
          <p:cNvSpPr/>
          <p:nvPr/>
        </p:nvSpPr>
        <p:spPr>
          <a:xfrm>
            <a:off x="0" y="1554480"/>
            <a:ext cx="9144000" cy="457200"/>
          </a:xfrm>
          <a:prstGeom prst="rect">
            <a:avLst/>
          </a:prstGeom>
          <a:solidFill>
            <a:srgbClr val="002F5F"/>
          </a:solidFill>
          <a:ln>
            <a:solidFill>
              <a:srgbClr val="002F5F"/>
            </a:solid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extShape 1"/>
          <p:cNvSpPr txBox="1"/>
          <p:nvPr/>
        </p:nvSpPr>
        <p:spPr>
          <a:xfrm>
            <a:off x="457200" y="2314080"/>
            <a:ext cx="8229240" cy="3811680"/>
          </a:xfrm>
          <a:prstGeom prst="rect">
            <a:avLst/>
          </a:prstGeom>
          <a:noFill/>
          <a:ln>
            <a:noFill/>
          </a:ln>
        </p:spPr>
        <p:txBody>
          <a:bodyPr/>
          <a:lstStyle/>
          <a:p>
            <a:pPr marL="343080" indent="-342720">
              <a:lnSpc>
                <a:spcPct val="100000"/>
              </a:lnSpc>
              <a:buFont typeface="Arial"/>
              <a:buChar char="•"/>
            </a:pPr>
            <a:r>
              <a:rPr lang="en-US" sz="2800" b="1" i="1" strike="noStrike" spc="-1" dirty="0">
                <a:solidFill>
                  <a:srgbClr val="000000"/>
                </a:solidFill>
                <a:uFill>
                  <a:solidFill>
                    <a:srgbClr val="FFFFFF"/>
                  </a:solidFill>
                </a:uFill>
                <a:latin typeface="Verdana"/>
              </a:rPr>
              <a:t>Vision:</a:t>
            </a:r>
            <a:r>
              <a:rPr lang="en-US" sz="2800" i="1" strike="noStrike" spc="-1" dirty="0">
                <a:solidFill>
                  <a:srgbClr val="000000"/>
                </a:solidFill>
                <a:uFill>
                  <a:solidFill>
                    <a:srgbClr val="FFFFFF"/>
                  </a:solidFill>
                </a:uFill>
                <a:latin typeface="Verdana"/>
              </a:rPr>
              <a:t> </a:t>
            </a:r>
            <a:r>
              <a:rPr lang="en-US" sz="2800" strike="noStrike" spc="-1" dirty="0">
                <a:solidFill>
                  <a:srgbClr val="000000"/>
                </a:solidFill>
                <a:uFill>
                  <a:solidFill>
                    <a:srgbClr val="FFFFFF"/>
                  </a:solidFill>
                </a:uFill>
                <a:latin typeface="Verdana"/>
              </a:rPr>
              <a:t>To develop competent, capable, caring leaders through the vehicle of service.</a:t>
            </a:r>
            <a:endParaRPr sz="1600"/>
          </a:p>
          <a:p>
            <a:pPr>
              <a:lnSpc>
                <a:spcPct val="100000"/>
              </a:lnSpc>
            </a:pPr>
            <a:endParaRPr sz="1600"/>
          </a:p>
          <a:p>
            <a:pPr marL="343080" indent="-342720">
              <a:lnSpc>
                <a:spcPct val="100000"/>
              </a:lnSpc>
              <a:buFont typeface="Arial"/>
              <a:buChar char="•"/>
            </a:pPr>
            <a:r>
              <a:rPr lang="en-US" sz="2800" strike="noStrike" spc="-1" dirty="0">
                <a:solidFill>
                  <a:srgbClr val="000000"/>
                </a:solidFill>
                <a:uFill>
                  <a:solidFill>
                    <a:srgbClr val="FFFFFF"/>
                  </a:solidFill>
                </a:uFill>
                <a:latin typeface="Verdana"/>
              </a:rPr>
              <a:t>“</a:t>
            </a:r>
            <a:r>
              <a:rPr lang="en-US" sz="2800" b="1" i="1" strike="noStrike" spc="-1" dirty="0">
                <a:solidFill>
                  <a:srgbClr val="000000"/>
                </a:solidFill>
                <a:uFill>
                  <a:solidFill>
                    <a:srgbClr val="FFFFFF"/>
                  </a:solidFill>
                </a:uFill>
                <a:latin typeface="Verdana"/>
              </a:rPr>
              <a:t>Mission:</a:t>
            </a:r>
            <a:r>
              <a:rPr lang="en-US" sz="2800" i="1" strike="noStrike" spc="-1" dirty="0">
                <a:solidFill>
                  <a:srgbClr val="000000"/>
                </a:solidFill>
                <a:uFill>
                  <a:solidFill>
                    <a:srgbClr val="FFFFFF"/>
                  </a:solidFill>
                </a:uFill>
                <a:latin typeface="Verdana"/>
              </a:rPr>
              <a:t> </a:t>
            </a:r>
            <a:r>
              <a:rPr lang="en-US" sz="2800" strike="noStrike" spc="-1" dirty="0">
                <a:solidFill>
                  <a:srgbClr val="000000"/>
                </a:solidFill>
                <a:uFill>
                  <a:solidFill>
                    <a:srgbClr val="FFFFFF"/>
                  </a:solidFill>
                </a:uFill>
                <a:latin typeface="Verdana"/>
              </a:rPr>
              <a:t>An international, student-led organization providing its members with opportunities to perform service, build character, and develop leadership.”</a:t>
            </a:r>
            <a:endParaRPr sz="1600"/>
          </a:p>
          <a:p>
            <a:pPr>
              <a:lnSpc>
                <a:spcPct val="100000"/>
              </a:lnSpc>
            </a:pPr>
            <a:endParaRPr/>
          </a:p>
        </p:txBody>
      </p:sp>
      <p:pic>
        <p:nvPicPr>
          <p:cNvPr id="95" name="Picture 4"/>
          <p:cNvPicPr/>
          <p:nvPr/>
        </p:nvPicPr>
        <p:blipFill>
          <a:blip r:embed="rId3"/>
          <a:stretch/>
        </p:blipFill>
        <p:spPr>
          <a:xfrm>
            <a:off x="0" y="0"/>
            <a:ext cx="9143640" cy="1551960"/>
          </a:xfrm>
          <a:prstGeom prst="rect">
            <a:avLst/>
          </a:prstGeom>
          <a:ln>
            <a:noFill/>
          </a:ln>
        </p:spPr>
      </p:pic>
      <p:sp>
        <p:nvSpPr>
          <p:cNvPr id="96" name="CustomShape 2"/>
          <p:cNvSpPr/>
          <p:nvPr/>
        </p:nvSpPr>
        <p:spPr>
          <a:xfrm>
            <a:off x="0" y="343800"/>
            <a:ext cx="9143640" cy="794160"/>
          </a:xfrm>
          <a:prstGeom prst="rect">
            <a:avLst/>
          </a:prstGeom>
          <a:noFill/>
          <a:ln>
            <a:noFill/>
          </a:ln>
        </p:spPr>
        <p:style>
          <a:lnRef idx="0">
            <a:scrgbClr r="0" g="0" b="0"/>
          </a:lnRef>
          <a:fillRef idx="0">
            <a:scrgbClr r="0" g="0" b="0"/>
          </a:fillRef>
          <a:effectRef idx="0">
            <a:scrgbClr r="0" g="0" b="0"/>
          </a:effectRef>
          <a:fontRef idx="minor"/>
        </p:style>
        <p:txBody>
          <a:bodyPr anchor="ctr"/>
          <a:lstStyle/>
          <a:p>
            <a:pPr algn="ctr">
              <a:lnSpc>
                <a:spcPct val="100000"/>
              </a:lnSpc>
            </a:pPr>
            <a:r>
              <a:rPr lang="en-US" sz="4400" strike="noStrike" spc="-1">
                <a:solidFill>
                  <a:srgbClr val="FFFFFF"/>
                </a:solidFill>
                <a:uFill>
                  <a:solidFill>
                    <a:srgbClr val="FFFFFF"/>
                  </a:solidFill>
                </a:uFill>
                <a:latin typeface="Verdana"/>
              </a:rPr>
              <a:t>Membership 101</a:t>
            </a:r>
            <a:endParaRPr/>
          </a:p>
        </p:txBody>
      </p:sp>
      <p:sp>
        <p:nvSpPr>
          <p:cNvPr id="97" name="CustomShape 3"/>
          <p:cNvSpPr/>
          <p:nvPr/>
        </p:nvSpPr>
        <p:spPr>
          <a:xfrm>
            <a:off x="0" y="1554480"/>
            <a:ext cx="9144000" cy="457200"/>
          </a:xfrm>
          <a:prstGeom prst="rect">
            <a:avLst/>
          </a:prstGeom>
          <a:solidFill>
            <a:srgbClr val="002F5F"/>
          </a:solidFill>
          <a:ln>
            <a:solidFill>
              <a:srgbClr val="002F5F"/>
            </a:solid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extShape 1"/>
          <p:cNvSpPr txBox="1"/>
          <p:nvPr/>
        </p:nvSpPr>
        <p:spPr>
          <a:xfrm>
            <a:off x="457200" y="2314080"/>
            <a:ext cx="8229240" cy="3811680"/>
          </a:xfrm>
          <a:prstGeom prst="rect">
            <a:avLst/>
          </a:prstGeom>
          <a:noFill/>
          <a:ln>
            <a:noFill/>
          </a:ln>
        </p:spPr>
        <p:txBody>
          <a:bodyPr/>
          <a:lstStyle/>
          <a:p>
            <a:pPr>
              <a:lnSpc>
                <a:spcPct val="100000"/>
              </a:lnSpc>
            </a:pPr>
            <a:r>
              <a:rPr lang="en-US" sz="2400" i="1" strike="noStrike" spc="-1">
                <a:solidFill>
                  <a:srgbClr val="000000"/>
                </a:solidFill>
                <a:uFill>
                  <a:solidFill>
                    <a:srgbClr val="FFFFFF"/>
                  </a:solidFill>
                </a:uFill>
                <a:latin typeface="Verdana"/>
              </a:rPr>
              <a:t>Key Club members decide how: </a:t>
            </a:r>
            <a:endParaRPr/>
          </a:p>
          <a:p>
            <a:pPr marL="914400" indent="-456840">
              <a:lnSpc>
                <a:spcPct val="100000"/>
              </a:lnSpc>
              <a:buSzPct val="85000"/>
              <a:buFont typeface="Wingdings" charset="2"/>
              <a:buChar char=""/>
            </a:pPr>
            <a:r>
              <a:rPr lang="en-US" sz="2400" strike="noStrike" spc="-1">
                <a:solidFill>
                  <a:srgbClr val="000000"/>
                </a:solidFill>
                <a:uFill>
                  <a:solidFill>
                    <a:srgbClr val="FFFFFF"/>
                  </a:solidFill>
                </a:uFill>
                <a:latin typeface="Verdana"/>
              </a:rPr>
              <a:t>Club will function </a:t>
            </a:r>
            <a:endParaRPr/>
          </a:p>
          <a:p>
            <a:pPr marL="914400" indent="-456840">
              <a:lnSpc>
                <a:spcPct val="100000"/>
              </a:lnSpc>
              <a:buSzPct val="85000"/>
              <a:buFont typeface="Wingdings" charset="2"/>
              <a:buChar char=""/>
            </a:pPr>
            <a:r>
              <a:rPr lang="en-US" sz="2400" strike="noStrike" spc="-1">
                <a:solidFill>
                  <a:srgbClr val="000000"/>
                </a:solidFill>
                <a:uFill>
                  <a:solidFill>
                    <a:srgbClr val="FFFFFF"/>
                  </a:solidFill>
                </a:uFill>
                <a:latin typeface="Verdana"/>
              </a:rPr>
              <a:t>Budget will be administered</a:t>
            </a:r>
            <a:endParaRPr/>
          </a:p>
          <a:p>
            <a:pPr marL="914400" indent="-456840">
              <a:lnSpc>
                <a:spcPct val="100000"/>
              </a:lnSpc>
              <a:buSzPct val="85000"/>
              <a:buFont typeface="Wingdings" charset="2"/>
              <a:buChar char=""/>
            </a:pPr>
            <a:r>
              <a:rPr lang="en-US" sz="2400" strike="noStrike" spc="-1">
                <a:solidFill>
                  <a:srgbClr val="000000"/>
                </a:solidFill>
                <a:uFill>
                  <a:solidFill>
                    <a:srgbClr val="FFFFFF"/>
                  </a:solidFill>
                </a:uFill>
                <a:latin typeface="Verdana"/>
              </a:rPr>
              <a:t>Issues will be addressed</a:t>
            </a:r>
            <a:r>
              <a:rPr lang="en-US" sz="2400" strike="noStrike" spc="-1">
                <a:solidFill>
                  <a:srgbClr val="000000"/>
                </a:solidFill>
                <a:uFill>
                  <a:solidFill>
                    <a:srgbClr val="FFFFFF"/>
                  </a:solidFill>
                </a:uFill>
                <a:latin typeface="Century Gothic"/>
              </a:rPr>
              <a:t> </a:t>
            </a:r>
            <a:endParaRPr/>
          </a:p>
          <a:p>
            <a:pPr>
              <a:lnSpc>
                <a:spcPct val="100000"/>
              </a:lnSpc>
            </a:pPr>
            <a:endParaRPr/>
          </a:p>
          <a:p>
            <a:pPr>
              <a:lnSpc>
                <a:spcPct val="100000"/>
              </a:lnSpc>
            </a:pPr>
            <a:endParaRPr/>
          </a:p>
        </p:txBody>
      </p:sp>
      <p:pic>
        <p:nvPicPr>
          <p:cNvPr id="99" name="Picture 4"/>
          <p:cNvPicPr/>
          <p:nvPr/>
        </p:nvPicPr>
        <p:blipFill>
          <a:blip r:embed="rId3"/>
          <a:stretch/>
        </p:blipFill>
        <p:spPr>
          <a:xfrm>
            <a:off x="0" y="0"/>
            <a:ext cx="9143640" cy="1551960"/>
          </a:xfrm>
          <a:prstGeom prst="rect">
            <a:avLst/>
          </a:prstGeom>
          <a:ln>
            <a:noFill/>
          </a:ln>
        </p:spPr>
      </p:pic>
      <p:sp>
        <p:nvSpPr>
          <p:cNvPr id="100" name="CustomShape 2"/>
          <p:cNvSpPr/>
          <p:nvPr/>
        </p:nvSpPr>
        <p:spPr>
          <a:xfrm>
            <a:off x="0" y="343800"/>
            <a:ext cx="9143640" cy="794160"/>
          </a:xfrm>
          <a:prstGeom prst="rect">
            <a:avLst/>
          </a:prstGeom>
          <a:noFill/>
          <a:ln>
            <a:noFill/>
          </a:ln>
        </p:spPr>
        <p:style>
          <a:lnRef idx="0">
            <a:scrgbClr r="0" g="0" b="0"/>
          </a:lnRef>
          <a:fillRef idx="0">
            <a:scrgbClr r="0" g="0" b="0"/>
          </a:fillRef>
          <a:effectRef idx="0">
            <a:scrgbClr r="0" g="0" b="0"/>
          </a:effectRef>
          <a:fontRef idx="minor"/>
        </p:style>
        <p:txBody>
          <a:bodyPr anchor="ctr"/>
          <a:lstStyle/>
          <a:p>
            <a:pPr algn="ctr">
              <a:lnSpc>
                <a:spcPct val="100000"/>
              </a:lnSpc>
            </a:pPr>
            <a:r>
              <a:rPr lang="en-US" sz="4400" strike="noStrike" spc="-1">
                <a:solidFill>
                  <a:srgbClr val="FFFFFF"/>
                </a:solidFill>
                <a:uFill>
                  <a:solidFill>
                    <a:srgbClr val="FFFFFF"/>
                  </a:solidFill>
                </a:uFill>
                <a:latin typeface="Verdana"/>
              </a:rPr>
              <a:t>What is Student-led?</a:t>
            </a:r>
            <a:endParaRPr/>
          </a:p>
        </p:txBody>
      </p:sp>
      <p:sp>
        <p:nvSpPr>
          <p:cNvPr id="101" name="CustomShape 3"/>
          <p:cNvSpPr/>
          <p:nvPr/>
        </p:nvSpPr>
        <p:spPr>
          <a:xfrm>
            <a:off x="0" y="1554480"/>
            <a:ext cx="9144000" cy="457200"/>
          </a:xfrm>
          <a:prstGeom prst="rect">
            <a:avLst/>
          </a:prstGeom>
          <a:solidFill>
            <a:srgbClr val="002F5F"/>
          </a:solidFill>
          <a:ln>
            <a:solidFill>
              <a:srgbClr val="002F5F"/>
            </a:solid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TextShape 1"/>
          <p:cNvSpPr txBox="1"/>
          <p:nvPr/>
        </p:nvSpPr>
        <p:spPr>
          <a:xfrm>
            <a:off x="457200" y="2057400"/>
            <a:ext cx="8229240" cy="3811680"/>
          </a:xfrm>
          <a:prstGeom prst="rect">
            <a:avLst/>
          </a:prstGeom>
          <a:noFill/>
          <a:ln>
            <a:noFill/>
          </a:ln>
        </p:spPr>
        <p:txBody>
          <a:bodyPr/>
          <a:lstStyle/>
          <a:p>
            <a:pPr>
              <a:lnSpc>
                <a:spcPct val="100000"/>
              </a:lnSpc>
            </a:pPr>
            <a:endParaRPr/>
          </a:p>
          <a:p>
            <a:pPr marL="343080" indent="-342720">
              <a:lnSpc>
                <a:spcPct val="100000"/>
              </a:lnSpc>
              <a:buSzPct val="85000"/>
              <a:buFont typeface="Wingdings" charset="2"/>
              <a:buChar char=""/>
            </a:pPr>
            <a:r>
              <a:rPr lang="en-US" sz="3200" strike="noStrike" spc="-1" dirty="0">
                <a:solidFill>
                  <a:srgbClr val="000000"/>
                </a:solidFill>
                <a:uFill>
                  <a:solidFill>
                    <a:srgbClr val="FFFFFF"/>
                  </a:solidFill>
                </a:uFill>
                <a:latin typeface="Verdana"/>
              </a:rPr>
              <a:t>Officers and class directors </a:t>
            </a:r>
            <a:r>
              <a:rPr lang="en-US" sz="3200" i="1" strike="noStrike" spc="-1" dirty="0">
                <a:solidFill>
                  <a:srgbClr val="000000"/>
                </a:solidFill>
                <a:uFill>
                  <a:solidFill>
                    <a:srgbClr val="FFFFFF"/>
                  </a:solidFill>
                </a:uFill>
                <a:latin typeface="Verdana"/>
              </a:rPr>
              <a:t>deal with these matters:</a:t>
            </a:r>
            <a:endParaRPr/>
          </a:p>
          <a:p>
            <a:pPr marL="743040" lvl="1" indent="-285480">
              <a:lnSpc>
                <a:spcPct val="100000"/>
              </a:lnSpc>
              <a:buSzPct val="85000"/>
              <a:buFont typeface="Wingdings" charset="2"/>
              <a:buChar char=""/>
            </a:pPr>
            <a:r>
              <a:rPr lang="en-US" sz="2800" strike="noStrike" spc="-1" dirty="0">
                <a:solidFill>
                  <a:srgbClr val="000000"/>
                </a:solidFill>
                <a:uFill>
                  <a:solidFill>
                    <a:srgbClr val="FFFFFF"/>
                  </a:solidFill>
                </a:uFill>
                <a:latin typeface="Verdana"/>
              </a:rPr>
              <a:t>Administration and planning of club.</a:t>
            </a:r>
            <a:endParaRPr/>
          </a:p>
          <a:p>
            <a:pPr marL="743040" lvl="1" indent="-285480">
              <a:lnSpc>
                <a:spcPct val="100000"/>
              </a:lnSpc>
              <a:buSzPct val="85000"/>
              <a:buFont typeface="Wingdings" charset="2"/>
              <a:buChar char=""/>
            </a:pPr>
            <a:r>
              <a:rPr lang="en-US" sz="2800" strike="noStrike" spc="-1" dirty="0">
                <a:solidFill>
                  <a:srgbClr val="000000"/>
                </a:solidFill>
                <a:uFill>
                  <a:solidFill>
                    <a:srgbClr val="FFFFFF"/>
                  </a:solidFill>
                </a:uFill>
                <a:latin typeface="Verdana"/>
              </a:rPr>
              <a:t>Business of club.</a:t>
            </a:r>
            <a:endParaRPr/>
          </a:p>
          <a:p>
            <a:pPr marL="1436760" lvl="2" indent="-456840">
              <a:lnSpc>
                <a:spcPct val="100000"/>
              </a:lnSpc>
              <a:buFont typeface="Century Gothic"/>
              <a:buAutoNum type="alphaLcParenR"/>
            </a:pPr>
            <a:r>
              <a:rPr lang="en-US" sz="2400" strike="noStrike" spc="-1" dirty="0">
                <a:solidFill>
                  <a:srgbClr val="000000"/>
                </a:solidFill>
                <a:uFill>
                  <a:solidFill>
                    <a:srgbClr val="FFFFFF"/>
                  </a:solidFill>
                </a:uFill>
                <a:latin typeface="Verdana"/>
              </a:rPr>
              <a:t>Membership</a:t>
            </a:r>
            <a:endParaRPr/>
          </a:p>
          <a:p>
            <a:pPr marL="1436760" lvl="2" indent="-456840">
              <a:lnSpc>
                <a:spcPct val="100000"/>
              </a:lnSpc>
              <a:buFont typeface="Century Gothic"/>
              <a:buAutoNum type="alphaLcParenR"/>
            </a:pPr>
            <a:r>
              <a:rPr lang="en-US" sz="2400" strike="noStrike" spc="-1" dirty="0">
                <a:solidFill>
                  <a:srgbClr val="000000"/>
                </a:solidFill>
                <a:uFill>
                  <a:solidFill>
                    <a:srgbClr val="FFFFFF"/>
                  </a:solidFill>
                </a:uFill>
                <a:latin typeface="Verdana"/>
              </a:rPr>
              <a:t>Budget</a:t>
            </a:r>
            <a:endParaRPr/>
          </a:p>
          <a:p>
            <a:pPr marL="1436760" lvl="2" indent="-456840">
              <a:lnSpc>
                <a:spcPct val="100000"/>
              </a:lnSpc>
              <a:buFont typeface="Century Gothic"/>
              <a:buAutoNum type="alphaLcParenR"/>
            </a:pPr>
            <a:r>
              <a:rPr lang="en-US" sz="2400" strike="noStrike" spc="-1" dirty="0">
                <a:solidFill>
                  <a:srgbClr val="000000"/>
                </a:solidFill>
                <a:uFill>
                  <a:solidFill>
                    <a:srgbClr val="FFFFFF"/>
                  </a:solidFill>
                </a:uFill>
                <a:latin typeface="Verdana"/>
              </a:rPr>
              <a:t>Planning</a:t>
            </a:r>
            <a:endParaRPr/>
          </a:p>
          <a:p>
            <a:pPr>
              <a:lnSpc>
                <a:spcPct val="100000"/>
              </a:lnSpc>
            </a:pPr>
            <a:endParaRPr/>
          </a:p>
        </p:txBody>
      </p:sp>
      <p:pic>
        <p:nvPicPr>
          <p:cNvPr id="103" name="Picture 4"/>
          <p:cNvPicPr/>
          <p:nvPr/>
        </p:nvPicPr>
        <p:blipFill>
          <a:blip r:embed="rId3"/>
          <a:stretch/>
        </p:blipFill>
        <p:spPr>
          <a:xfrm>
            <a:off x="0" y="0"/>
            <a:ext cx="9143640" cy="1551960"/>
          </a:xfrm>
          <a:prstGeom prst="rect">
            <a:avLst/>
          </a:prstGeom>
          <a:ln>
            <a:noFill/>
          </a:ln>
        </p:spPr>
      </p:pic>
      <p:sp>
        <p:nvSpPr>
          <p:cNvPr id="104" name="CustomShape 2"/>
          <p:cNvSpPr/>
          <p:nvPr/>
        </p:nvSpPr>
        <p:spPr>
          <a:xfrm>
            <a:off x="0" y="343800"/>
            <a:ext cx="9143640" cy="794160"/>
          </a:xfrm>
          <a:prstGeom prst="rect">
            <a:avLst/>
          </a:prstGeom>
          <a:noFill/>
          <a:ln>
            <a:noFill/>
          </a:ln>
        </p:spPr>
        <p:style>
          <a:lnRef idx="0">
            <a:scrgbClr r="0" g="0" b="0"/>
          </a:lnRef>
          <a:fillRef idx="0">
            <a:scrgbClr r="0" g="0" b="0"/>
          </a:fillRef>
          <a:effectRef idx="0">
            <a:scrgbClr r="0" g="0" b="0"/>
          </a:effectRef>
          <a:fontRef idx="minor"/>
        </p:style>
        <p:txBody>
          <a:bodyPr anchor="ctr"/>
          <a:lstStyle/>
          <a:p>
            <a:pPr algn="ctr">
              <a:lnSpc>
                <a:spcPct val="100000"/>
              </a:lnSpc>
            </a:pPr>
            <a:r>
              <a:rPr lang="en-US" sz="3200" strike="noStrike" spc="-1">
                <a:solidFill>
                  <a:srgbClr val="FFFFFF"/>
                </a:solidFill>
                <a:uFill>
                  <a:solidFill>
                    <a:srgbClr val="FFFFFF"/>
                  </a:solidFill>
                </a:uFill>
                <a:latin typeface="Verdana"/>
              </a:rPr>
              <a:t>Where it begins…
 The Structure of Your Club</a:t>
            </a:r>
            <a:endParaRPr/>
          </a:p>
        </p:txBody>
      </p:sp>
      <p:sp>
        <p:nvSpPr>
          <p:cNvPr id="105" name="CustomShape 3"/>
          <p:cNvSpPr/>
          <p:nvPr/>
        </p:nvSpPr>
        <p:spPr>
          <a:xfrm>
            <a:off x="0" y="1554480"/>
            <a:ext cx="9144000" cy="457200"/>
          </a:xfrm>
          <a:prstGeom prst="rect">
            <a:avLst/>
          </a:prstGeom>
          <a:solidFill>
            <a:srgbClr val="002F5F"/>
          </a:solidFill>
          <a:ln>
            <a:solidFill>
              <a:srgbClr val="002F5F"/>
            </a:solid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TextShape 1"/>
          <p:cNvSpPr txBox="1"/>
          <p:nvPr/>
        </p:nvSpPr>
        <p:spPr>
          <a:xfrm>
            <a:off x="457200" y="2314080"/>
            <a:ext cx="8229240" cy="3811680"/>
          </a:xfrm>
          <a:prstGeom prst="rect">
            <a:avLst/>
          </a:prstGeom>
          <a:noFill/>
          <a:ln>
            <a:noFill/>
          </a:ln>
        </p:spPr>
        <p:txBody>
          <a:bodyPr/>
          <a:lstStyle/>
          <a:p>
            <a:pPr marL="343080" indent="-342720">
              <a:lnSpc>
                <a:spcPct val="100000"/>
              </a:lnSpc>
              <a:buFont typeface="Arial"/>
              <a:buChar char="•"/>
            </a:pPr>
            <a:r>
              <a:rPr lang="en-US" sz="3200" strike="noStrike" spc="-1">
                <a:solidFill>
                  <a:srgbClr val="000000"/>
                </a:solidFill>
                <a:uFill>
                  <a:solidFill>
                    <a:srgbClr val="FFFFFF"/>
                  </a:solidFill>
                </a:uFill>
                <a:latin typeface="Verdana"/>
              </a:rPr>
              <a:t>Florida Key Club Dues are $11.50</a:t>
            </a:r>
            <a:endParaRPr/>
          </a:p>
          <a:p>
            <a:pPr marL="343080" indent="-342720">
              <a:lnSpc>
                <a:spcPct val="100000"/>
              </a:lnSpc>
              <a:buFont typeface="Arial"/>
              <a:buChar char="•"/>
            </a:pPr>
            <a:r>
              <a:rPr lang="en-US" sz="3200" strike="noStrike" spc="-1">
                <a:solidFill>
                  <a:srgbClr val="000000"/>
                </a:solidFill>
                <a:uFill>
                  <a:solidFill>
                    <a:srgbClr val="FFFFFF"/>
                  </a:solidFill>
                </a:uFill>
                <a:latin typeface="Verdana"/>
              </a:rPr>
              <a:t>Your club can add on an additional amount for funding.</a:t>
            </a:r>
            <a:endParaRPr/>
          </a:p>
        </p:txBody>
      </p:sp>
      <p:pic>
        <p:nvPicPr>
          <p:cNvPr id="107" name="Picture 4"/>
          <p:cNvPicPr/>
          <p:nvPr/>
        </p:nvPicPr>
        <p:blipFill>
          <a:blip r:embed="rId3"/>
          <a:stretch/>
        </p:blipFill>
        <p:spPr>
          <a:xfrm>
            <a:off x="0" y="0"/>
            <a:ext cx="9143640" cy="1551960"/>
          </a:xfrm>
          <a:prstGeom prst="rect">
            <a:avLst/>
          </a:prstGeom>
          <a:ln>
            <a:noFill/>
          </a:ln>
        </p:spPr>
      </p:pic>
      <p:sp>
        <p:nvSpPr>
          <p:cNvPr id="108" name="CustomShape 2"/>
          <p:cNvSpPr/>
          <p:nvPr/>
        </p:nvSpPr>
        <p:spPr>
          <a:xfrm>
            <a:off x="0" y="343800"/>
            <a:ext cx="9143640" cy="794160"/>
          </a:xfrm>
          <a:prstGeom prst="rect">
            <a:avLst/>
          </a:prstGeom>
          <a:noFill/>
          <a:ln>
            <a:noFill/>
          </a:ln>
        </p:spPr>
        <p:style>
          <a:lnRef idx="0">
            <a:scrgbClr r="0" g="0" b="0"/>
          </a:lnRef>
          <a:fillRef idx="0">
            <a:scrgbClr r="0" g="0" b="0"/>
          </a:fillRef>
          <a:effectRef idx="0">
            <a:scrgbClr r="0" g="0" b="0"/>
          </a:effectRef>
          <a:fontRef idx="minor"/>
        </p:style>
        <p:txBody>
          <a:bodyPr anchor="ctr"/>
          <a:lstStyle/>
          <a:p>
            <a:pPr algn="ctr">
              <a:lnSpc>
                <a:spcPct val="100000"/>
              </a:lnSpc>
            </a:pPr>
            <a:r>
              <a:rPr lang="en-US" sz="4400" strike="noStrike" spc="-1">
                <a:solidFill>
                  <a:srgbClr val="FFFFFF"/>
                </a:solidFill>
                <a:uFill>
                  <a:solidFill>
                    <a:srgbClr val="FFFFFF"/>
                  </a:solidFill>
                </a:uFill>
                <a:latin typeface="Verdana"/>
              </a:rPr>
              <a:t>Dues</a:t>
            </a:r>
            <a:endParaRPr/>
          </a:p>
        </p:txBody>
      </p:sp>
      <p:sp>
        <p:nvSpPr>
          <p:cNvPr id="109" name="CustomShape 3"/>
          <p:cNvSpPr/>
          <p:nvPr/>
        </p:nvSpPr>
        <p:spPr>
          <a:xfrm>
            <a:off x="0" y="1554480"/>
            <a:ext cx="9144000" cy="457200"/>
          </a:xfrm>
          <a:prstGeom prst="rect">
            <a:avLst/>
          </a:prstGeom>
          <a:solidFill>
            <a:srgbClr val="002F5F"/>
          </a:solidFill>
          <a:ln>
            <a:solidFill>
              <a:srgbClr val="002F5F"/>
            </a:solid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TextShape 1"/>
          <p:cNvSpPr txBox="1"/>
          <p:nvPr/>
        </p:nvSpPr>
        <p:spPr>
          <a:xfrm>
            <a:off x="457200" y="2314080"/>
            <a:ext cx="8229240" cy="3811680"/>
          </a:xfrm>
          <a:prstGeom prst="rect">
            <a:avLst/>
          </a:prstGeom>
          <a:noFill/>
          <a:ln>
            <a:noFill/>
          </a:ln>
        </p:spPr>
        <p:txBody>
          <a:bodyPr/>
          <a:lstStyle/>
          <a:p>
            <a:pPr marL="343080" indent="-342720">
              <a:lnSpc>
                <a:spcPct val="100000"/>
              </a:lnSpc>
              <a:buFont typeface="Arial"/>
              <a:buChar char="•"/>
            </a:pPr>
            <a:r>
              <a:rPr lang="en-US" sz="2000" strike="noStrike" spc="-1">
                <a:solidFill>
                  <a:srgbClr val="000000"/>
                </a:solidFill>
                <a:uFill>
                  <a:solidFill>
                    <a:srgbClr val="FFFFFF"/>
                  </a:solidFill>
                </a:uFill>
                <a:latin typeface="Verdana"/>
              </a:rPr>
              <a:t>International Board of Trustees</a:t>
            </a:r>
            <a:endParaRPr/>
          </a:p>
          <a:p>
            <a:pPr marL="343080" indent="-342720">
              <a:lnSpc>
                <a:spcPct val="100000"/>
              </a:lnSpc>
              <a:buFont typeface="Arial"/>
              <a:buChar char="•"/>
            </a:pPr>
            <a:r>
              <a:rPr lang="en-US" sz="2000" strike="noStrike" spc="-1">
                <a:solidFill>
                  <a:srgbClr val="000000"/>
                </a:solidFill>
                <a:uFill>
                  <a:solidFill>
                    <a:srgbClr val="FFFFFF"/>
                  </a:solidFill>
                </a:uFill>
                <a:latin typeface="Verdana"/>
              </a:rPr>
              <a:t>International Council: Board and Governors</a:t>
            </a:r>
            <a:endParaRPr/>
          </a:p>
          <a:p>
            <a:pPr marL="343080" indent="-342720">
              <a:lnSpc>
                <a:spcPct val="100000"/>
              </a:lnSpc>
              <a:buFont typeface="Arial"/>
              <a:buChar char="•"/>
            </a:pPr>
            <a:r>
              <a:rPr lang="en-US" sz="2000" strike="noStrike" spc="-1">
                <a:solidFill>
                  <a:srgbClr val="000000"/>
                </a:solidFill>
                <a:uFill>
                  <a:solidFill>
                    <a:srgbClr val="FFFFFF"/>
                  </a:solidFill>
                </a:uFill>
                <a:latin typeface="Verdana"/>
              </a:rPr>
              <a:t>District Boards</a:t>
            </a:r>
            <a:endParaRPr/>
          </a:p>
          <a:p>
            <a:pPr marL="343080" indent="-342720">
              <a:lnSpc>
                <a:spcPct val="100000"/>
              </a:lnSpc>
              <a:buFont typeface="Arial"/>
              <a:buChar char="•"/>
            </a:pPr>
            <a:r>
              <a:rPr lang="en-US" sz="2000" strike="noStrike" spc="-1">
                <a:solidFill>
                  <a:srgbClr val="000000"/>
                </a:solidFill>
                <a:uFill>
                  <a:solidFill>
                    <a:srgbClr val="FFFFFF"/>
                  </a:solidFill>
                </a:uFill>
                <a:latin typeface="Verdana"/>
              </a:rPr>
              <a:t>34</a:t>
            </a:r>
            <a:r>
              <a:rPr lang="en-US" sz="2000" strike="noStrike" spc="-1">
                <a:solidFill>
                  <a:srgbClr val="FF0000"/>
                </a:solidFill>
                <a:uFill>
                  <a:solidFill>
                    <a:srgbClr val="FFFFFF"/>
                  </a:solidFill>
                </a:uFill>
                <a:latin typeface="Verdana"/>
              </a:rPr>
              <a:t> </a:t>
            </a:r>
            <a:r>
              <a:rPr lang="en-US" sz="2000" strike="noStrike" spc="-1">
                <a:solidFill>
                  <a:srgbClr val="000000"/>
                </a:solidFill>
                <a:uFill>
                  <a:solidFill>
                    <a:srgbClr val="FFFFFF"/>
                  </a:solidFill>
                </a:uFill>
                <a:latin typeface="Verdana"/>
              </a:rPr>
              <a:t>Districts</a:t>
            </a:r>
            <a:endParaRPr/>
          </a:p>
          <a:p>
            <a:pPr marL="343080" indent="-342720">
              <a:lnSpc>
                <a:spcPct val="100000"/>
              </a:lnSpc>
              <a:buFont typeface="Arial"/>
              <a:buChar char="•"/>
            </a:pPr>
            <a:r>
              <a:rPr lang="en-US" sz="2000" strike="noStrike" spc="-1">
                <a:solidFill>
                  <a:srgbClr val="000000"/>
                </a:solidFill>
                <a:uFill>
                  <a:solidFill>
                    <a:srgbClr val="FFFFFF"/>
                  </a:solidFill>
                </a:uFill>
                <a:latin typeface="Verdana"/>
              </a:rPr>
              <a:t>Divisions</a:t>
            </a:r>
            <a:endParaRPr/>
          </a:p>
          <a:p>
            <a:pPr marL="343080" indent="-342720">
              <a:lnSpc>
                <a:spcPct val="100000"/>
              </a:lnSpc>
              <a:buFont typeface="Arial"/>
              <a:buChar char="•"/>
            </a:pPr>
            <a:r>
              <a:rPr lang="en-US" sz="2000" strike="noStrike" spc="-1">
                <a:solidFill>
                  <a:srgbClr val="000000"/>
                </a:solidFill>
                <a:uFill>
                  <a:solidFill>
                    <a:srgbClr val="FFFFFF"/>
                  </a:solidFill>
                </a:uFill>
                <a:latin typeface="Verdana"/>
              </a:rPr>
              <a:t>Clubs</a:t>
            </a:r>
            <a:endParaRPr/>
          </a:p>
          <a:p>
            <a:pPr marL="343080" indent="-342720">
              <a:lnSpc>
                <a:spcPct val="100000"/>
              </a:lnSpc>
              <a:buFont typeface="Arial"/>
              <a:buChar char="•"/>
            </a:pPr>
            <a:r>
              <a:rPr lang="en-US" sz="2000" strike="noStrike" spc="-1">
                <a:solidFill>
                  <a:srgbClr val="000000"/>
                </a:solidFill>
                <a:uFill>
                  <a:solidFill>
                    <a:srgbClr val="FFFFFF"/>
                  </a:solidFill>
                </a:uFill>
                <a:latin typeface="Verdana"/>
              </a:rPr>
              <a:t>Board of Directors</a:t>
            </a:r>
            <a:endParaRPr/>
          </a:p>
          <a:p>
            <a:pPr marL="343080" indent="-342720">
              <a:lnSpc>
                <a:spcPct val="100000"/>
              </a:lnSpc>
              <a:buFont typeface="Arial"/>
              <a:buChar char="•"/>
            </a:pPr>
            <a:r>
              <a:rPr lang="en-US" sz="2000" strike="noStrike" spc="-1">
                <a:solidFill>
                  <a:srgbClr val="000000"/>
                </a:solidFill>
                <a:uFill>
                  <a:solidFill>
                    <a:srgbClr val="FFFFFF"/>
                  </a:solidFill>
                </a:uFill>
                <a:latin typeface="Verdana"/>
              </a:rPr>
              <a:t>Members</a:t>
            </a:r>
            <a:endParaRPr/>
          </a:p>
        </p:txBody>
      </p:sp>
      <p:pic>
        <p:nvPicPr>
          <p:cNvPr id="111" name="Picture 4"/>
          <p:cNvPicPr/>
          <p:nvPr/>
        </p:nvPicPr>
        <p:blipFill>
          <a:blip r:embed="rId3"/>
          <a:stretch/>
        </p:blipFill>
        <p:spPr>
          <a:xfrm>
            <a:off x="0" y="0"/>
            <a:ext cx="9143640" cy="1551960"/>
          </a:xfrm>
          <a:prstGeom prst="rect">
            <a:avLst/>
          </a:prstGeom>
          <a:ln>
            <a:noFill/>
          </a:ln>
        </p:spPr>
      </p:pic>
      <p:sp>
        <p:nvSpPr>
          <p:cNvPr id="112" name="CustomShape 2"/>
          <p:cNvSpPr/>
          <p:nvPr/>
        </p:nvSpPr>
        <p:spPr>
          <a:xfrm>
            <a:off x="0" y="343800"/>
            <a:ext cx="9143640" cy="794160"/>
          </a:xfrm>
          <a:prstGeom prst="rect">
            <a:avLst/>
          </a:prstGeom>
          <a:noFill/>
          <a:ln>
            <a:noFill/>
          </a:ln>
        </p:spPr>
        <p:style>
          <a:lnRef idx="0">
            <a:scrgbClr r="0" g="0" b="0"/>
          </a:lnRef>
          <a:fillRef idx="0">
            <a:scrgbClr r="0" g="0" b="0"/>
          </a:fillRef>
          <a:effectRef idx="0">
            <a:scrgbClr r="0" g="0" b="0"/>
          </a:effectRef>
          <a:fontRef idx="minor"/>
        </p:style>
        <p:txBody>
          <a:bodyPr anchor="ctr"/>
          <a:lstStyle/>
          <a:p>
            <a:pPr algn="ctr">
              <a:lnSpc>
                <a:spcPct val="100000"/>
              </a:lnSpc>
            </a:pPr>
            <a:r>
              <a:rPr lang="en-US" sz="4400" strike="noStrike" spc="-1">
                <a:solidFill>
                  <a:srgbClr val="FFFFFF"/>
                </a:solidFill>
                <a:uFill>
                  <a:solidFill>
                    <a:srgbClr val="FFFFFF"/>
                  </a:solidFill>
                </a:uFill>
                <a:latin typeface="Verdana"/>
              </a:rPr>
              <a:t>Key Club International Structure</a:t>
            </a:r>
            <a:endParaRPr/>
          </a:p>
        </p:txBody>
      </p:sp>
      <p:sp>
        <p:nvSpPr>
          <p:cNvPr id="113" name="CustomShape 3"/>
          <p:cNvSpPr/>
          <p:nvPr/>
        </p:nvSpPr>
        <p:spPr>
          <a:xfrm>
            <a:off x="0" y="1554480"/>
            <a:ext cx="9144000" cy="457200"/>
          </a:xfrm>
          <a:prstGeom prst="rect">
            <a:avLst/>
          </a:prstGeom>
          <a:solidFill>
            <a:srgbClr val="002F5F"/>
          </a:solidFill>
          <a:ln>
            <a:solidFill>
              <a:srgbClr val="002F5F"/>
            </a:solid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TextShape 1"/>
          <p:cNvSpPr txBox="1"/>
          <p:nvPr/>
        </p:nvSpPr>
        <p:spPr>
          <a:xfrm>
            <a:off x="457200" y="2314080"/>
            <a:ext cx="4191000" cy="3811680"/>
          </a:xfrm>
          <a:prstGeom prst="rect">
            <a:avLst/>
          </a:prstGeom>
          <a:noFill/>
          <a:ln>
            <a:noFill/>
          </a:ln>
        </p:spPr>
        <p:txBody>
          <a:bodyPr/>
          <a:lstStyle/>
          <a:p>
            <a:pPr marL="457200" indent="-456840">
              <a:lnSpc>
                <a:spcPct val="100000"/>
              </a:lnSpc>
            </a:pPr>
            <a:r>
              <a:rPr lang="en-US" sz="2400" i="1" strike="noStrike" spc="-1" dirty="0">
                <a:solidFill>
                  <a:srgbClr val="000000"/>
                </a:solidFill>
                <a:uFill>
                  <a:solidFill>
                    <a:srgbClr val="FFFFFF"/>
                  </a:solidFill>
                </a:uFill>
                <a:latin typeface="Verdana"/>
              </a:rPr>
              <a:t>Voting Members:</a:t>
            </a:r>
            <a:endParaRPr/>
          </a:p>
          <a:p>
            <a:pPr marL="857160" lvl="1" indent="-456840">
              <a:lnSpc>
                <a:spcPct val="100000"/>
              </a:lnSpc>
              <a:buSzPct val="90000"/>
              <a:buFont typeface="Wingdings" charset="2"/>
              <a:buChar char=""/>
            </a:pPr>
            <a:r>
              <a:rPr lang="en-US" sz="2200" strike="noStrike" spc="-1" dirty="0">
                <a:solidFill>
                  <a:srgbClr val="000000"/>
                </a:solidFill>
                <a:uFill>
                  <a:solidFill>
                    <a:srgbClr val="FFFFFF"/>
                  </a:solidFill>
                </a:uFill>
                <a:latin typeface="Verdana"/>
              </a:rPr>
              <a:t>Governor</a:t>
            </a:r>
            <a:endParaRPr/>
          </a:p>
          <a:p>
            <a:pPr marL="857160" lvl="1" indent="-456840">
              <a:lnSpc>
                <a:spcPct val="100000"/>
              </a:lnSpc>
              <a:buSzPct val="90000"/>
              <a:buFont typeface="Wingdings" charset="2"/>
              <a:buChar char=""/>
            </a:pPr>
            <a:r>
              <a:rPr lang="en-US" sz="2200" strike="noStrike" spc="-1" dirty="0">
                <a:solidFill>
                  <a:srgbClr val="000000"/>
                </a:solidFill>
                <a:uFill>
                  <a:solidFill>
                    <a:srgbClr val="FFFFFF"/>
                  </a:solidFill>
                </a:uFill>
                <a:latin typeface="Verdana"/>
              </a:rPr>
              <a:t>Secretary </a:t>
            </a:r>
            <a:endParaRPr/>
          </a:p>
          <a:p>
            <a:pPr marL="857160" lvl="1" indent="-456840">
              <a:lnSpc>
                <a:spcPct val="100000"/>
              </a:lnSpc>
              <a:buSzPct val="90000"/>
              <a:buFont typeface="Wingdings" charset="2"/>
              <a:buChar char=""/>
            </a:pPr>
            <a:r>
              <a:rPr lang="en-US" sz="2200" strike="noStrike" spc="-1" dirty="0">
                <a:solidFill>
                  <a:srgbClr val="000000"/>
                </a:solidFill>
                <a:uFill>
                  <a:solidFill>
                    <a:srgbClr val="FFFFFF"/>
                  </a:solidFill>
                </a:uFill>
                <a:latin typeface="Verdana"/>
              </a:rPr>
              <a:t>Treasurer</a:t>
            </a:r>
            <a:endParaRPr/>
          </a:p>
          <a:p>
            <a:pPr marL="857160" lvl="1" indent="-456840">
              <a:lnSpc>
                <a:spcPct val="100000"/>
              </a:lnSpc>
              <a:buSzPct val="90000"/>
              <a:buFont typeface="Wingdings" charset="2"/>
              <a:buChar char=""/>
            </a:pPr>
            <a:r>
              <a:rPr lang="en-US" sz="2200" strike="noStrike" spc="-1" dirty="0">
                <a:solidFill>
                  <a:srgbClr val="000000"/>
                </a:solidFill>
                <a:uFill>
                  <a:solidFill>
                    <a:srgbClr val="FFFFFF"/>
                  </a:solidFill>
                </a:uFill>
                <a:latin typeface="Verdana"/>
              </a:rPr>
              <a:t>Executive Assistant</a:t>
            </a:r>
            <a:endParaRPr/>
          </a:p>
          <a:p>
            <a:pPr marL="857160" lvl="1" indent="-456840">
              <a:lnSpc>
                <a:spcPct val="100000"/>
              </a:lnSpc>
              <a:buSzPct val="90000"/>
              <a:buFont typeface="Wingdings" charset="2"/>
              <a:buChar char=""/>
            </a:pPr>
            <a:r>
              <a:rPr lang="en-US" sz="2200" strike="noStrike" spc="-1" dirty="0">
                <a:solidFill>
                  <a:srgbClr val="000000"/>
                </a:solidFill>
                <a:uFill>
                  <a:solidFill>
                    <a:srgbClr val="FFFFFF"/>
                  </a:solidFill>
                </a:uFill>
                <a:latin typeface="Verdana"/>
              </a:rPr>
              <a:t>Editor</a:t>
            </a:r>
            <a:endParaRPr/>
          </a:p>
          <a:p>
            <a:pPr marL="857160" lvl="1" indent="-456840">
              <a:lnSpc>
                <a:spcPct val="100000"/>
              </a:lnSpc>
              <a:buSzPct val="90000"/>
              <a:buFont typeface="Wingdings" charset="2"/>
              <a:buChar char=""/>
            </a:pPr>
            <a:r>
              <a:rPr lang="en-US" sz="2200" strike="noStrike" spc="-1" dirty="0">
                <a:solidFill>
                  <a:srgbClr val="000000"/>
                </a:solidFill>
                <a:uFill>
                  <a:solidFill>
                    <a:srgbClr val="FFFFFF"/>
                  </a:solidFill>
                </a:uFill>
                <a:latin typeface="Verdana"/>
              </a:rPr>
              <a:t>Webmaster</a:t>
            </a:r>
            <a:endParaRPr/>
          </a:p>
          <a:p>
            <a:pPr marL="857160" lvl="1" indent="-456840">
              <a:lnSpc>
                <a:spcPct val="100000"/>
              </a:lnSpc>
              <a:buSzPct val="90000"/>
              <a:buFont typeface="Wingdings" charset="2"/>
              <a:buChar char=""/>
            </a:pPr>
            <a:r>
              <a:rPr lang="en-US" sz="2200" strike="noStrike" spc="-1" dirty="0">
                <a:solidFill>
                  <a:srgbClr val="000000"/>
                </a:solidFill>
                <a:uFill>
                  <a:solidFill>
                    <a:srgbClr val="FFFFFF"/>
                  </a:solidFill>
                </a:uFill>
                <a:latin typeface="Verdana"/>
              </a:rPr>
              <a:t>Lieutenant Governor</a:t>
            </a:r>
            <a:endParaRPr/>
          </a:p>
          <a:p>
            <a:pPr marL="457200" indent="-456840">
              <a:lnSpc>
                <a:spcPct val="100000"/>
              </a:lnSpc>
            </a:pPr>
            <a:r>
              <a:rPr lang="en-US" sz="2400" i="1" strike="noStrike" spc="-1" dirty="0">
                <a:solidFill>
                  <a:srgbClr val="000000"/>
                </a:solidFill>
                <a:uFill>
                  <a:solidFill>
                    <a:srgbClr val="FFFFFF"/>
                  </a:solidFill>
                </a:uFill>
                <a:latin typeface="Verdana"/>
              </a:rPr>
              <a:t>Non-Voting Members:</a:t>
            </a:r>
            <a:endParaRPr/>
          </a:p>
          <a:p>
            <a:pPr marL="857160" lvl="1" indent="-456840">
              <a:lnSpc>
                <a:spcPct val="100000"/>
              </a:lnSpc>
              <a:buSzPct val="90000"/>
              <a:buFont typeface="Wingdings" charset="2"/>
              <a:buChar char=""/>
            </a:pPr>
            <a:r>
              <a:rPr lang="en-US" sz="2200" strike="noStrike" spc="-1" dirty="0">
                <a:solidFill>
                  <a:srgbClr val="000000"/>
                </a:solidFill>
                <a:uFill>
                  <a:solidFill>
                    <a:srgbClr val="FFFFFF"/>
                  </a:solidFill>
                </a:uFill>
                <a:latin typeface="Verdana"/>
              </a:rPr>
              <a:t>Committee Chairs</a:t>
            </a:r>
            <a:r>
              <a:rPr lang="en-US" sz="2200" strike="noStrike" spc="-1" dirty="0">
                <a:solidFill>
                  <a:srgbClr val="000000"/>
                </a:solidFill>
                <a:uFill>
                  <a:solidFill>
                    <a:srgbClr val="FFFFFF"/>
                  </a:solidFill>
                </a:uFill>
                <a:latin typeface="Century Gothic"/>
              </a:rPr>
              <a:t> </a:t>
            </a:r>
            <a:endParaRPr/>
          </a:p>
          <a:p>
            <a:pPr>
              <a:lnSpc>
                <a:spcPct val="100000"/>
              </a:lnSpc>
            </a:pPr>
            <a:endParaRPr/>
          </a:p>
        </p:txBody>
      </p:sp>
      <p:pic>
        <p:nvPicPr>
          <p:cNvPr id="115" name="Picture 4"/>
          <p:cNvPicPr/>
          <p:nvPr/>
        </p:nvPicPr>
        <p:blipFill>
          <a:blip r:embed="rId3"/>
          <a:stretch/>
        </p:blipFill>
        <p:spPr>
          <a:xfrm>
            <a:off x="0" y="0"/>
            <a:ext cx="9143640" cy="1551960"/>
          </a:xfrm>
          <a:prstGeom prst="rect">
            <a:avLst/>
          </a:prstGeom>
          <a:ln>
            <a:noFill/>
          </a:ln>
        </p:spPr>
      </p:pic>
      <p:sp>
        <p:nvSpPr>
          <p:cNvPr id="116" name="CustomShape 2"/>
          <p:cNvSpPr/>
          <p:nvPr/>
        </p:nvSpPr>
        <p:spPr>
          <a:xfrm>
            <a:off x="0" y="343800"/>
            <a:ext cx="9143640" cy="794160"/>
          </a:xfrm>
          <a:prstGeom prst="rect">
            <a:avLst/>
          </a:prstGeom>
          <a:noFill/>
          <a:ln>
            <a:noFill/>
          </a:ln>
        </p:spPr>
        <p:style>
          <a:lnRef idx="0">
            <a:scrgbClr r="0" g="0" b="0"/>
          </a:lnRef>
          <a:fillRef idx="0">
            <a:scrgbClr r="0" g="0" b="0"/>
          </a:fillRef>
          <a:effectRef idx="0">
            <a:scrgbClr r="0" g="0" b="0"/>
          </a:effectRef>
          <a:fontRef idx="minor"/>
        </p:style>
        <p:txBody>
          <a:bodyPr anchor="ctr"/>
          <a:lstStyle/>
          <a:p>
            <a:pPr algn="ctr">
              <a:lnSpc>
                <a:spcPct val="100000"/>
              </a:lnSpc>
            </a:pPr>
            <a:r>
              <a:rPr lang="en-US" sz="4400" strike="noStrike" spc="-1">
                <a:solidFill>
                  <a:srgbClr val="FFFFFF"/>
                </a:solidFill>
                <a:uFill>
                  <a:solidFill>
                    <a:srgbClr val="FFFFFF"/>
                  </a:solidFill>
                </a:uFill>
                <a:latin typeface="Verdana"/>
              </a:rPr>
              <a:t>Structure: Who is on the district board?</a:t>
            </a:r>
            <a:endParaRPr/>
          </a:p>
        </p:txBody>
      </p:sp>
      <p:sp>
        <p:nvSpPr>
          <p:cNvPr id="117" name="CustomShape 3"/>
          <p:cNvSpPr/>
          <p:nvPr/>
        </p:nvSpPr>
        <p:spPr>
          <a:xfrm>
            <a:off x="3754800" y="2421000"/>
            <a:ext cx="2059920" cy="912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800" strike="noStrike" spc="-1">
                <a:solidFill>
                  <a:srgbClr val="000000"/>
                </a:solidFill>
                <a:uFill>
                  <a:solidFill>
                    <a:srgbClr val="FFFFFF"/>
                  </a:solidFill>
                </a:uFill>
                <a:latin typeface="Verdana"/>
              </a:rPr>
              <a:t>Florida District Governor Shane Meagher</a:t>
            </a:r>
            <a:endParaRPr/>
          </a:p>
        </p:txBody>
      </p:sp>
      <p:sp>
        <p:nvSpPr>
          <p:cNvPr id="118" name="CustomShape 4"/>
          <p:cNvSpPr/>
          <p:nvPr/>
        </p:nvSpPr>
        <p:spPr>
          <a:xfrm>
            <a:off x="0" y="1554480"/>
            <a:ext cx="9144000" cy="457200"/>
          </a:xfrm>
          <a:prstGeom prst="rect">
            <a:avLst/>
          </a:prstGeom>
          <a:solidFill>
            <a:srgbClr val="002F5F"/>
          </a:solidFill>
          <a:ln>
            <a:solidFill>
              <a:srgbClr val="002F5F"/>
            </a:solidFill>
          </a:ln>
        </p:spPr>
        <p:style>
          <a:lnRef idx="0">
            <a:scrgbClr r="0" g="0" b="0"/>
          </a:lnRef>
          <a:fillRef idx="0">
            <a:scrgbClr r="0" g="0" b="0"/>
          </a:fillRef>
          <a:effectRef idx="0">
            <a:scrgbClr r="0" g="0" b="0"/>
          </a:effectRef>
          <a:fontRef idx="minor"/>
        </p:style>
      </p:sp>
      <p:pic>
        <p:nvPicPr>
          <p:cNvPr id="119" name="Picture 118"/>
          <p:cNvPicPr/>
          <p:nvPr/>
        </p:nvPicPr>
        <p:blipFill>
          <a:blip r:embed="rId4"/>
          <a:stretch/>
        </p:blipFill>
        <p:spPr>
          <a:xfrm>
            <a:off x="6060960" y="2522520"/>
            <a:ext cx="2534400" cy="3055320"/>
          </a:xfrm>
          <a:prstGeom prst="rect">
            <a:avLst/>
          </a:prstGeom>
          <a:ln>
            <a:noFill/>
          </a:ln>
          <a:effectLst>
            <a:outerShdw dist="101823" dir="2700000">
              <a:srgbClr val="808080"/>
            </a:outerShdw>
          </a:effectLst>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TextShape 1"/>
          <p:cNvSpPr txBox="1"/>
          <p:nvPr/>
        </p:nvSpPr>
        <p:spPr>
          <a:xfrm>
            <a:off x="457200" y="2314080"/>
            <a:ext cx="3987360" cy="3811680"/>
          </a:xfrm>
          <a:prstGeom prst="rect">
            <a:avLst/>
          </a:prstGeom>
          <a:noFill/>
          <a:ln>
            <a:noFill/>
          </a:ln>
        </p:spPr>
        <p:txBody>
          <a:bodyPr/>
          <a:lstStyle/>
          <a:p>
            <a:pPr marL="343080" indent="-342720">
              <a:lnSpc>
                <a:spcPct val="100000"/>
              </a:lnSpc>
              <a:buSzPct val="85000"/>
              <a:buFont typeface="Wingdings" charset="2"/>
              <a:buChar char=""/>
            </a:pPr>
            <a:r>
              <a:rPr lang="en-US" sz="2400" strike="noStrike" spc="-1">
                <a:solidFill>
                  <a:srgbClr val="000000"/>
                </a:solidFill>
                <a:uFill>
                  <a:solidFill>
                    <a:srgbClr val="FFFFFF"/>
                  </a:solidFill>
                </a:uFill>
                <a:latin typeface="Verdana"/>
              </a:rPr>
              <a:t>Direct link to clubs. </a:t>
            </a:r>
            <a:endParaRPr/>
          </a:p>
          <a:p>
            <a:pPr marL="343080" indent="-342720">
              <a:lnSpc>
                <a:spcPct val="100000"/>
              </a:lnSpc>
              <a:buSzPct val="85000"/>
              <a:buFont typeface="Wingdings" charset="2"/>
              <a:buChar char=""/>
            </a:pPr>
            <a:r>
              <a:rPr lang="en-US" sz="2400" strike="noStrike" spc="-1">
                <a:solidFill>
                  <a:srgbClr val="000000"/>
                </a:solidFill>
                <a:uFill>
                  <a:solidFill>
                    <a:srgbClr val="FFFFFF"/>
                  </a:solidFill>
                </a:uFill>
                <a:latin typeface="Verdana"/>
              </a:rPr>
              <a:t>Provides mentoring, education and knowledge </a:t>
            </a:r>
            <a:endParaRPr/>
          </a:p>
          <a:p>
            <a:pPr marL="343080" indent="-342720">
              <a:lnSpc>
                <a:spcPct val="100000"/>
              </a:lnSpc>
              <a:buSzPct val="85000"/>
              <a:buFont typeface="Wingdings" charset="2"/>
              <a:buChar char=""/>
            </a:pPr>
            <a:r>
              <a:rPr lang="en-US" sz="2400" strike="noStrike" spc="-1">
                <a:solidFill>
                  <a:srgbClr val="000000"/>
                </a:solidFill>
                <a:uFill>
                  <a:solidFill>
                    <a:srgbClr val="FFFFFF"/>
                  </a:solidFill>
                </a:uFill>
                <a:latin typeface="Verdana"/>
              </a:rPr>
              <a:t>Holds divisional council meetings.</a:t>
            </a:r>
            <a:endParaRPr/>
          </a:p>
          <a:p>
            <a:pPr marL="343080" indent="-342720">
              <a:lnSpc>
                <a:spcPct val="100000"/>
              </a:lnSpc>
              <a:buSzPct val="85000"/>
              <a:buFont typeface="Wingdings" charset="2"/>
              <a:buChar char=""/>
            </a:pPr>
            <a:r>
              <a:rPr lang="en-US" sz="2400" strike="noStrike" spc="-1">
                <a:solidFill>
                  <a:srgbClr val="000000"/>
                </a:solidFill>
                <a:uFill>
                  <a:solidFill>
                    <a:srgbClr val="FFFFFF"/>
                  </a:solidFill>
                </a:uFill>
                <a:latin typeface="Verdana"/>
              </a:rPr>
              <a:t>Provides training for club officers</a:t>
            </a:r>
            <a:endParaRPr/>
          </a:p>
        </p:txBody>
      </p:sp>
      <p:pic>
        <p:nvPicPr>
          <p:cNvPr id="121" name="Picture 4"/>
          <p:cNvPicPr/>
          <p:nvPr/>
        </p:nvPicPr>
        <p:blipFill>
          <a:blip r:embed="rId3"/>
          <a:stretch/>
        </p:blipFill>
        <p:spPr>
          <a:xfrm>
            <a:off x="0" y="0"/>
            <a:ext cx="9143640" cy="1551960"/>
          </a:xfrm>
          <a:prstGeom prst="rect">
            <a:avLst/>
          </a:prstGeom>
          <a:ln>
            <a:noFill/>
          </a:ln>
        </p:spPr>
      </p:pic>
      <p:sp>
        <p:nvSpPr>
          <p:cNvPr id="122" name="CustomShape 2"/>
          <p:cNvSpPr/>
          <p:nvPr/>
        </p:nvSpPr>
        <p:spPr>
          <a:xfrm>
            <a:off x="0" y="343800"/>
            <a:ext cx="9143640" cy="794160"/>
          </a:xfrm>
          <a:prstGeom prst="rect">
            <a:avLst/>
          </a:prstGeom>
          <a:noFill/>
          <a:ln>
            <a:noFill/>
          </a:ln>
        </p:spPr>
        <p:style>
          <a:lnRef idx="0">
            <a:scrgbClr r="0" g="0" b="0"/>
          </a:lnRef>
          <a:fillRef idx="0">
            <a:scrgbClr r="0" g="0" b="0"/>
          </a:fillRef>
          <a:effectRef idx="0">
            <a:scrgbClr r="0" g="0" b="0"/>
          </a:effectRef>
          <a:fontRef idx="minor"/>
        </p:style>
        <p:txBody>
          <a:bodyPr anchor="ctr"/>
          <a:lstStyle/>
          <a:p>
            <a:pPr algn="ctr">
              <a:lnSpc>
                <a:spcPct val="100000"/>
              </a:lnSpc>
            </a:pPr>
            <a:r>
              <a:rPr lang="en-US" sz="4400" strike="noStrike" spc="-1">
                <a:solidFill>
                  <a:srgbClr val="FFFFFF"/>
                </a:solidFill>
                <a:uFill>
                  <a:solidFill>
                    <a:srgbClr val="FFFFFF"/>
                  </a:solidFill>
                </a:uFill>
                <a:latin typeface="Verdana"/>
              </a:rPr>
              <a:t>Structure: What do the Lieutenant Governor’s do?</a:t>
            </a:r>
            <a:endParaRPr/>
          </a:p>
        </p:txBody>
      </p:sp>
      <p:sp>
        <p:nvSpPr>
          <p:cNvPr id="123" name="CustomShape 3"/>
          <p:cNvSpPr/>
          <p:nvPr/>
        </p:nvSpPr>
        <p:spPr>
          <a:xfrm>
            <a:off x="0" y="1554480"/>
            <a:ext cx="9144000" cy="457200"/>
          </a:xfrm>
          <a:prstGeom prst="rect">
            <a:avLst/>
          </a:prstGeom>
          <a:solidFill>
            <a:srgbClr val="002F5F"/>
          </a:solidFill>
          <a:ln>
            <a:solidFill>
              <a:srgbClr val="002F5F"/>
            </a:solidFill>
          </a:ln>
        </p:spPr>
        <p:style>
          <a:lnRef idx="0">
            <a:scrgbClr r="0" g="0" b="0"/>
          </a:lnRef>
          <a:fillRef idx="0">
            <a:scrgbClr r="0" g="0" b="0"/>
          </a:fillRef>
          <a:effectRef idx="0">
            <a:scrgbClr r="0" g="0" b="0"/>
          </a:effectRef>
          <a:fontRef idx="minor"/>
        </p:style>
      </p:sp>
      <p:pic>
        <p:nvPicPr>
          <p:cNvPr id="6" name="Picture 5" descr="11535688_10154123904953357_463406000653034923_n.jpg"/>
          <p:cNvPicPr>
            <a:picLocks noChangeAspect="1"/>
          </p:cNvPicPr>
          <p:nvPr/>
        </p:nvPicPr>
        <p:blipFill>
          <a:blip r:embed="rId4"/>
          <a:stretch>
            <a:fillRect/>
          </a:stretch>
        </p:blipFill>
        <p:spPr>
          <a:xfrm>
            <a:off x="4648200" y="2667000"/>
            <a:ext cx="4121240" cy="27432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TotalTime>
  <Words>1587</Words>
  <Application>LibreOffice/5.0.0.5$Windows_x86 LibreOffice_project/1b1a90865e348b492231e1c451437d7a15bb262b</Application>
  <PresentationFormat>On-screen Show (4:3)</PresentationFormat>
  <Paragraphs>223</Paragraphs>
  <Slides>19</Slides>
  <Notes>17</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Office Theme</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Club- Membership 101</dc:title>
  <dc:creator>Stephan Jaksch</dc:creator>
  <cp:lastModifiedBy>Katie Havemann</cp:lastModifiedBy>
  <cp:revision>22</cp:revision>
  <dcterms:created xsi:type="dcterms:W3CDTF">2014-07-30T20:20:39Z</dcterms:created>
  <dcterms:modified xsi:type="dcterms:W3CDTF">2015-08-25T22:16:56Z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16</vt:i4>
  </property>
  <property fmtid="{D5CDD505-2E9C-101B-9397-08002B2CF9AE}" pid="8" name="PresentationFormat">
    <vt:lpwstr>On-screen Show (4:3)</vt:lpwstr>
  </property>
  <property fmtid="{D5CDD505-2E9C-101B-9397-08002B2CF9AE}" pid="9" name="ScaleCrop">
    <vt:bool>false</vt:bool>
  </property>
  <property fmtid="{D5CDD505-2E9C-101B-9397-08002B2CF9AE}" pid="10" name="ShareDoc">
    <vt:bool>false</vt:bool>
  </property>
  <property fmtid="{D5CDD505-2E9C-101B-9397-08002B2CF9AE}" pid="11" name="Slides">
    <vt:i4>18</vt:i4>
  </property>
</Properties>
</file>