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8" r:id="rId4"/>
    <p:sldId id="265" r:id="rId5"/>
    <p:sldId id="268" r:id="rId6"/>
    <p:sldId id="266" r:id="rId7"/>
    <p:sldId id="267" r:id="rId8"/>
    <p:sldId id="269" r:id="rId9"/>
    <p:sldId id="271" r:id="rId10"/>
    <p:sldId id="26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75448" autoAdjust="0"/>
  </p:normalViewPr>
  <p:slideViewPr>
    <p:cSldViewPr>
      <p:cViewPr varScale="1">
        <p:scale>
          <a:sx n="54" d="100"/>
          <a:sy n="54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22B84-8AE0-4339-B022-66C8CDD26430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0D5B6-B152-4F09-AFB3-37FEB98E84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19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6115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entury Gothic" pitchFamily="34" charset="0"/>
              </a:rPr>
              <a:t> Do something that will make your members glad they joined Key Club!</a:t>
            </a:r>
          </a:p>
          <a:p>
            <a:r>
              <a:rPr lang="en-US" dirty="0" smtClean="0">
                <a:latin typeface="Century Gothic" pitchFamily="34" charset="0"/>
              </a:rPr>
              <a:t/>
            </a:r>
            <a:br>
              <a:rPr lang="en-US" dirty="0" smtClean="0">
                <a:latin typeface="Century Gothic" pitchFamily="34" charset="0"/>
              </a:rPr>
            </a:br>
            <a:endParaRPr lang="en-US" dirty="0" smtClean="0">
              <a:latin typeface="Century Gothic" pitchFamily="34" charset="0"/>
            </a:endParaRPr>
          </a:p>
          <a:p>
            <a:r>
              <a:rPr lang="en-US" dirty="0" smtClean="0">
                <a:latin typeface="Century Gothic" pitchFamily="34" charset="0"/>
              </a:rPr>
              <a:t>-New Members Party </a:t>
            </a:r>
          </a:p>
          <a:p>
            <a:r>
              <a:rPr lang="en-US" dirty="0" smtClean="0">
                <a:latin typeface="Century Gothic" pitchFamily="34" charset="0"/>
              </a:rPr>
              <a:t>Purely social meetings</a:t>
            </a:r>
          </a:p>
          <a:p>
            <a:r>
              <a:rPr lang="en-US" dirty="0" smtClean="0">
                <a:latin typeface="Century Gothic" pitchFamily="34" charset="0"/>
              </a:rPr>
              <a:t>Bring-a-friend </a:t>
            </a:r>
          </a:p>
          <a:p>
            <a:r>
              <a:rPr lang="en-US" dirty="0" smtClean="0">
                <a:latin typeface="Century Gothic" pitchFamily="34" charset="0"/>
              </a:rPr>
              <a:t>Team-sport events</a:t>
            </a:r>
          </a:p>
          <a:p>
            <a:r>
              <a:rPr lang="en-US" dirty="0" smtClean="0">
                <a:latin typeface="Century Gothic" pitchFamily="34" charset="0"/>
              </a:rPr>
              <a:t>Off-campus </a:t>
            </a:r>
          </a:p>
          <a:p>
            <a:r>
              <a:rPr lang="en-US" dirty="0" smtClean="0">
                <a:latin typeface="Century Gothic" pitchFamily="34" charset="0"/>
              </a:rPr>
              <a:t>Having meetings with a service project</a:t>
            </a:r>
          </a:p>
          <a:p>
            <a:r>
              <a:rPr lang="en-US" dirty="0" smtClean="0">
                <a:latin typeface="Century Gothic" pitchFamily="34" charset="0"/>
              </a:rPr>
              <a:t>Joint Key Club – Kiwanis meetings</a:t>
            </a:r>
          </a:p>
          <a:p>
            <a:endParaRPr lang="en-US" dirty="0" smtClean="0">
              <a:latin typeface="Century Gothic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  <a:p>
            <a:r>
              <a:rPr lang="en-US" dirty="0" smtClean="0">
                <a:latin typeface="Century Gothic" pitchFamily="34" charset="0"/>
              </a:rPr>
              <a:t>Tips</a:t>
            </a:r>
            <a:r>
              <a:rPr lang="en-US" baseline="0" dirty="0" smtClean="0">
                <a:latin typeface="Century Gothic" pitchFamily="34" charset="0"/>
              </a:rPr>
              <a:t> for service project Ideas: </a:t>
            </a:r>
          </a:p>
          <a:p>
            <a:r>
              <a:rPr lang="en-US" sz="1200" dirty="0" smtClean="0">
                <a:latin typeface="Century Gothic"/>
                <a:cs typeface="Century Gothic"/>
              </a:rPr>
              <a:t>PB&amp;J drive/assembly</a:t>
            </a:r>
          </a:p>
          <a:p>
            <a:r>
              <a:rPr lang="en-US" sz="1200" dirty="0" smtClean="0">
                <a:latin typeface="Century Gothic"/>
                <a:cs typeface="Century Gothic"/>
              </a:rPr>
              <a:t>Goodie Bag assembly</a:t>
            </a:r>
          </a:p>
          <a:p>
            <a:r>
              <a:rPr lang="en-US" sz="1200" dirty="0" smtClean="0">
                <a:latin typeface="Century Gothic"/>
                <a:cs typeface="Century Gothic"/>
              </a:rPr>
              <a:t>Bracelet Making</a:t>
            </a:r>
          </a:p>
          <a:p>
            <a:r>
              <a:rPr lang="en-US" sz="1200" dirty="0" smtClean="0">
                <a:latin typeface="Century Gothic"/>
                <a:cs typeface="Century Gothic"/>
              </a:rPr>
              <a:t>Card Making</a:t>
            </a:r>
          </a:p>
          <a:p>
            <a:r>
              <a:rPr lang="en-US" sz="1200" dirty="0" smtClean="0">
                <a:latin typeface="Century Gothic"/>
                <a:cs typeface="Century Gothic"/>
              </a:rPr>
              <a:t>Sort donated items from collection drive</a:t>
            </a:r>
          </a:p>
          <a:p>
            <a:r>
              <a:rPr lang="en-US" sz="1200" dirty="0" smtClean="0">
                <a:latin typeface="Century Gothic"/>
                <a:cs typeface="Century Gothic"/>
              </a:rPr>
              <a:t>Beautification</a:t>
            </a:r>
          </a:p>
          <a:p>
            <a:r>
              <a:rPr lang="en-US" dirty="0" smtClean="0">
                <a:latin typeface="Century Gothic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entury Gothic" pitchFamily="34" charset="0"/>
              </a:rPr>
              <a:t>*** Always</a:t>
            </a:r>
            <a:r>
              <a:rPr lang="en-US" baseline="0" dirty="0" smtClean="0">
                <a:latin typeface="Century Gothic" pitchFamily="34" charset="0"/>
              </a:rPr>
              <a:t> remember the </a:t>
            </a:r>
            <a:r>
              <a:rPr lang="en-US" sz="1200" dirty="0" smtClean="0">
                <a:latin typeface="Century Gothic"/>
                <a:cs typeface="Century Gothic"/>
              </a:rPr>
              <a:t>definition of a service hour.***</a:t>
            </a:r>
            <a:endParaRPr lang="en-US" dirty="0" smtClean="0">
              <a:latin typeface="Century Gothic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  <a:p>
            <a:r>
              <a:rPr lang="en-US" dirty="0" smtClean="0">
                <a:latin typeface="Century Gothic" pitchFamily="34" charset="0"/>
              </a:rPr>
              <a:t>Benefits</a:t>
            </a:r>
            <a:r>
              <a:rPr lang="en-US" baseline="0" dirty="0" smtClean="0">
                <a:latin typeface="Century Gothic" pitchFamily="34" charset="0"/>
              </a:rPr>
              <a:t>: Kiwanis relations, socialize!</a:t>
            </a:r>
          </a:p>
          <a:p>
            <a:r>
              <a:rPr lang="en-US" dirty="0" smtClean="0">
                <a:latin typeface="Century Gothic" pitchFamily="34" charset="0"/>
              </a:rPr>
              <a:t>- How do YOU make meetings fun?</a:t>
            </a:r>
            <a:r>
              <a:rPr lang="en-US" baseline="0" dirty="0" smtClean="0">
                <a:latin typeface="Century Gothic" pitchFamily="34" charset="0"/>
              </a:rPr>
              <a:t> Discussion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0348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Presenter should</a:t>
            </a:r>
            <a:r>
              <a:rPr lang="en-US" baseline="0" dirty="0" smtClean="0"/>
              <a:t> make connections from the power point with the individuals who share stories. </a:t>
            </a:r>
          </a:p>
          <a:p>
            <a:endParaRPr lang="en-US" baseline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8777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Century Gothic" pitchFamily="34" charset="0"/>
              </a:rPr>
              <a:t>Arrange the topics so that the beginning and the end of the meeting are exciting and upbeat</a:t>
            </a:r>
            <a:r>
              <a:rPr lang="en-US" sz="1200" baseline="0" dirty="0" smtClean="0">
                <a:latin typeface="Century Gothic" pitchFamily="34" charset="0"/>
              </a:rPr>
              <a:t> - </a:t>
            </a:r>
            <a:r>
              <a:rPr lang="en-US" sz="1200" dirty="0" smtClean="0">
                <a:latin typeface="Century Gothic" pitchFamily="34" charset="0"/>
              </a:rPr>
              <a:t>Start and end big, because that is what sticks</a:t>
            </a:r>
          </a:p>
          <a:p>
            <a:endParaRPr lang="en-US" dirty="0" smtClean="0"/>
          </a:p>
          <a:p>
            <a:r>
              <a:rPr lang="en-US" dirty="0" smtClean="0"/>
              <a:t>Finish</a:t>
            </a:r>
            <a:r>
              <a:rPr lang="en-US" baseline="0" dirty="0" smtClean="0"/>
              <a:t> off the meeting with good news</a:t>
            </a:r>
          </a:p>
          <a:p>
            <a:r>
              <a:rPr lang="en-US" baseline="0" dirty="0" smtClean="0"/>
              <a:t>Ex. Maybe your club has received a thank you card or email from an organization that you want to read</a:t>
            </a:r>
          </a:p>
          <a:p>
            <a:endParaRPr lang="en-US" baseline="0" dirty="0" smtClean="0"/>
          </a:p>
          <a:p>
            <a:pPr lvl="1"/>
            <a:r>
              <a:rPr lang="en-US" sz="3200" b="1" dirty="0" smtClean="0">
                <a:latin typeface="Century Gothic" pitchFamily="34" charset="0"/>
              </a:rPr>
              <a:t>Prepare beforehand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Make sure visuals or presentations are ready (Power Points,</a:t>
            </a:r>
            <a:r>
              <a:rPr lang="en-US" sz="2400" baseline="0" dirty="0" smtClean="0">
                <a:latin typeface="Century Gothic" pitchFamily="34" charset="0"/>
              </a:rPr>
              <a:t> agendas, </a:t>
            </a:r>
            <a:r>
              <a:rPr lang="en-US" sz="2400" baseline="0" dirty="0" err="1" smtClean="0">
                <a:latin typeface="Century Gothic" pitchFamily="34" charset="0"/>
              </a:rPr>
              <a:t>ect</a:t>
            </a:r>
            <a:r>
              <a:rPr lang="en-US" sz="2400" baseline="0" dirty="0" smtClean="0">
                <a:latin typeface="Century Gothic" pitchFamily="34" charset="0"/>
              </a:rPr>
              <a:t>.)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aseline="0" dirty="0" smtClean="0">
                <a:latin typeface="Century Gothic" pitchFamily="34" charset="0"/>
              </a:rPr>
              <a:t>Prepare how long each topic will have </a:t>
            </a:r>
            <a:endParaRPr lang="en-US" sz="2400" dirty="0" smtClean="0">
              <a:latin typeface="Century Gothic" pitchFamily="34" charset="0"/>
            </a:endParaRPr>
          </a:p>
          <a:p>
            <a:endParaRPr lang="en-US" dirty="0" smtClean="0"/>
          </a:p>
          <a:p>
            <a:r>
              <a:rPr lang="en-US" baseline="0" dirty="0" smtClean="0"/>
              <a:t>How to make the meeting room appear inviting! </a:t>
            </a:r>
          </a:p>
          <a:p>
            <a:r>
              <a:rPr lang="en-US" sz="3200" b="1" dirty="0" smtClean="0">
                <a:latin typeface="Century Gothic" pitchFamily="34" charset="0"/>
              </a:rPr>
              <a:t>The Social “Mixer”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Open door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Play music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Icebreaker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Food and drinks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6603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more organized the meeting the more efficient</a:t>
            </a:r>
            <a:r>
              <a:rPr lang="en-US" baseline="0" dirty="0" smtClean="0"/>
              <a:t> and professional it seems to all members</a:t>
            </a:r>
          </a:p>
          <a:p>
            <a:r>
              <a:rPr lang="en-US" baseline="0" dirty="0" smtClean="0"/>
              <a:t>Organization and efficiency will help keep members involved</a:t>
            </a:r>
          </a:p>
          <a:p>
            <a:endParaRPr lang="en-US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Make sure the Secretary takes attendance at the beginning of the meeting.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6603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14450" lvl="2" indent="-514350">
              <a:buSzPct val="105000"/>
            </a:pPr>
            <a:r>
              <a:rPr lang="en-US" dirty="0" smtClean="0">
                <a:latin typeface="Century Gothic" pitchFamily="34" charset="0"/>
              </a:rPr>
              <a:t>All club officers should be involved in meetings </a:t>
            </a:r>
          </a:p>
          <a:p>
            <a:pPr marL="1314450" lvl="2" indent="-514350">
              <a:buSzPct val="105000"/>
            </a:pPr>
            <a:endParaRPr lang="en-US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dirty="0" smtClean="0">
                <a:latin typeface="Century Gothic" pitchFamily="34" charset="0"/>
              </a:rPr>
              <a:t>Guest Speakers- introduced at the start of meetings</a:t>
            </a:r>
          </a:p>
          <a:p>
            <a:pPr marL="1314450" lvl="2" indent="-514350">
              <a:buSzPct val="105000"/>
            </a:pPr>
            <a:endParaRPr lang="en-US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dirty="0" smtClean="0">
                <a:latin typeface="Century Gothic" pitchFamily="34" charset="0"/>
              </a:rPr>
              <a:t>President – leads meetings</a:t>
            </a:r>
          </a:p>
          <a:p>
            <a:pPr marL="1314450" lvl="2" indent="-514350">
              <a:buSzPct val="105000"/>
            </a:pPr>
            <a:endParaRPr lang="en-US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dirty="0" smtClean="0">
                <a:latin typeface="Century Gothic" pitchFamily="34" charset="0"/>
              </a:rPr>
              <a:t>V.P. - Committee Reports</a:t>
            </a:r>
          </a:p>
          <a:p>
            <a:pPr marL="1314450" lvl="2" indent="-514350">
              <a:buSzPct val="105000"/>
            </a:pPr>
            <a:endParaRPr lang="en-US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dirty="0" smtClean="0">
                <a:latin typeface="Century Gothic" pitchFamily="34" charset="0"/>
              </a:rPr>
              <a:t>Secretary – roll call</a:t>
            </a:r>
          </a:p>
          <a:p>
            <a:pPr marL="1314450" lvl="2" indent="-514350">
              <a:buSzPct val="105000"/>
            </a:pPr>
            <a:endParaRPr lang="en-US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dirty="0" smtClean="0">
                <a:latin typeface="Century Gothic" pitchFamily="34" charset="0"/>
              </a:rPr>
              <a:t>Treasurer – bookkeeping report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aseline="0" dirty="0" smtClean="0"/>
              <a:t>Try to have a time set for all officers so that they can report on their duties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6603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Involve</a:t>
            </a:r>
            <a:r>
              <a:rPr lang="en-US" baseline="0" dirty="0" smtClean="0"/>
              <a:t> the members in the meeting, they will be more interested and will pay more attention</a:t>
            </a:r>
          </a:p>
          <a:p>
            <a:r>
              <a:rPr lang="en-US" baseline="0" dirty="0" smtClean="0"/>
              <a:t>Always ask for suggestions and have open ended questions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6603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Emphasis</a:t>
            </a:r>
            <a:r>
              <a:rPr lang="en-US" baseline="0" dirty="0" smtClean="0"/>
              <a:t> the dates/times/locations of future events</a:t>
            </a:r>
          </a:p>
          <a:p>
            <a:r>
              <a:rPr lang="en-US" dirty="0" smtClean="0">
                <a:latin typeface="Century Gothic" pitchFamily="34" charset="0"/>
              </a:rPr>
              <a:t>future events:</a:t>
            </a:r>
            <a:r>
              <a:rPr lang="en-US" baseline="0" dirty="0" smtClean="0">
                <a:latin typeface="Century Gothic" pitchFamily="34" charset="0"/>
              </a:rPr>
              <a:t> </a:t>
            </a:r>
            <a:endParaRPr lang="en-US" dirty="0" smtClean="0">
              <a:latin typeface="Century Gothic" pitchFamily="34" charset="0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entury Gothic" pitchFamily="34" charset="0"/>
              </a:rPr>
              <a:t>Upcoming service projects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Have these dates on your agenda as well</a:t>
            </a:r>
          </a:p>
          <a:p>
            <a:r>
              <a:rPr lang="en-US" baseline="0" dirty="0" smtClean="0"/>
              <a:t>Always encourage members to attend division and district events- they will better understand what Key Club is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6603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icebreakers and entertaining</a:t>
            </a:r>
            <a:r>
              <a:rPr lang="en-US" baseline="0" dirty="0" smtClean="0"/>
              <a:t> moments to spice meetings up</a:t>
            </a:r>
          </a:p>
          <a:p>
            <a:r>
              <a:rPr lang="en-US" baseline="0" dirty="0" smtClean="0"/>
              <a:t>Meetings should not be reading off of an entire agenda</a:t>
            </a:r>
          </a:p>
          <a:p>
            <a:r>
              <a:rPr lang="en-US" baseline="0" dirty="0" smtClean="0"/>
              <a:t>Put something in the middle of the meeting so that the members can become more interested when their attention span is decreasing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Century Gothic" pitchFamily="34" charset="0"/>
              </a:rPr>
              <a:t>The goal of meeting isn’t to entertain, but adding humor, group activities, and other diverting moments will make the meetings more interesting for your members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6603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14450" lvl="2" indent="-514350">
              <a:buSzPct val="105000"/>
            </a:pPr>
            <a:r>
              <a:rPr lang="en-US" sz="2800" dirty="0" smtClean="0">
                <a:latin typeface="Century Gothic" pitchFamily="34" charset="0"/>
              </a:rPr>
              <a:t>Students join Key Club for volunteering opportunities- make sure that every meeting always has new service projects</a:t>
            </a:r>
          </a:p>
          <a:p>
            <a:pPr marL="1314450" lvl="2" indent="-514350">
              <a:buSzPct val="105000"/>
            </a:pPr>
            <a:endParaRPr lang="en-US" sz="28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sz="2800" dirty="0" smtClean="0">
                <a:solidFill>
                  <a:srgbClr val="000000"/>
                </a:solidFill>
                <a:latin typeface="Century Gothic" pitchFamily="34" charset="0"/>
              </a:rPr>
              <a:t>Reward the hard work of members by sharing their achievements to the club or by giving out recognitions and awards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6603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Reiterate any </a:t>
            </a:r>
            <a:r>
              <a:rPr lang="en-US" b="1" dirty="0" smtClean="0"/>
              <a:t>important points </a:t>
            </a:r>
            <a:r>
              <a:rPr lang="en-US" dirty="0" smtClean="0"/>
              <a:t>made during the meeting</a:t>
            </a:r>
          </a:p>
          <a:p>
            <a:r>
              <a:rPr lang="en-US" dirty="0" smtClean="0"/>
              <a:t>Always</a:t>
            </a:r>
            <a:r>
              <a:rPr lang="en-US" baseline="0" dirty="0" smtClean="0"/>
              <a:t> inform members of date and location of next meeting before meeting ends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D5B6-B152-4F09-AFB3-37FEB98E845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660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62FB4-0161-4F82-9513-0D557B7EAED2}" type="datetimeFigureOut">
              <a:rPr lang="en-US" smtClean="0"/>
              <a:pPr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35E24-22EF-4A89-A662-E8CA8C2D5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200400"/>
            <a:ext cx="8915400" cy="2514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Century Gothic" pitchFamily="34" charset="0"/>
              </a:rPr>
              <a:t>Making </a:t>
            </a:r>
            <a:r>
              <a:rPr lang="en-US" dirty="0">
                <a:latin typeface="Century Gothic" pitchFamily="34" charset="0"/>
              </a:rPr>
              <a:t>a Meeting </a:t>
            </a:r>
            <a:r>
              <a:rPr lang="en-US" dirty="0" smtClean="0">
                <a:latin typeface="Century Gothic" pitchFamily="34" charset="0"/>
              </a:rPr>
              <a:t>Move</a:t>
            </a:r>
            <a:br>
              <a:rPr lang="en-US" dirty="0" smtClean="0">
                <a:latin typeface="Century Gothic" pitchFamily="34" charset="0"/>
              </a:rPr>
            </a:br>
            <a:r>
              <a:rPr lang="en-US" dirty="0" smtClean="0">
                <a:latin typeface="Century Gothic" pitchFamily="34" charset="0"/>
              </a:rPr>
              <a:t/>
            </a:r>
            <a:br>
              <a:rPr lang="en-US" dirty="0" smtClean="0">
                <a:latin typeface="Century Gothic" pitchFamily="34" charset="0"/>
              </a:rPr>
            </a:br>
            <a:r>
              <a:rPr lang="en-US" dirty="0" smtClean="0">
                <a:latin typeface="Century Gothic" pitchFamily="34" charset="0"/>
              </a:rPr>
              <a:t>              ~Keys to a good Meeting</a:t>
            </a:r>
            <a:br>
              <a:rPr lang="en-US" dirty="0" smtClean="0">
                <a:latin typeface="Century Gothic" pitchFamily="34" charset="0"/>
              </a:rPr>
            </a:br>
            <a:r>
              <a:rPr lang="en-US" dirty="0" smtClean="0">
                <a:latin typeface="Century Gothic" pitchFamily="34" charset="0"/>
              </a:rPr>
              <a:t/>
            </a:r>
            <a:br>
              <a:rPr lang="en-US" dirty="0" smtClean="0">
                <a:latin typeface="Century Gothic" pitchFamily="34" charset="0"/>
              </a:rPr>
            </a:br>
            <a:r>
              <a:rPr lang="en-US" dirty="0" smtClean="0">
                <a:latin typeface="Century Gothic" pitchFamily="34" charset="0"/>
              </a:rPr>
              <a:t/>
            </a:r>
            <a:br>
              <a:rPr lang="en-US" dirty="0" smtClean="0">
                <a:latin typeface="Century Gothic" pitchFamily="34" charset="0"/>
              </a:rPr>
            </a:br>
            <a:r>
              <a:rPr lang="en-US" dirty="0" smtClean="0">
                <a:latin typeface="Century Gothic" pitchFamily="34" charset="0"/>
              </a:rPr>
              <a:t/>
            </a:r>
            <a:br>
              <a:rPr lang="en-US" dirty="0" smtClean="0">
                <a:latin typeface="Century Gothic" pitchFamily="34" charset="0"/>
              </a:rPr>
            </a:br>
            <a:r>
              <a:rPr lang="en-US" dirty="0" smtClean="0">
                <a:latin typeface="Century Gothic" pitchFamily="34" charset="0"/>
              </a:rPr>
              <a:t/>
            </a:r>
            <a:br>
              <a:rPr lang="en-US" dirty="0" smtClean="0">
                <a:latin typeface="Century Gothic" pitchFamily="34" charset="0"/>
              </a:rPr>
            </a:br>
            <a:r>
              <a:rPr lang="en-US" dirty="0" smtClean="0">
                <a:latin typeface="Century Gothic" pitchFamily="34" charset="0"/>
              </a:rPr>
              <a:t> 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4" name="Picture 3" descr="Template_KeyClub_Orange scribble pencil graphic.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67000"/>
            <a:ext cx="9144000" cy="457200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Presented by </a:t>
            </a:r>
          </a:p>
          <a:p>
            <a:r>
              <a:rPr lang="en-US" sz="2000" dirty="0" smtClean="0"/>
              <a:t> ------------------</a:t>
            </a:r>
            <a:endParaRPr lang="en-US" sz="2000" dirty="0"/>
          </a:p>
        </p:txBody>
      </p:sp>
      <p:pic>
        <p:nvPicPr>
          <p:cNvPr id="6" name="Picture 5" descr="Key CLub logo whit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33800" y="4114800"/>
            <a:ext cx="1544502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255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Other Ideas for Meetings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610600" cy="4525963"/>
          </a:xfrm>
        </p:spPr>
        <p:txBody>
          <a:bodyPr/>
          <a:lstStyle/>
          <a:p>
            <a:r>
              <a:rPr lang="en-US" sz="2800" dirty="0" smtClean="0">
                <a:latin typeface="Century Gothic" pitchFamily="34" charset="0"/>
              </a:rPr>
              <a:t>New Members Party </a:t>
            </a:r>
          </a:p>
          <a:p>
            <a:r>
              <a:rPr lang="en-US" sz="2800" dirty="0" smtClean="0">
                <a:latin typeface="Century Gothic" pitchFamily="34" charset="0"/>
              </a:rPr>
              <a:t>Purely social meetings</a:t>
            </a:r>
          </a:p>
          <a:p>
            <a:r>
              <a:rPr lang="en-US" sz="2800" dirty="0" smtClean="0">
                <a:latin typeface="Century Gothic" pitchFamily="34" charset="0"/>
              </a:rPr>
              <a:t>Team-sport events</a:t>
            </a:r>
          </a:p>
          <a:p>
            <a:r>
              <a:rPr lang="en-US" sz="2800" dirty="0" smtClean="0">
                <a:latin typeface="Century Gothic" pitchFamily="34" charset="0"/>
              </a:rPr>
              <a:t>Off-campus </a:t>
            </a:r>
          </a:p>
          <a:p>
            <a:r>
              <a:rPr lang="en-US" sz="2800" dirty="0" smtClean="0">
                <a:latin typeface="Century Gothic" pitchFamily="34" charset="0"/>
              </a:rPr>
              <a:t>Having meetings with a service project</a:t>
            </a:r>
          </a:p>
          <a:p>
            <a:r>
              <a:rPr lang="en-US" sz="2800" dirty="0" smtClean="0">
                <a:latin typeface="Century Gothic" pitchFamily="34" charset="0"/>
              </a:rPr>
              <a:t>Joint Key Club – Kiwanis meetings</a:t>
            </a:r>
          </a:p>
          <a:p>
            <a:endParaRPr lang="en-US" sz="2400" dirty="0">
              <a:latin typeface="Century Gothic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Share Your Story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b="1" dirty="0" smtClean="0">
                <a:latin typeface="Century Gothic" pitchFamily="34" charset="0"/>
              </a:rPr>
              <a:t>Tell us about your experience!</a:t>
            </a:r>
          </a:p>
          <a:p>
            <a:pPr algn="ctr">
              <a:buNone/>
            </a:pPr>
            <a:endParaRPr lang="en-US" sz="4000" b="1" dirty="0">
              <a:latin typeface="Century Gothic" pitchFamily="34" charset="0"/>
            </a:endParaRPr>
          </a:p>
          <a:p>
            <a:pPr algn="ctr">
              <a:buNone/>
            </a:pPr>
            <a:r>
              <a:rPr lang="en-US" sz="4000" b="1" dirty="0" smtClean="0">
                <a:latin typeface="Century Gothic" pitchFamily="34" charset="0"/>
              </a:rPr>
              <a:t>What has made your club meetings successful?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260594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6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3600" dirty="0" smtClean="0">
                <a:latin typeface="Century Gothic" pitchFamily="34" charset="0"/>
              </a:rPr>
              <a:t>Planning</a:t>
            </a:r>
            <a:r>
              <a:rPr lang="en-US" sz="3600" dirty="0" smtClean="0">
                <a:latin typeface="Century Gothic" pitchFamily="34" charset="0"/>
              </a:rPr>
              <a:t>:</a:t>
            </a:r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>
                <a:latin typeface="Century Gothic" pitchFamily="34" charset="0"/>
              </a:rPr>
              <a:t>T</a:t>
            </a:r>
            <a:r>
              <a:rPr lang="en-US" sz="2800" dirty="0" smtClean="0">
                <a:latin typeface="Century Gothic" pitchFamily="34" charset="0"/>
              </a:rPr>
              <a:t>he beginning and end of the meeting should be exciting and upbeat</a:t>
            </a:r>
          </a:p>
          <a:p>
            <a:endParaRPr lang="en-US" sz="2800" dirty="0">
              <a:latin typeface="Century Gothic" pitchFamily="34" charset="0"/>
            </a:endParaRPr>
          </a:p>
          <a:p>
            <a:r>
              <a:rPr lang="en-US" sz="2800" dirty="0" smtClean="0">
                <a:latin typeface="Century Gothic" pitchFamily="34" charset="0"/>
              </a:rPr>
              <a:t>Make </a:t>
            </a:r>
            <a:r>
              <a:rPr lang="en-US" sz="2800" dirty="0">
                <a:latin typeface="Century Gothic" pitchFamily="34" charset="0"/>
              </a:rPr>
              <a:t>sure visuals or presentations are ready </a:t>
            </a:r>
          </a:p>
          <a:p>
            <a:pPr marL="0" indent="0">
              <a:buNone/>
            </a:pPr>
            <a:endParaRPr lang="en-US" sz="2800" dirty="0">
              <a:latin typeface="Century Gothic" pitchFamily="34" charset="0"/>
            </a:endParaRPr>
          </a:p>
          <a:p>
            <a:pPr marL="457200" indent="-457200"/>
            <a:r>
              <a:rPr lang="en-US" sz="2800" dirty="0">
                <a:latin typeface="Century Gothic" pitchFamily="34" charset="0"/>
              </a:rPr>
              <a:t>Make the meeting room </a:t>
            </a:r>
            <a:r>
              <a:rPr lang="en-US" sz="2800" dirty="0" smtClean="0">
                <a:latin typeface="Century Gothic" pitchFamily="34" charset="0"/>
              </a:rPr>
              <a:t>inviting for others</a:t>
            </a:r>
            <a:endParaRPr lang="en-US" sz="2800" dirty="0">
              <a:latin typeface="Century Gothic" pitchFamily="34" charset="0"/>
            </a:endParaRPr>
          </a:p>
          <a:p>
            <a:endParaRPr lang="en-US" sz="2400" dirty="0" smtClean="0">
              <a:latin typeface="Century Gothic" pitchFamily="34" charset="0"/>
            </a:endParaRPr>
          </a:p>
          <a:p>
            <a:endParaRPr lang="en-US" sz="2400" dirty="0">
              <a:latin typeface="Century Gothic" pitchFamily="34" charset="0"/>
            </a:endParaRPr>
          </a:p>
        </p:txBody>
      </p:sp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9882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Century Gothic" pitchFamily="34" charset="0"/>
              </a:rPr>
              <a:t>Prepping for a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914400" lvl="1" indent="-514350">
              <a:buSzPct val="105000"/>
              <a:buNone/>
            </a:pPr>
            <a:endParaRPr lang="en-US" sz="4000" dirty="0" smtClean="0">
              <a:latin typeface="Century Gothic" pitchFamily="34" charset="0"/>
            </a:endParaRPr>
          </a:p>
          <a:p>
            <a:pPr marL="914400" lvl="1" indent="-514350">
              <a:buSzPct val="105000"/>
              <a:buNone/>
            </a:pPr>
            <a:r>
              <a:rPr lang="en-US" sz="4000" dirty="0" smtClean="0">
                <a:latin typeface="Century Gothic" pitchFamily="34" charset="0"/>
              </a:rPr>
              <a:t>Opening Meeting Procedure:</a:t>
            </a:r>
          </a:p>
          <a:p>
            <a:pPr marL="914400" lvl="1" indent="-514350">
              <a:buSzPct val="105000"/>
              <a:buFont typeface="+mj-lt"/>
              <a:buAutoNum type="arabicPeriod"/>
            </a:pPr>
            <a:endParaRPr lang="en-US" sz="3600" dirty="0" smtClean="0">
              <a:latin typeface="Century Gothic" pitchFamily="34" charset="0"/>
            </a:endParaRPr>
          </a:p>
          <a:p>
            <a:pPr marL="914400" lvl="1" indent="-514350">
              <a:buSzPct val="105000"/>
              <a:buFont typeface="+mj-lt"/>
              <a:buAutoNum type="arabicPeriod"/>
            </a:pPr>
            <a:r>
              <a:rPr lang="en-US" sz="3600" dirty="0" smtClean="0">
                <a:latin typeface="Century Gothic" pitchFamily="34" charset="0"/>
              </a:rPr>
              <a:t>Read the Key Club pledge</a:t>
            </a:r>
          </a:p>
          <a:p>
            <a:pPr marL="914400" lvl="1" indent="-514350">
              <a:buSzPct val="105000"/>
              <a:buFont typeface="+mj-lt"/>
              <a:buAutoNum type="arabicPeriod"/>
            </a:pPr>
            <a:r>
              <a:rPr lang="en-US" sz="3600" dirty="0" smtClean="0">
                <a:latin typeface="Century Gothic" pitchFamily="34" charset="0"/>
              </a:rPr>
              <a:t>Ring the Key Club bell</a:t>
            </a:r>
          </a:p>
          <a:p>
            <a:pPr marL="914400" lvl="1" indent="-514350">
              <a:buSzPct val="105000"/>
              <a:buFont typeface="Arial" pitchFamily="34" charset="0"/>
              <a:buChar char="•"/>
            </a:pPr>
            <a:endParaRPr lang="en-US" sz="32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  <a:buNone/>
            </a:pPr>
            <a:endParaRPr lang="en-US" dirty="0" smtClean="0"/>
          </a:p>
          <a:p>
            <a:pPr marL="1314450" lvl="2" indent="-514350">
              <a:buSzPct val="105000"/>
            </a:pPr>
            <a:endParaRPr lang="en-US" dirty="0" smtClean="0"/>
          </a:p>
          <a:p>
            <a:pPr marL="1314450" lvl="2" indent="-514350">
              <a:buNone/>
            </a:pPr>
            <a:endParaRPr lang="en-US" sz="2800" dirty="0" smtClean="0"/>
          </a:p>
          <a:p>
            <a:pPr marL="914400" lvl="1" indent="-5143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64184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Century Gothic" pitchFamily="34" charset="0"/>
              </a:rPr>
              <a:t>Starting The Meeting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800100" lvl="2" indent="0">
              <a:buSzPct val="105000"/>
              <a:buNone/>
            </a:pPr>
            <a:r>
              <a:rPr lang="en-US" sz="3200" dirty="0" smtClean="0">
                <a:latin typeface="Century Gothic" pitchFamily="34" charset="0"/>
              </a:rPr>
              <a:t>All club officers should be involved in meetings </a:t>
            </a:r>
          </a:p>
          <a:p>
            <a:pPr marL="800100" lvl="2" indent="0">
              <a:buSzPct val="105000"/>
              <a:buNone/>
            </a:pPr>
            <a:endParaRPr lang="en-US" sz="28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sz="2800" dirty="0" smtClean="0">
                <a:latin typeface="Century Gothic" pitchFamily="34" charset="0"/>
              </a:rPr>
              <a:t>President – leads meetings</a:t>
            </a:r>
          </a:p>
          <a:p>
            <a:pPr marL="1314450" lvl="2" indent="-514350">
              <a:buSzPct val="105000"/>
            </a:pPr>
            <a:r>
              <a:rPr lang="en-US" sz="2800" dirty="0" smtClean="0">
                <a:latin typeface="Century Gothic" pitchFamily="34" charset="0"/>
              </a:rPr>
              <a:t>V.P. - Committee Reports</a:t>
            </a:r>
          </a:p>
          <a:p>
            <a:pPr marL="1314450" lvl="2" indent="-514350">
              <a:buSzPct val="105000"/>
            </a:pPr>
            <a:r>
              <a:rPr lang="en-US" sz="2800" dirty="0" smtClean="0">
                <a:latin typeface="Century Gothic" pitchFamily="34" charset="0"/>
              </a:rPr>
              <a:t>Secretary – roll call</a:t>
            </a:r>
          </a:p>
          <a:p>
            <a:pPr marL="1314450" lvl="2" indent="-514350">
              <a:buSzPct val="105000"/>
            </a:pPr>
            <a:r>
              <a:rPr lang="en-US" sz="2800" dirty="0" smtClean="0">
                <a:latin typeface="Century Gothic" pitchFamily="34" charset="0"/>
              </a:rPr>
              <a:t>Treasurer – bookkeeping report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15251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Century Gothic" pitchFamily="34" charset="0"/>
              </a:rPr>
              <a:t>Officer Involvement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1314450" lvl="2" indent="-514350">
              <a:buSzPct val="105000"/>
              <a:buNone/>
            </a:pPr>
            <a:r>
              <a:rPr lang="en-US" sz="2600" dirty="0" smtClean="0">
                <a:latin typeface="Century Gothic" pitchFamily="34" charset="0"/>
              </a:rPr>
              <a:t>Participation:</a:t>
            </a:r>
          </a:p>
          <a:p>
            <a:pPr marL="1314450" lvl="2" indent="-514350">
              <a:buSzPct val="105000"/>
            </a:pPr>
            <a:r>
              <a:rPr lang="en-US" sz="2600" dirty="0" smtClean="0">
                <a:latin typeface="Century Gothic" pitchFamily="34" charset="0"/>
              </a:rPr>
              <a:t>Officers may lead meetings, but that doesn't mean the members of your club are just an audience</a:t>
            </a:r>
          </a:p>
          <a:p>
            <a:pPr marL="1314450" lvl="2" indent="-514350">
              <a:buSzPct val="105000"/>
              <a:buNone/>
            </a:pPr>
            <a:r>
              <a:rPr lang="en-US" sz="2600" dirty="0" smtClean="0">
                <a:latin typeface="Century Gothic" pitchFamily="34" charset="0"/>
              </a:rPr>
              <a:t>Encourage:</a:t>
            </a:r>
          </a:p>
          <a:p>
            <a:pPr marL="1314450" lvl="2" indent="-514350">
              <a:buSzPct val="105000"/>
            </a:pPr>
            <a:r>
              <a:rPr lang="en-US" sz="2600" dirty="0" smtClean="0">
                <a:latin typeface="Century Gothic" pitchFamily="34" charset="0"/>
              </a:rPr>
              <a:t>Members to present</a:t>
            </a:r>
          </a:p>
          <a:p>
            <a:pPr marL="1314450" lvl="2" indent="-514350">
              <a:buSzPct val="105000"/>
            </a:pPr>
            <a:r>
              <a:rPr lang="en-US" sz="2600" dirty="0" smtClean="0">
                <a:latin typeface="Century Gothic" pitchFamily="34" charset="0"/>
              </a:rPr>
              <a:t>Suggestions</a:t>
            </a:r>
          </a:p>
          <a:p>
            <a:pPr marL="1314450" lvl="2" indent="-514350">
              <a:buSzPct val="105000"/>
            </a:pPr>
            <a:r>
              <a:rPr lang="en-US" sz="2600" dirty="0" smtClean="0">
                <a:latin typeface="Century Gothic" pitchFamily="34" charset="0"/>
              </a:rPr>
              <a:t>Advertise initiatives taken by club members</a:t>
            </a:r>
            <a:endParaRPr lang="en-US" sz="2600" dirty="0" smtClean="0"/>
          </a:p>
          <a:p>
            <a:pPr marL="1314450" lvl="2" indent="-514350">
              <a:buNone/>
            </a:pPr>
            <a:endParaRPr lang="en-US" dirty="0" smtClean="0"/>
          </a:p>
          <a:p>
            <a:pPr marL="914400" lvl="1" indent="-5143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48431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Century Gothic" pitchFamily="34" charset="0"/>
              </a:rPr>
              <a:t>Member Involvement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914400" lvl="1" indent="-514350">
              <a:buSzPct val="105000"/>
              <a:buNone/>
            </a:pPr>
            <a:r>
              <a:rPr lang="en-US" sz="3600" dirty="0" smtClean="0">
                <a:latin typeface="Century Gothic" pitchFamily="34" charset="0"/>
              </a:rPr>
              <a:t>Devote Time in Meetings </a:t>
            </a:r>
            <a:r>
              <a:rPr lang="en-US" sz="3600" dirty="0">
                <a:latin typeface="Century Gothic" pitchFamily="34" charset="0"/>
              </a:rPr>
              <a:t>F</a:t>
            </a:r>
            <a:r>
              <a:rPr lang="en-US" sz="3600" dirty="0" smtClean="0">
                <a:latin typeface="Century Gothic" pitchFamily="34" charset="0"/>
              </a:rPr>
              <a:t>or:</a:t>
            </a:r>
          </a:p>
          <a:p>
            <a:pPr marL="914400" lvl="1" indent="-514350">
              <a:buSzPct val="105000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914400" lvl="1" indent="-514350">
              <a:buSzPct val="105000"/>
              <a:buFont typeface="Arial" pitchFamily="34" charset="0"/>
              <a:buChar char="•"/>
            </a:pPr>
            <a:r>
              <a:rPr lang="en-US" sz="3200" dirty="0" smtClean="0">
                <a:latin typeface="Century Gothic" pitchFamily="34" charset="0"/>
              </a:rPr>
              <a:t>Dates and future events</a:t>
            </a:r>
          </a:p>
          <a:p>
            <a:pPr marL="914400" lvl="1" indent="-514350">
              <a:buSzPct val="105000"/>
              <a:buFont typeface="Arial" pitchFamily="34" charset="0"/>
              <a:buChar char="•"/>
            </a:pPr>
            <a:r>
              <a:rPr lang="en-US" sz="3200" dirty="0" smtClean="0">
                <a:latin typeface="Century Gothic" pitchFamily="34" charset="0"/>
              </a:rPr>
              <a:t>Division/State wide events: KCKC, SZR, DCON and Kiwanis events</a:t>
            </a:r>
          </a:p>
          <a:p>
            <a:pPr marL="914400" lvl="1" indent="-514350">
              <a:buSzPct val="105000"/>
              <a:buFont typeface="Arial" pitchFamily="34" charset="0"/>
              <a:buChar char="•"/>
            </a:pPr>
            <a:r>
              <a:rPr lang="en-US" sz="3200" dirty="0">
                <a:latin typeface="Century Gothic" pitchFamily="34" charset="0"/>
              </a:rPr>
              <a:t>Goals/Deadlines</a:t>
            </a:r>
          </a:p>
          <a:p>
            <a:pPr marL="914400" lvl="1" indent="-514350">
              <a:buSzPct val="105000"/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 marL="1314450" lvl="2" indent="-514350">
              <a:buSzPct val="105000"/>
              <a:buNone/>
            </a:pPr>
            <a:endParaRPr lang="en-US" dirty="0" smtClean="0"/>
          </a:p>
          <a:p>
            <a:pPr marL="1314450" lvl="2" indent="-514350">
              <a:buSzPct val="105000"/>
            </a:pPr>
            <a:endParaRPr lang="en-US" dirty="0" smtClean="0"/>
          </a:p>
          <a:p>
            <a:pPr marL="1314450" lvl="2" indent="-514350">
              <a:buNone/>
            </a:pPr>
            <a:endParaRPr lang="en-US" sz="2800" dirty="0" smtClean="0"/>
          </a:p>
          <a:p>
            <a:pPr marL="914400" lvl="1" indent="-5143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6927" y="415251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Century Gothic" pitchFamily="34" charset="0"/>
              </a:rPr>
              <a:t>The Meeting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/>
          <a:lstStyle/>
          <a:p>
            <a:pPr marL="1314450" lvl="2" indent="-514350">
              <a:buSzPct val="105000"/>
            </a:pPr>
            <a:endParaRPr lang="en-US" sz="36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sz="3600" dirty="0" smtClean="0">
                <a:latin typeface="Century Gothic" pitchFamily="34" charset="0"/>
              </a:rPr>
              <a:t>Teenagers have a short attention span</a:t>
            </a:r>
          </a:p>
          <a:p>
            <a:pPr marL="1314450" lvl="2" indent="-514350">
              <a:buSzPct val="105000"/>
            </a:pPr>
            <a:endParaRPr lang="en-US" sz="36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sz="3600" dirty="0" smtClean="0">
                <a:latin typeface="Century Gothic" pitchFamily="34" charset="0"/>
              </a:rPr>
              <a:t>Add humor, group </a:t>
            </a:r>
            <a:r>
              <a:rPr lang="en-US" sz="3600" dirty="0">
                <a:latin typeface="Century Gothic" pitchFamily="34" charset="0"/>
              </a:rPr>
              <a:t>a</a:t>
            </a:r>
            <a:r>
              <a:rPr lang="en-US" sz="3600" dirty="0" smtClean="0">
                <a:latin typeface="Century Gothic" pitchFamily="34" charset="0"/>
              </a:rPr>
              <a:t>ctivities, and other diverting moments</a:t>
            </a:r>
            <a:endParaRPr lang="en-US" sz="3200" dirty="0" smtClean="0"/>
          </a:p>
          <a:p>
            <a:pPr marL="1314450" lvl="2" indent="-514350">
              <a:buNone/>
            </a:pPr>
            <a:endParaRPr lang="en-US" sz="2800" dirty="0" smtClean="0"/>
          </a:p>
          <a:p>
            <a:pPr marL="914400" lvl="1" indent="-5143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6921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14450" lvl="2" indent="-514350" algn="ctr">
              <a:buSzPct val="105000"/>
              <a:buNone/>
            </a:pPr>
            <a:r>
              <a:rPr lang="en-US" sz="5000" dirty="0">
                <a:latin typeface="Century Gothic" pitchFamily="34" charset="0"/>
              </a:rPr>
              <a:t>Feeling Bored?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800100" lvl="2" indent="0">
              <a:buSzPct val="105000"/>
              <a:buNone/>
            </a:pPr>
            <a:endParaRPr lang="en-US" sz="32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sz="3200" dirty="0">
                <a:latin typeface="Century Gothic" pitchFamily="34" charset="0"/>
              </a:rPr>
              <a:t>M</a:t>
            </a:r>
            <a:r>
              <a:rPr lang="en-US" sz="3200" dirty="0" smtClean="0">
                <a:latin typeface="Century Gothic" pitchFamily="34" charset="0"/>
              </a:rPr>
              <a:t>ake sure that every meeting always has new service projects</a:t>
            </a:r>
          </a:p>
          <a:p>
            <a:pPr marL="1314450" lvl="2" indent="-514350">
              <a:buSzPct val="105000"/>
            </a:pPr>
            <a:endParaRPr lang="en-US" sz="32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sz="3200" dirty="0" smtClean="0">
                <a:solidFill>
                  <a:srgbClr val="000000"/>
                </a:solidFill>
                <a:latin typeface="Century Gothic" pitchFamily="34" charset="0"/>
              </a:rPr>
              <a:t>Share member achievements </a:t>
            </a:r>
            <a:r>
              <a:rPr lang="en-US" sz="3200" dirty="0">
                <a:solidFill>
                  <a:srgbClr val="000000"/>
                </a:solidFill>
                <a:latin typeface="Century Gothic" pitchFamily="34" charset="0"/>
              </a:rPr>
              <a:t>to the club or by </a:t>
            </a:r>
            <a:r>
              <a:rPr lang="en-US" sz="3200" dirty="0" smtClean="0">
                <a:solidFill>
                  <a:srgbClr val="000000"/>
                </a:solidFill>
                <a:latin typeface="Century Gothic" pitchFamily="34" charset="0"/>
              </a:rPr>
              <a:t>give out </a:t>
            </a:r>
            <a:r>
              <a:rPr lang="en-US" sz="3200" dirty="0">
                <a:solidFill>
                  <a:srgbClr val="000000"/>
                </a:solidFill>
                <a:latin typeface="Century Gothic" pitchFamily="34" charset="0"/>
              </a:rPr>
              <a:t>recognitions and awards</a:t>
            </a:r>
            <a:endParaRPr lang="en-US" sz="32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800100" lvl="2" indent="0">
              <a:buSzPct val="105000"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1314450" lvl="2" indent="-514350">
              <a:buNone/>
            </a:pPr>
            <a:endParaRPr lang="en-US" sz="2800" dirty="0" smtClean="0"/>
          </a:p>
          <a:p>
            <a:pPr marL="914400" lvl="1" indent="-5143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15251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Century Gothic" pitchFamily="34" charset="0"/>
              </a:rPr>
              <a:t>During the Meeting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953000"/>
          </a:xfrm>
        </p:spPr>
        <p:txBody>
          <a:bodyPr>
            <a:normAutofit/>
          </a:bodyPr>
          <a:lstStyle/>
          <a:p>
            <a:pPr marL="1314450" lvl="2" indent="-514350">
              <a:buSzPct val="105000"/>
            </a:pPr>
            <a:endParaRPr lang="en-US" sz="28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sz="3200" dirty="0" smtClean="0">
                <a:latin typeface="Century Gothic" pitchFamily="34" charset="0"/>
              </a:rPr>
              <a:t>Make sure everyone present knows the date and time of the next meeting</a:t>
            </a:r>
          </a:p>
          <a:p>
            <a:pPr marL="1314450" lvl="2" indent="-514350">
              <a:buSzPct val="105000"/>
            </a:pPr>
            <a:endParaRPr lang="en-US" sz="3200" dirty="0" smtClean="0">
              <a:latin typeface="Century Gothic" pitchFamily="34" charset="0"/>
            </a:endParaRPr>
          </a:p>
          <a:p>
            <a:pPr marL="1314450" lvl="2" indent="-514350">
              <a:buSzPct val="105000"/>
            </a:pPr>
            <a:r>
              <a:rPr lang="en-US" sz="3200" dirty="0" smtClean="0">
                <a:latin typeface="Century Gothic" pitchFamily="34" charset="0"/>
              </a:rPr>
              <a:t>Ring the closing bell and adjourn the meeting</a:t>
            </a:r>
          </a:p>
        </p:txBody>
      </p:sp>
      <p:pic>
        <p:nvPicPr>
          <p:cNvPr id="4" name="Picture 3" descr="Orange Wavy Li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15251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Century Gothic" pitchFamily="34" charset="0"/>
              </a:rPr>
              <a:t>Tips for Ending Meetings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5326</TotalTime>
  <Words>673</Words>
  <Application>Microsoft Office PowerPoint</Application>
  <PresentationFormat>On-screen Show (4:3)</PresentationFormat>
  <Paragraphs>168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Making a Meeting Move                ~Keys to a good Meeting   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Other Ideas for Meetings</vt:lpstr>
      <vt:lpstr>Share Your Story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minute Service Projects       &amp; Making a Meeting Move</dc:title>
  <dc:creator>OWNER</dc:creator>
  <cp:lastModifiedBy>Katie Havemann</cp:lastModifiedBy>
  <cp:revision>87</cp:revision>
  <dcterms:created xsi:type="dcterms:W3CDTF">2013-03-09T01:37:26Z</dcterms:created>
  <dcterms:modified xsi:type="dcterms:W3CDTF">2015-08-25T22:11:41Z</dcterms:modified>
</cp:coreProperties>
</file>