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6" r:id="rId2"/>
    <p:sldId id="495" r:id="rId3"/>
    <p:sldId id="496" r:id="rId4"/>
    <p:sldId id="493" r:id="rId5"/>
    <p:sldId id="494" r:id="rId6"/>
    <p:sldId id="477" r:id="rId7"/>
    <p:sldId id="490" r:id="rId8"/>
    <p:sldId id="497" r:id="rId9"/>
    <p:sldId id="498" r:id="rId10"/>
    <p:sldId id="499" r:id="rId11"/>
    <p:sldId id="478" r:id="rId12"/>
    <p:sldId id="480" r:id="rId13"/>
    <p:sldId id="479" r:id="rId14"/>
    <p:sldId id="486" r:id="rId15"/>
    <p:sldId id="487" r:id="rId16"/>
    <p:sldId id="492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ernandez" initials="Am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D440"/>
    <a:srgbClr val="660066"/>
    <a:srgbClr val="00005D"/>
    <a:srgbClr val="9EAB27"/>
    <a:srgbClr val="24B5F6"/>
    <a:srgbClr val="5AC7F8"/>
    <a:srgbClr val="B6E6FC"/>
    <a:srgbClr val="B4C2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33" autoAdjust="0"/>
    <p:restoredTop sz="85453" autoAdjust="0"/>
  </p:normalViewPr>
  <p:slideViewPr>
    <p:cSldViewPr>
      <p:cViewPr varScale="1">
        <p:scale>
          <a:sx n="62" d="100"/>
          <a:sy n="62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4T21:12:11.588" idx="1">
    <p:pos x="10" y="10"/>
    <p:text>Why not add some creative projects that would be good for large clubs or explain why the below projects would be good for a large club?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199"/>
            <a:ext cx="303233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819199"/>
            <a:ext cx="303233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28786-0D3A-403F-91B2-96729CC6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16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10392"/>
            <a:ext cx="5131647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9"/>
            <a:ext cx="303233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199"/>
            <a:ext cx="303233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DF3A65-19C7-4A11-BDF5-0BF1E56E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39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72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Text</a:t>
            </a:r>
            <a:r>
              <a:rPr lang="en-US" baseline="0" dirty="0" smtClean="0"/>
              <a:t> messaging- remind 101 – briefly describe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Ask the audience for</a:t>
            </a:r>
            <a:r>
              <a:rPr lang="en-US" baseline="0" dirty="0" smtClean="0"/>
              <a:t> their opinions on which are the best.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06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check with your</a:t>
            </a:r>
            <a:r>
              <a:rPr lang="en-US" baseline="0" dirty="0" smtClean="0"/>
              <a:t> school well in advance for a meeting places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Auditoriums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Chorus rooms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Larger classrooms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Speak loudly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17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directors are required</a:t>
            </a:r>
            <a:r>
              <a:rPr lang="en-US" baseline="0" dirty="0" smtClean="0"/>
              <a:t> and </a:t>
            </a:r>
            <a:r>
              <a:rPr lang="en-US" dirty="0" smtClean="0"/>
              <a:t>should be voted on by</a:t>
            </a:r>
            <a:r>
              <a:rPr lang="en-US" baseline="0" dirty="0" smtClean="0"/>
              <a:t> the club as a representative from the board to the members.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38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Directors</a:t>
            </a:r>
            <a:r>
              <a:rPr lang="en-US" baseline="0" dirty="0" smtClean="0"/>
              <a:t> doing this, allows the meeting to move along, rather than the secretary calling every name in a large club</a:t>
            </a:r>
            <a:endParaRPr lang="en-US" dirty="0" smtClean="0"/>
          </a:p>
          <a:p>
            <a:r>
              <a:rPr lang="en-US" dirty="0" smtClean="0"/>
              <a:t>Whatever</a:t>
            </a:r>
            <a:r>
              <a:rPr lang="en-US" baseline="0" dirty="0" smtClean="0"/>
              <a:t> works best for your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74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r>
              <a:rPr lang="en-US" dirty="0" smtClean="0"/>
              <a:t>Movie Nights (If you charge a fee, the money could go to a cause)</a:t>
            </a:r>
          </a:p>
          <a:p>
            <a:r>
              <a:rPr lang="en-US" dirty="0" smtClean="0"/>
              <a:t>Picnics</a:t>
            </a:r>
          </a:p>
          <a:p>
            <a:r>
              <a:rPr lang="en-US" dirty="0" smtClean="0"/>
              <a:t>Ice-Cream Socials</a:t>
            </a:r>
          </a:p>
          <a:p>
            <a:r>
              <a:rPr lang="en-US" dirty="0" smtClean="0"/>
              <a:t>Pool Party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99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the parents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19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</a:t>
            </a:r>
            <a:r>
              <a:rPr lang="en-US" baseline="0" dirty="0" smtClean="0"/>
              <a:t> audience what they think??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50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</a:t>
            </a:r>
            <a:r>
              <a:rPr lang="en-US" baseline="0" dirty="0" smtClean="0"/>
              <a:t> said by Key Club international.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Ask “So by this definition, how many of you have a large club?”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“an ‘extra-large’ club?”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92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bigger the</a:t>
            </a:r>
            <a:r>
              <a:rPr lang="en-US" baseline="0" dirty="0" smtClean="0"/>
              <a:t> club the more types of members you will have.  To have a successful club you should promote yourself to people of all different back grounds.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34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-Examples of large projects:</a:t>
            </a:r>
          </a:p>
          <a:p>
            <a:r>
              <a:rPr lang="en-US" dirty="0" smtClean="0"/>
              <a:t>Carnivals</a:t>
            </a:r>
          </a:p>
          <a:p>
            <a:r>
              <a:rPr lang="en-US" dirty="0" smtClean="0"/>
              <a:t>“Walk-A-Thons”</a:t>
            </a:r>
          </a:p>
          <a:p>
            <a:r>
              <a:rPr lang="en-US" dirty="0" smtClean="0"/>
              <a:t>Campus/Street/Beach Clean-Ups</a:t>
            </a:r>
          </a:p>
          <a:p>
            <a:endParaRPr lang="en-US" dirty="0" smtClean="0"/>
          </a:p>
          <a:p>
            <a:r>
              <a:rPr lang="en-US" dirty="0" smtClean="0"/>
              <a:t>-Have time sheets at all events to keep</a:t>
            </a:r>
            <a:r>
              <a:rPr lang="en-US" baseline="0" dirty="0" smtClean="0"/>
              <a:t> track easier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Meet with officers to MAKE SURE ALL MEMBERS STAY INVOLVED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Avoid “ghost members”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paid dues, but no service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81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Incoming</a:t>
            </a:r>
            <a:r>
              <a:rPr lang="en-US" baseline="0" dirty="0" smtClean="0"/>
              <a:t>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are great to get into your club.  They are looking for something to be apart of so go out there and sell yourself.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Social media is a wonderful tool when it comes to recruiting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put up flyers around your school to promote Key Club.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Or, you can use official Key Club promotional videos.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19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Fun, creative, OFTEN are key aspects to service projects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Lacking ice breakers? Check out our district website!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Make sure your post on Facebook are short and to the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81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-Long term projects:</a:t>
            </a:r>
            <a:r>
              <a:rPr lang="en-US" baseline="0" dirty="0" smtClean="0"/>
              <a:t> Ex: Reading to children at a local elementary school every week, month, or semester. Every Child a Swimmer during the summer. Tutoring kids after school.</a:t>
            </a:r>
          </a:p>
          <a:p>
            <a:r>
              <a:rPr lang="en-US" baseline="0" dirty="0" smtClean="0"/>
              <a:t>-Make a list and have a limit to how many people will be allowed to attend (this makes it seem like a privilege to attend)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74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Boy</a:t>
            </a:r>
            <a:r>
              <a:rPr lang="en-US" baseline="0" dirty="0" smtClean="0"/>
              <a:t> and girl team. They play until there is one girl and one boy, who play a match.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3. You say 2 truths and one lie. The group has to pick which is the lie.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Boys kneel down and are the chairs. Girls sit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F3A65-19C7-4A11-BDF5-0BF1E56E86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9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D0CF-82DA-4D38-AB09-D5927C26F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D65F-63C8-487A-A7C0-E5C488550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7310-8488-44E9-A6AC-FA7F1D02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3810000" cy="3200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1482-D425-4D9D-B0CB-9522A0D9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F8B7-6811-4E6D-877C-0E6C8E6C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DDC8C-E53F-4535-A293-284C5498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2A0E-A687-437F-ACE6-7D3C420C7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711C-8FB2-4219-A847-EE398EAB7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678F-513A-4483-A7CD-EC08ABA2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064E-0142-4D80-9F2B-769CA957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ACA6-4DD0-4676-9D77-FFED5491F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45BD8-5C6D-447E-8927-95E830699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55E4-DAD4-4B86-BA50-D66F5BFD1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730503-5F56-4CBF-91FF-DED92A54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9" descr="382 circles"/>
          <p:cNvPicPr>
            <a:picLocks noChangeAspect="1" noChangeArrowheads="1"/>
          </p:cNvPicPr>
          <p:nvPr/>
        </p:nvPicPr>
        <p:blipFill>
          <a:blip r:embed="rId15" cstate="print"/>
          <a:srcRect b="15907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0" y="1600200"/>
            <a:ext cx="9144000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0" y="0"/>
              </a:cxn>
              <a:cxn ang="0">
                <a:pos x="12240" y="360"/>
              </a:cxn>
              <a:cxn ang="0">
                <a:pos x="11520" y="720"/>
              </a:cxn>
              <a:cxn ang="0">
                <a:pos x="0" y="720"/>
              </a:cxn>
              <a:cxn ang="0">
                <a:pos x="0" y="0"/>
              </a:cxn>
            </a:cxnLst>
            <a:rect l="0" t="0" r="r" b="b"/>
            <a:pathLst>
              <a:path w="12240" h="720">
                <a:moveTo>
                  <a:pt x="0" y="0"/>
                </a:moveTo>
                <a:lnTo>
                  <a:pt x="11520" y="0"/>
                </a:lnTo>
                <a:lnTo>
                  <a:pt x="12240" y="360"/>
                </a:lnTo>
                <a:lnTo>
                  <a:pt x="11520" y="720"/>
                </a:lnTo>
                <a:lnTo>
                  <a:pt x="0" y="720"/>
                </a:lnTo>
                <a:lnTo>
                  <a:pt x="0" y="0"/>
                </a:lnTo>
                <a:close/>
              </a:path>
            </a:pathLst>
          </a:custGeom>
          <a:solidFill>
            <a:srgbClr val="9E09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465138" indent="-4651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5188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2080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87657" y="1905000"/>
            <a:ext cx="8610600" cy="2667000"/>
          </a:xfrm>
        </p:spPr>
        <p:txBody>
          <a:bodyPr/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LARGE CLUB ADMINISTRATION</a:t>
            </a:r>
          </a:p>
        </p:txBody>
      </p:sp>
      <p:pic>
        <p:nvPicPr>
          <p:cNvPr id="1038" name="Picture 14" descr="https://encrypted-tbn1.gstatic.com/images?q=tbn:ANd9GcR-5TFCHRKW3cncGsHlGWlTIYQuBZQBrw7ICOAppfQX_cpueP-A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7050"/>
            <a:ext cx="6394994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6057" y="5105400"/>
            <a:ext cx="1504676" cy="93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Communication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800600" cy="47244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2000" dirty="0" smtClean="0"/>
              <a:t>Phone Calls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Texts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Social Networks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Class Directors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School Announcements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Website</a:t>
            </a:r>
          </a:p>
          <a:p>
            <a:pPr>
              <a:buFont typeface="Webdings" pitchFamily="18" charset="2"/>
              <a:buChar char=""/>
            </a:pPr>
            <a:r>
              <a:rPr lang="en-US" sz="2000" dirty="0" smtClean="0"/>
              <a:t>Bulletin Board outside of meeting room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smtClean="0"/>
              <a:t>Check out the app</a:t>
            </a:r>
          </a:p>
          <a:p>
            <a:pPr marL="0" indent="0" algn="ctr">
              <a:buNone/>
            </a:pPr>
            <a:r>
              <a:rPr lang="en-US" sz="2500" dirty="0" smtClean="0"/>
              <a:t>“Remind101” Text Messages</a:t>
            </a:r>
          </a:p>
        </p:txBody>
      </p:sp>
      <p:pic>
        <p:nvPicPr>
          <p:cNvPr id="6" name="Picture 4" descr="http://resources1.news.com.au/images/2009/03/02/1111119/006677-texts-to-be-used-for-fire-ale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84" y="3048000"/>
            <a:ext cx="3366117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3886200"/>
            <a:ext cx="2362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Key Club Meeting Tomorrow!</a:t>
            </a:r>
          </a:p>
        </p:txBody>
      </p:sp>
    </p:spTree>
    <p:extLst>
      <p:ext uri="{BB962C8B-B14F-4D97-AF65-F5344CB8AC3E}">
        <p14:creationId xmlns:p14="http://schemas.microsoft.com/office/powerpoint/2010/main" xmlns="" val="19423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382000" cy="38100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3600" dirty="0"/>
              <a:t>L</a:t>
            </a:r>
            <a:r>
              <a:rPr lang="en-US" sz="3600" dirty="0" smtClean="0"/>
              <a:t>arge space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/>
              <a:t>Auditorium, large classrooms, gym, cafeteria, etc.</a:t>
            </a:r>
          </a:p>
          <a:p>
            <a:pPr>
              <a:buFont typeface="Webdings" pitchFamily="18" charset="2"/>
              <a:buChar char=""/>
            </a:pPr>
            <a:r>
              <a:rPr lang="en-US" sz="3600" dirty="0" smtClean="0"/>
              <a:t>Make sure that you speak loudly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Directors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8100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dirty="0" smtClean="0"/>
              <a:t>Class Directors </a:t>
            </a:r>
            <a:r>
              <a:rPr lang="en-US" dirty="0"/>
              <a:t>h</a:t>
            </a:r>
            <a:r>
              <a:rPr lang="en-US" dirty="0" smtClean="0"/>
              <a:t>elp communicate with the members in each grade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Helps relay messages from the board to the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3292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Take Attendance at Meetings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41910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endParaRPr lang="en-US" dirty="0" smtClean="0"/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Class Directors can take roll for each class</a:t>
            </a:r>
          </a:p>
          <a:p>
            <a:pPr>
              <a:buFont typeface="Webdings" pitchFamily="18" charset="2"/>
              <a:buChar char=""/>
            </a:pPr>
            <a:endParaRPr lang="en-US" dirty="0" smtClean="0"/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Could choose to have members sign in and sign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8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Social Events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6629400" cy="44958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2800" dirty="0" smtClean="0"/>
              <a:t>Helps retain members in the club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More club bonding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Makes students who are not members, want to be apart of the club.</a:t>
            </a:r>
          </a:p>
        </p:txBody>
      </p:sp>
      <p:pic>
        <p:nvPicPr>
          <p:cNvPr id="5" name="Picture 2" descr="http://a2tvuromina.files.wordpress.com/2010/04/moviereel__2v_2-259x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473" y="2133600"/>
            <a:ext cx="1910927" cy="4648200"/>
          </a:xfrm>
          <a:prstGeom prst="rect">
            <a:avLst/>
          </a:prstGeom>
          <a:noFill/>
        </p:spPr>
      </p:pic>
      <p:pic>
        <p:nvPicPr>
          <p:cNvPr id="6" name="Picture 5" descr="Key Club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1578" y="4572000"/>
            <a:ext cx="980694" cy="1638300"/>
          </a:xfrm>
          <a:prstGeom prst="rect">
            <a:avLst/>
          </a:prstGeom>
          <a:noFill/>
        </p:spPr>
      </p:pic>
      <p:pic>
        <p:nvPicPr>
          <p:cNvPr id="7" name="Picture 6" descr="Key Club Logo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467599" y="2590800"/>
            <a:ext cx="980693" cy="1676399"/>
          </a:xfrm>
          <a:prstGeom prst="rect">
            <a:avLst/>
          </a:prstGeom>
          <a:noFill/>
        </p:spPr>
      </p:pic>
      <p:pic>
        <p:nvPicPr>
          <p:cNvPr id="8" name="Picture 7" descr="Key Club Logo"/>
          <p:cNvPicPr>
            <a:picLocks noChangeAspect="1" noChangeArrowheads="1"/>
          </p:cNvPicPr>
          <p:nvPr/>
        </p:nvPicPr>
        <p:blipFill>
          <a:blip r:embed="rId4" cstate="print"/>
          <a:srcRect t="87097"/>
          <a:stretch>
            <a:fillRect/>
          </a:stretch>
        </p:blipFill>
        <p:spPr bwMode="auto">
          <a:xfrm>
            <a:off x="7471578" y="2133600"/>
            <a:ext cx="976715" cy="229815"/>
          </a:xfrm>
          <a:prstGeom prst="rect">
            <a:avLst/>
          </a:prstGeom>
          <a:noFill/>
        </p:spPr>
      </p:pic>
      <p:pic>
        <p:nvPicPr>
          <p:cNvPr id="9" name="Picture 8" descr="Key Club Logo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b="90323"/>
          <a:stretch>
            <a:fillRect/>
          </a:stretch>
        </p:blipFill>
        <p:spPr bwMode="auto">
          <a:xfrm>
            <a:off x="7424057" y="6566252"/>
            <a:ext cx="1067775" cy="18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33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43434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2800" dirty="0" smtClean="0"/>
              <a:t>They can help plan events, projects, and fundraisers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Help monitor members at big events 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Will allow more adults to be aware of the Kiwanis Family as well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68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2406"/>
          </a:xfrm>
        </p:spPr>
        <p:txBody>
          <a:bodyPr/>
          <a:lstStyle/>
          <a:p>
            <a:r>
              <a:rPr lang="en-US" dirty="0" smtClean="0"/>
              <a:t>If You Follow These Tips, Your Club Will Be Very Successful!</a:t>
            </a:r>
            <a:endParaRPr lang="en-US" dirty="0"/>
          </a:p>
        </p:txBody>
      </p:sp>
      <p:pic>
        <p:nvPicPr>
          <p:cNvPr id="4" name="Picture 2" descr="http://3.bp.blogspot.com/_vx-KEk0xgzo/TFbDW-_7iiI/AAAAAAAAALU/gKDrsr1old8/s1600/people-unite-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1550631" cy="15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“Large Club”?</a:t>
            </a:r>
            <a:endParaRPr lang="en-US" dirty="0"/>
          </a:p>
        </p:txBody>
      </p:sp>
      <p:pic>
        <p:nvPicPr>
          <p:cNvPr id="5124" name="Picture 4" descr="http://4.bp.blogspot.com/-lpssa2xPEhA/T6qvVWPMfsI/AAAAAAAAYH8/b6sPiH9SHx8/s1600/numbers-graph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4465377" cy="182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lpssa2xPEhA/T6qvVWPMfsI/AAAAAAAAYH8/b6sPiH9SHx8/s1600/numbers-graph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700" y="4953000"/>
            <a:ext cx="4324350" cy="1747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How many member does a “large club” have?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3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r>
              <a:rPr lang="en-US" sz="6000" dirty="0" smtClean="0"/>
              <a:t>What is a Large Club?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725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A</a:t>
            </a:r>
            <a:r>
              <a:rPr lang="en-US" sz="4400" dirty="0" smtClean="0"/>
              <a:t>ny club with 50 members or more</a:t>
            </a:r>
            <a:r>
              <a:rPr lang="en-US" sz="4400" dirty="0" smtClean="0"/>
              <a:t>!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An “Extra-large club” is a club that has 85 members or more.</a:t>
            </a:r>
          </a:p>
        </p:txBody>
      </p:sp>
    </p:spTree>
    <p:extLst>
      <p:ext uri="{BB962C8B-B14F-4D97-AF65-F5344CB8AC3E}">
        <p14:creationId xmlns:p14="http://schemas.microsoft.com/office/powerpoint/2010/main" xmlns="" val="35484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Advantages of Having a Large Club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5600" y="2514600"/>
            <a:ext cx="6248400" cy="38100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3600" dirty="0" smtClean="0"/>
              <a:t>More Service</a:t>
            </a:r>
          </a:p>
          <a:p>
            <a:pPr>
              <a:buFont typeface="Webdings" pitchFamily="18" charset="2"/>
              <a:buChar char=""/>
            </a:pPr>
            <a:endParaRPr lang="en-US" sz="3600" dirty="0" smtClean="0"/>
          </a:p>
          <a:p>
            <a:pPr>
              <a:buFont typeface="Webdings" pitchFamily="18" charset="2"/>
              <a:buChar char=""/>
            </a:pPr>
            <a:r>
              <a:rPr lang="en-US" sz="3600" dirty="0" smtClean="0"/>
              <a:t>Diversity within the club and the projects</a:t>
            </a:r>
          </a:p>
        </p:txBody>
      </p:sp>
      <p:pic>
        <p:nvPicPr>
          <p:cNvPr id="3074" name="Picture 2" descr="http://www.financial-spread-betting.com/images/advantages-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438400" cy="2709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3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Challenges of Running a Large Club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7244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2800" dirty="0" smtClean="0"/>
              <a:t>Not all of your members will be able to participate in a single project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Will have to plan larger projects to have all of your members participate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Keeping track of your members service hours and involvement</a:t>
            </a:r>
          </a:p>
          <a:p>
            <a:pPr>
              <a:buFont typeface="Webdings" pitchFamily="18" charset="2"/>
              <a:buChar char="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572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5562600" cy="30480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Grade/ Incoming Freshman Orientation</a:t>
            </a:r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Social </a:t>
            </a:r>
            <a:r>
              <a:rPr lang="en-US" sz="2800" dirty="0" smtClean="0"/>
              <a:t>Networks</a:t>
            </a:r>
            <a:endParaRPr lang="en-US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Flyers</a:t>
            </a:r>
            <a:endParaRPr lang="en-US" sz="2800" dirty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Promotional Videos</a:t>
            </a:r>
          </a:p>
        </p:txBody>
      </p:sp>
      <p:pic>
        <p:nvPicPr>
          <p:cNvPr id="5" name="Picture 4" descr="KC poster 2 template 11x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9412"/>
            <a:ext cx="2786205" cy="43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533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For free recruitment materials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Call 1-800-Kiwanis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(1-800-549–2647)</a:t>
            </a:r>
          </a:p>
        </p:txBody>
      </p:sp>
    </p:spTree>
    <p:extLst>
      <p:ext uri="{BB962C8B-B14F-4D97-AF65-F5344CB8AC3E}">
        <p14:creationId xmlns:p14="http://schemas.microsoft.com/office/powerpoint/2010/main" xmlns="" val="12611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Retention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382000" cy="2503227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sz="4000" dirty="0" smtClean="0"/>
              <a:t>You need 3 things:</a:t>
            </a:r>
          </a:p>
          <a:p>
            <a:pPr marL="1093788" lvl="1" indent="-514350">
              <a:buAutoNum type="arabicPeriod"/>
            </a:pPr>
            <a:r>
              <a:rPr lang="en-US" sz="3200" dirty="0" smtClean="0"/>
              <a:t>Service Projects</a:t>
            </a:r>
          </a:p>
          <a:p>
            <a:pPr marL="1093788" lvl="1" indent="-514350">
              <a:buAutoNum type="arabicPeriod"/>
            </a:pPr>
            <a:r>
              <a:rPr lang="en-US" sz="3200" dirty="0" smtClean="0"/>
              <a:t>Ice Breakers</a:t>
            </a:r>
          </a:p>
          <a:p>
            <a:pPr marL="1093788" lvl="1" indent="-514350">
              <a:buAutoNum type="arabicPeriod"/>
            </a:pPr>
            <a:r>
              <a:rPr lang="en-US" sz="3200" dirty="0" smtClean="0"/>
              <a:t>Communication</a:t>
            </a:r>
          </a:p>
        </p:txBody>
      </p:sp>
      <p:pic>
        <p:nvPicPr>
          <p:cNvPr id="7170" name="Picture 2" descr="C:\Users\Owner\Desktop\Division 24B Pictures\Everglades- Street Clean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49"/>
          <a:stretch/>
        </p:blipFill>
        <p:spPr bwMode="auto">
          <a:xfrm>
            <a:off x="152400" y="4648200"/>
            <a:ext cx="3657600" cy="209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oicesempowered.org/images/Working%20Toget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30003"/>
            <a:ext cx="2438400" cy="209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dgrantmakers.org/Portals/0/ContactUs/Phone_email_contac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14081"/>
            <a:ext cx="2381250" cy="209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615" y="4495800"/>
            <a:ext cx="4719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16908" y="4495800"/>
            <a:ext cx="4719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53200" y="4484427"/>
            <a:ext cx="4719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6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Service Projects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4343400"/>
          </a:xfrm>
        </p:spPr>
        <p:txBody>
          <a:bodyPr/>
          <a:lstStyle/>
          <a:p>
            <a:pPr>
              <a:buFont typeface="Webdings" pitchFamily="18" charset="2"/>
              <a:buChar char=""/>
            </a:pPr>
            <a:r>
              <a:rPr lang="en-US" dirty="0" smtClean="0"/>
              <a:t>School campus clean-up</a:t>
            </a:r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Nursing home </a:t>
            </a:r>
            <a:r>
              <a:rPr lang="en-US" dirty="0"/>
              <a:t>v</a:t>
            </a:r>
            <a:r>
              <a:rPr lang="en-US" dirty="0" smtClean="0"/>
              <a:t>isit</a:t>
            </a:r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Volunteering at a local </a:t>
            </a:r>
            <a:r>
              <a:rPr lang="en-US" dirty="0"/>
              <a:t>h</a:t>
            </a:r>
            <a:r>
              <a:rPr lang="en-US" dirty="0" smtClean="0"/>
              <a:t>ospital</a:t>
            </a:r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Tutoring</a:t>
            </a:r>
            <a:endParaRPr lang="en-US" dirty="0"/>
          </a:p>
          <a:p>
            <a:pPr>
              <a:buFont typeface="Webdings" pitchFamily="18" charset="2"/>
              <a:buChar char=""/>
            </a:pPr>
            <a:r>
              <a:rPr lang="en-US" dirty="0" smtClean="0"/>
              <a:t>Recurring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7878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Ice-Breakers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044262"/>
            <a:ext cx="4648200" cy="48006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Extreme Rock, Paper, Scissors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2 truths and a lie</a:t>
            </a:r>
          </a:p>
          <a:p>
            <a:pPr>
              <a:buFont typeface="Webdings" pitchFamily="18" charset="2"/>
              <a:buChar char=""/>
            </a:pPr>
            <a:endParaRPr lang="en-US" sz="2800" dirty="0" smtClean="0"/>
          </a:p>
          <a:p>
            <a:pPr>
              <a:buFont typeface="Webdings" pitchFamily="18" charset="2"/>
              <a:buChar char=""/>
            </a:pPr>
            <a:r>
              <a:rPr lang="en-US" sz="2800" dirty="0" smtClean="0"/>
              <a:t>Boy and Girl Musical Chairs</a:t>
            </a:r>
          </a:p>
        </p:txBody>
      </p:sp>
      <p:pic>
        <p:nvPicPr>
          <p:cNvPr id="5" name="Picture 2" descr="http://10steps.sg/wp-content/uploads/article52/coke-vs-peps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158" y="2686707"/>
            <a:ext cx="3769642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03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 Club Structur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 Club Structure</Template>
  <TotalTime>712</TotalTime>
  <Words>809</Words>
  <Application>Microsoft Office PowerPoint</Application>
  <PresentationFormat>On-screen Show (4:3)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Key Club Structure</vt:lpstr>
      <vt:lpstr>LARGE CLUB ADMINISTRATION</vt:lpstr>
      <vt:lpstr>What is a “Large Club”?</vt:lpstr>
      <vt:lpstr>What is a Large Club?</vt:lpstr>
      <vt:lpstr>Advantages of Having a Large Club</vt:lpstr>
      <vt:lpstr>Challenges of Running a Large Club</vt:lpstr>
      <vt:lpstr>Member Recruitment</vt:lpstr>
      <vt:lpstr>Member Retention</vt:lpstr>
      <vt:lpstr>1. Service Projects</vt:lpstr>
      <vt:lpstr>2. Ice-Breakers</vt:lpstr>
      <vt:lpstr>3. Communication</vt:lpstr>
      <vt:lpstr>Location</vt:lpstr>
      <vt:lpstr>Class Directors</vt:lpstr>
      <vt:lpstr>Take Attendance at Meetings</vt:lpstr>
      <vt:lpstr>Club Social Events</vt:lpstr>
      <vt:lpstr>Key Parents</vt:lpstr>
      <vt:lpstr>If You Follow These Tips, Your Club Will Be Very Successful!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CLUB ADMINISTRATION</dc:title>
  <dc:creator>Chizoba Ezenwa</dc:creator>
  <cp:lastModifiedBy>Katie Havemann</cp:lastModifiedBy>
  <cp:revision>57</cp:revision>
  <dcterms:created xsi:type="dcterms:W3CDTF">2013-03-09T14:11:44Z</dcterms:created>
  <dcterms:modified xsi:type="dcterms:W3CDTF">2015-08-25T22:07:35Z</dcterms:modified>
</cp:coreProperties>
</file>