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3" r:id="rId4"/>
    <p:sldId id="275" r:id="rId5"/>
    <p:sldId id="261" r:id="rId6"/>
    <p:sldId id="262" r:id="rId7"/>
    <p:sldId id="263" r:id="rId8"/>
    <p:sldId id="271" r:id="rId9"/>
    <p:sldId id="264" r:id="rId10"/>
    <p:sldId id="265" r:id="rId11"/>
    <p:sldId id="266" r:id="rId12"/>
    <p:sldId id="267" r:id="rId13"/>
    <p:sldId id="268" r:id="rId14"/>
    <p:sldId id="258" r:id="rId15"/>
    <p:sldId id="276" r:id="rId16"/>
    <p:sldId id="259" r:id="rId17"/>
    <p:sldId id="274" r:id="rId18"/>
    <p:sldId id="269" r:id="rId19"/>
    <p:sldId id="260" r:id="rId20"/>
    <p:sldId id="272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 snapToGrid="0" snapToObjects="1">
      <p:cViewPr>
        <p:scale>
          <a:sx n="60" d="100"/>
          <a:sy n="60" d="100"/>
        </p:scale>
        <p:origin x="-165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79B22-5AA6-2E4A-8D5E-F8D4BB4599EB}" type="datetime1">
              <a:rPr lang="en-US" smtClean="0"/>
              <a:t>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44731-5DD6-354B-AA41-4017E44DD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098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482ED-490A-DF4A-ADBC-8E4897BC7FDD}" type="datetime1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05F67-1AB5-E04A-AA2A-4253862EC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7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what are the 5 branches of the Kiwanis Family</a:t>
            </a:r>
          </a:p>
          <a:p>
            <a:r>
              <a:rPr lang="en-US" baseline="0" dirty="0" smtClean="0"/>
              <a:t>Ask why Kiwanis Family Relations are 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93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3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38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3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2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</a:t>
            </a:r>
            <a:r>
              <a:rPr lang="en-US" baseline="0" dirty="0"/>
              <a:t> more details on the Florida Key Club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20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</a:t>
            </a:r>
            <a:r>
              <a:rPr lang="en-US" baseline="0" dirty="0"/>
              <a:t> more details on the Florida Key Club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05F67-1AB5-E04A-AA2A-4253862ECC9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53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6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1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4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2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6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6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0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9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16EC5-C42E-3449-8A34-5F6F518B0C48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39618-33AD-3649-828C-20247B34F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0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8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63" y="4692663"/>
            <a:ext cx="2165337" cy="216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50398" y="997727"/>
            <a:ext cx="84598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>
              <a:latin typeface="Century Gothic"/>
              <a:cs typeface="Century Gothic"/>
            </a:endParaRPr>
          </a:p>
          <a:p>
            <a:pPr algn="ctr"/>
            <a:r>
              <a:rPr lang="en-US" sz="5400" dirty="0">
                <a:latin typeface="Century Gothic"/>
                <a:cs typeface="Century Gothic"/>
              </a:rPr>
              <a:t>Kiwanis Family Relations</a:t>
            </a:r>
          </a:p>
          <a:p>
            <a:pPr algn="ctr"/>
            <a:r>
              <a:rPr lang="en-US" sz="5400" dirty="0">
                <a:latin typeface="Century Gothic"/>
                <a:cs typeface="Century Gothic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705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970" y="715540"/>
            <a:ext cx="5741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Century Gothic"/>
                <a:cs typeface="Century Gothic"/>
              </a:rPr>
              <a:t>Aktion</a:t>
            </a:r>
            <a:r>
              <a:rPr lang="en-US" sz="3600" dirty="0">
                <a:latin typeface="Century Gothic"/>
                <a:cs typeface="Century Gothic"/>
              </a:rPr>
              <a:t> Club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970" y="1574187"/>
            <a:ext cx="83704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For adults with disabilities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Has a 4 member board (no editor)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Possible projects is drives, planting trees, making Christmas cards, car washes or raising funds for Eliminate </a:t>
            </a:r>
          </a:p>
        </p:txBody>
      </p:sp>
    </p:spTree>
    <p:extLst>
      <p:ext uri="{BB962C8B-B14F-4D97-AF65-F5344CB8AC3E}">
        <p14:creationId xmlns:p14="http://schemas.microsoft.com/office/powerpoint/2010/main" val="2892810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6741" y="787094"/>
            <a:ext cx="84062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/>
                <a:cs typeface="Century Gothic"/>
              </a:rPr>
              <a:t>Kiwanis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711" y="1663630"/>
            <a:ext cx="82452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Members are 18+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Sponsors all branches of the K-Family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err="1">
                <a:latin typeface="Century Gothic"/>
                <a:cs typeface="Century Gothic"/>
              </a:rPr>
              <a:t>Kiwanians</a:t>
            </a:r>
            <a:r>
              <a:rPr lang="en-US" sz="2800" dirty="0">
                <a:latin typeface="Century Gothic"/>
                <a:cs typeface="Century Gothic"/>
              </a:rPr>
              <a:t> should be involved in Key Club projects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Attend Kiwanis meetings and DCMs!</a:t>
            </a:r>
          </a:p>
        </p:txBody>
      </p:sp>
    </p:spTree>
    <p:extLst>
      <p:ext uri="{BB962C8B-B14F-4D97-AF65-F5344CB8AC3E}">
        <p14:creationId xmlns:p14="http://schemas.microsoft.com/office/powerpoint/2010/main" val="1684008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0970" y="804982"/>
            <a:ext cx="84241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/>
                <a:cs typeface="Century Gothic"/>
              </a:rPr>
              <a:t>Terrific Kids and Bringing Up Grades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711" y="1699407"/>
            <a:ext cx="82273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Kiwanis sponsored programs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For elementary school students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Terrific Kids aims to improve character and attitude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Bringing Up Grades focuses on the child’s academia </a:t>
            </a:r>
          </a:p>
        </p:txBody>
      </p:sp>
    </p:spTree>
    <p:extLst>
      <p:ext uri="{BB962C8B-B14F-4D97-AF65-F5344CB8AC3E}">
        <p14:creationId xmlns:p14="http://schemas.microsoft.com/office/powerpoint/2010/main" val="3933063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26791" y="1359525"/>
            <a:ext cx="69038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Tips for Working with the Branches</a:t>
            </a:r>
          </a:p>
        </p:txBody>
      </p:sp>
    </p:spTree>
    <p:extLst>
      <p:ext uri="{BB962C8B-B14F-4D97-AF65-F5344CB8AC3E}">
        <p14:creationId xmlns:p14="http://schemas.microsoft.com/office/powerpoint/2010/main" val="2915807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0146" y="755088"/>
            <a:ext cx="849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Working With K-Kids &amp; Builders Club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784" y="1733270"/>
            <a:ext cx="83244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Remember they are younger than you.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They idolize you (teenagers)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Do service projects with them and listen to them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They love to see the impact they’re making on the world around them</a:t>
            </a:r>
          </a:p>
        </p:txBody>
      </p:sp>
    </p:spTree>
    <p:extLst>
      <p:ext uri="{BB962C8B-B14F-4D97-AF65-F5344CB8AC3E}">
        <p14:creationId xmlns:p14="http://schemas.microsoft.com/office/powerpoint/2010/main" val="823270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0146" y="755088"/>
            <a:ext cx="849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Working With </a:t>
            </a:r>
            <a:r>
              <a:rPr lang="en-US" sz="3600" dirty="0" err="1" smtClean="0">
                <a:latin typeface="Century Gothic"/>
                <a:cs typeface="Century Gothic"/>
              </a:rPr>
              <a:t>Aktion</a:t>
            </a:r>
            <a:r>
              <a:rPr lang="en-US" sz="3600" dirty="0" smtClean="0">
                <a:latin typeface="Century Gothic"/>
                <a:cs typeface="Century Gothic"/>
              </a:rPr>
              <a:t> Club</a:t>
            </a:r>
            <a:endParaRPr lang="en-US" sz="3600" dirty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784" y="1733270"/>
            <a:ext cx="83244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entury Gothic"/>
                <a:cs typeface="Century Gothic"/>
              </a:rPr>
              <a:t>Do not treat them differently than you would anyone else.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entury Gothic"/>
                <a:cs typeface="Century Gothic"/>
              </a:rPr>
              <a:t>Be flexible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entury Gothic"/>
                <a:cs typeface="Century Gothic"/>
              </a:rPr>
              <a:t>Be patient and kind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51169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0293" y="840893"/>
            <a:ext cx="8238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entury Gothic"/>
                <a:cs typeface="Century Gothic"/>
              </a:rPr>
              <a:t>Working with CKI and Kiwanis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0293" y="1716109"/>
            <a:ext cx="823861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>
                <a:latin typeface="Century Gothic"/>
                <a:cs typeface="Century Gothic"/>
              </a:rPr>
              <a:t>Remember they are older than you.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entury Gothic"/>
                <a:cs typeface="Century Gothic"/>
              </a:rPr>
              <a:t>Work with them on their projects too.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entury Gothic"/>
                <a:cs typeface="Century Gothic"/>
              </a:rPr>
              <a:t>Take their advice and suggestions 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entury Gothic"/>
                <a:cs typeface="Century Gothic"/>
              </a:rPr>
              <a:t>Invite them to KCKC and SZR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entury Gothic"/>
                <a:cs typeface="Century Gothic"/>
              </a:rPr>
              <a:t>They love Key Club!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85589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0293" y="840893"/>
            <a:ext cx="8238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Kiwanis Family Events</a:t>
            </a:r>
            <a:endParaRPr lang="en-US" sz="4000" dirty="0">
              <a:latin typeface="Century Gothic"/>
              <a:cs typeface="Century Gothic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0293" y="1716109"/>
            <a:ext cx="823861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Kiwanis One Day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Key Club Week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CKI Service Week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DCONs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5998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395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6393" y="1502633"/>
            <a:ext cx="754771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Century Gothic"/>
                <a:cs typeface="Century Gothic"/>
              </a:rPr>
              <a:t>Kiwanis Family Relations Award</a:t>
            </a:r>
          </a:p>
        </p:txBody>
      </p:sp>
    </p:spTree>
    <p:extLst>
      <p:ext uri="{BB962C8B-B14F-4D97-AF65-F5344CB8AC3E}">
        <p14:creationId xmlns:p14="http://schemas.microsoft.com/office/powerpoint/2010/main" val="3468943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965" y="789410"/>
            <a:ext cx="8764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entury Gothic"/>
                <a:cs typeface="Century Gothic"/>
              </a:rPr>
              <a:t>Kiwanis Family Involvement Award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965" y="1698948"/>
            <a:ext cx="83415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Gothic"/>
                <a:cs typeface="Century Gothic"/>
              </a:rPr>
              <a:t>Requirements: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Complete a minimum of 3 service projects with another K-Family Branch.</a:t>
            </a:r>
          </a:p>
          <a:p>
            <a:pPr lvl="1"/>
            <a:r>
              <a:rPr lang="en-US" sz="2800" dirty="0">
                <a:latin typeface="Century Gothic"/>
                <a:cs typeface="Century Gothic"/>
              </a:rPr>
              <a:t>	- At least 5 Key Clubbers and 3 Members 	  of the other branch.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Pre-DCON application</a:t>
            </a:r>
          </a:p>
        </p:txBody>
      </p:sp>
    </p:spTree>
    <p:extLst>
      <p:ext uri="{BB962C8B-B14F-4D97-AF65-F5344CB8AC3E}">
        <p14:creationId xmlns:p14="http://schemas.microsoft.com/office/powerpoint/2010/main" val="367813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755087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entury Gothic"/>
                <a:cs typeface="Century Gothic"/>
              </a:rPr>
              <a:t>What Makes a Strong Relationship?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3421" y="1801913"/>
            <a:ext cx="83337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Attending each others’ meetings</a:t>
            </a:r>
            <a:endParaRPr lang="en-US" sz="3600" dirty="0">
              <a:latin typeface="Century Gothic"/>
              <a:cs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US" sz="3600" dirty="0">
                <a:latin typeface="Century Gothic"/>
                <a:cs typeface="Century Gothic"/>
              </a:rPr>
              <a:t>Projects together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>
                <a:latin typeface="Century Gothic"/>
                <a:cs typeface="Century Gothic"/>
              </a:rPr>
              <a:t>Strong support from </a:t>
            </a:r>
            <a:r>
              <a:rPr lang="en-US" sz="3600" dirty="0" smtClean="0">
                <a:latin typeface="Century Gothic"/>
                <a:cs typeface="Century Gothic"/>
              </a:rPr>
              <a:t>Kiwanis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Effective Communication</a:t>
            </a:r>
            <a:endParaRPr lang="en-US" sz="36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23676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965" y="566330"/>
            <a:ext cx="8341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entury Gothic"/>
                <a:cs typeface="Century Gothic"/>
              </a:rPr>
              <a:t>Resources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1203" y="1446566"/>
            <a:ext cx="834159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Lieutenant Governor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entury Gothic"/>
              <a:cs typeface="Century Gothic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Zone Administrator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entury Gothic"/>
              <a:cs typeface="Century Gothic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Kiwanis Family Relations Committee Chair: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division23b@floridakeyclub.org</a:t>
            </a:r>
            <a:r>
              <a:rPr lang="en-US" sz="3600" u="sng" dirty="0">
                <a:solidFill>
                  <a:srgbClr val="002060"/>
                </a:solidFill>
                <a:latin typeface="Century Gothic" panose="020B0502020202020204" pitchFamily="34" charset="0"/>
                <a:cs typeface="Century Gothic"/>
              </a:rPr>
              <a:t> </a:t>
            </a:r>
          </a:p>
          <a:p>
            <a:endParaRPr lang="en-US" sz="3600" dirty="0">
              <a:latin typeface="Century Gothic" panose="020B0502020202020204" pitchFamily="34" charset="0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02708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1766" y="1377414"/>
            <a:ext cx="758348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Century Gothic"/>
                <a:cs typeface="Century Gothic"/>
              </a:rPr>
              <a:t>Thank you for coming!</a:t>
            </a:r>
          </a:p>
          <a:p>
            <a:pPr algn="ctr"/>
            <a:r>
              <a:rPr lang="en-US" sz="4000" dirty="0">
                <a:latin typeface="Century Gothic"/>
                <a:cs typeface="Century Gothic"/>
              </a:rPr>
              <a:t>Are there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93254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76257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Benefits of Strong </a:t>
            </a:r>
            <a:r>
              <a:rPr lang="en-US" sz="4000" dirty="0">
                <a:latin typeface="Century Gothic"/>
                <a:cs typeface="Century Gothic"/>
              </a:rPr>
              <a:t>R</a:t>
            </a:r>
            <a:r>
              <a:rPr lang="en-US" sz="4000" dirty="0" smtClean="0">
                <a:latin typeface="Century Gothic"/>
                <a:cs typeface="Century Gothic"/>
              </a:rPr>
              <a:t>elationships</a:t>
            </a:r>
            <a:endParaRPr lang="en-US" sz="4000" dirty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421" y="1801913"/>
            <a:ext cx="83337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Strengthen your club structure 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Gain financial support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Network beyond Key Club</a:t>
            </a:r>
          </a:p>
          <a:p>
            <a:pPr marL="285750" indent="-285750">
              <a:buFont typeface="Arial"/>
              <a:buChar char="•"/>
            </a:pPr>
            <a:endParaRPr lang="en-US" sz="3600" dirty="0" smtClean="0">
              <a:latin typeface="Century Gothic"/>
              <a:cs typeface="Century Gothic"/>
            </a:endParaRPr>
          </a:p>
          <a:p>
            <a:pPr marL="285750" indent="-285750">
              <a:buFont typeface="Arial"/>
              <a:buChar char="•"/>
            </a:pPr>
            <a:endParaRPr lang="en-US" sz="36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6388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76257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Kiwanis Contact</a:t>
            </a:r>
            <a:endParaRPr lang="en-US" sz="4000" dirty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421" y="1801913"/>
            <a:ext cx="83337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In person (best way!)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By phone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Email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Century Gothic"/>
                <a:cs typeface="Century Gothic"/>
              </a:rPr>
              <a:t>Mail thank you letters</a:t>
            </a:r>
            <a:endParaRPr lang="en-US" sz="3600" dirty="0" smtClean="0">
              <a:latin typeface="Century Gothic"/>
              <a:cs typeface="Century Gothic"/>
            </a:endParaRPr>
          </a:p>
          <a:p>
            <a:pPr marL="285750" indent="-285750">
              <a:buFont typeface="Arial"/>
              <a:buChar char="•"/>
            </a:pPr>
            <a:endParaRPr lang="en-US" sz="3600" dirty="0" smtClean="0">
              <a:latin typeface="Century Gothic"/>
              <a:cs typeface="Century Gothic"/>
            </a:endParaRPr>
          </a:p>
          <a:p>
            <a:pPr marL="285750" indent="-285750">
              <a:buFont typeface="Arial"/>
              <a:buChar char="•"/>
            </a:pPr>
            <a:endParaRPr lang="en-US" sz="36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157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7337"/>
            <a:ext cx="7772400" cy="2073113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entury Gothic"/>
                <a:cs typeface="Century Gothic"/>
              </a:rPr>
              <a:t>Kiwanis Family Branches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67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33324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755088"/>
            <a:ext cx="8633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K-Kids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474" y="1544498"/>
            <a:ext cx="8478904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Elementary school members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Have the same 5 person board as Key Club (President, Vice President, etc…)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Possible projects include drives, park </a:t>
            </a:r>
            <a:r>
              <a:rPr lang="en-US" sz="2800" dirty="0" err="1">
                <a:latin typeface="Century Gothic"/>
                <a:cs typeface="Century Gothic"/>
              </a:rPr>
              <a:t>clean-ups</a:t>
            </a:r>
            <a:r>
              <a:rPr lang="en-US" sz="2800" dirty="0">
                <a:latin typeface="Century Gothic"/>
                <a:cs typeface="Century Gothic"/>
              </a:rPr>
              <a:t>, make dog toys and cards for veterans or hospital patients.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2752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970" y="751317"/>
            <a:ext cx="8441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Builder’s Club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970" y="1681518"/>
            <a:ext cx="8441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Middle school members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Also has the same 5 member board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Since they are a bit older than K-Kids they can help with more involved projects.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Examples include car washes, fundraisers, invite them to DCMs and drives.</a:t>
            </a:r>
          </a:p>
        </p:txBody>
      </p:sp>
    </p:spTree>
    <p:extLst>
      <p:ext uri="{BB962C8B-B14F-4D97-AF65-F5344CB8AC3E}">
        <p14:creationId xmlns:p14="http://schemas.microsoft.com/office/powerpoint/2010/main" val="382010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72" y="4690872"/>
            <a:ext cx="2167128" cy="216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3085" y="822871"/>
            <a:ext cx="84062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/>
                <a:cs typeface="Century Gothic"/>
              </a:rPr>
              <a:t>Key Club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085" y="1770961"/>
            <a:ext cx="84062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High school members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5 member club board, district boards and international board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Creates a variety of projects that can be done with other K-Family Branches</a:t>
            </a:r>
          </a:p>
        </p:txBody>
      </p:sp>
    </p:spTree>
    <p:extLst>
      <p:ext uri="{BB962C8B-B14F-4D97-AF65-F5344CB8AC3E}">
        <p14:creationId xmlns:p14="http://schemas.microsoft.com/office/powerpoint/2010/main" val="49281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8513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386" y="4685386"/>
            <a:ext cx="2172614" cy="2172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199" y="707823"/>
            <a:ext cx="8477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entury Gothic"/>
                <a:cs typeface="Century Gothic"/>
              </a:rPr>
              <a:t>Circle K (CKI)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198" y="1525402"/>
            <a:ext cx="90188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College and university members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Have a 5 person board along with a district and international board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Century Gothic"/>
                <a:cs typeface="Century Gothic"/>
              </a:rPr>
              <a:t>Since Key Club and CKI put on major projects invite each other to events, invite them to DCMs and attend Kiwanis meetings together.</a:t>
            </a:r>
          </a:p>
        </p:txBody>
      </p:sp>
    </p:spTree>
    <p:extLst>
      <p:ext uri="{BB962C8B-B14F-4D97-AF65-F5344CB8AC3E}">
        <p14:creationId xmlns:p14="http://schemas.microsoft.com/office/powerpoint/2010/main" val="4199180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7669</TotalTime>
  <Words>505</Words>
  <Application>Microsoft Office PowerPoint</Application>
  <PresentationFormat>On-screen Show (4:3)</PresentationFormat>
  <Paragraphs>98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Kiwanis Family Branches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pompano beach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yap</dc:creator>
  <cp:lastModifiedBy>ASUS</cp:lastModifiedBy>
  <cp:revision>39</cp:revision>
  <dcterms:created xsi:type="dcterms:W3CDTF">2016-08-14T04:44:21Z</dcterms:created>
  <dcterms:modified xsi:type="dcterms:W3CDTF">2017-01-26T21:20:09Z</dcterms:modified>
</cp:coreProperties>
</file>