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16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80a231e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5d80a231e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80a231e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5d80a231e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80a231e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5d80a231e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d80a231e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d80a231e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80a231e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d80a231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80a231e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5d80a231e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80a231e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5d80a231e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80a231e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d80a231e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80a231e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5d80a231e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80a231e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5d80a231e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33400" y="2743200"/>
            <a:ext cx="7848600" cy="33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4258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2628900" y="48768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1752600"/>
            <a:ext cx="6172200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37953" y="2819400"/>
            <a:ext cx="3810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876800" y="281940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39057" y="1524000"/>
            <a:ext cx="2539999" cy="70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31800" y="2477407"/>
            <a:ext cx="2539999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675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with Caption">
  <p:cSld name="1_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609600" y="1371600"/>
            <a:ext cx="7772400" cy="350837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429000" y="5030333"/>
            <a:ext cx="4114800" cy="91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 with Captions">
  <p:cSld name="Pictures with Captio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533400" y="1752600"/>
            <a:ext cx="3862053" cy="289877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3"/>
          </p:nvPr>
        </p:nvSpPr>
        <p:spPr>
          <a:xfrm>
            <a:off x="4724400" y="1752600"/>
            <a:ext cx="3862053" cy="289877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724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533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1371600" y="22320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2628900" y="36830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</a:pPr>
            <a:r>
              <a:rPr lang="en-US"/>
              <a:t>Kiwanis Family Relations</a:t>
            </a: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03900" y="6157475"/>
            <a:ext cx="79362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</a:pPr>
            <a:r>
              <a:rPr lang="en-US"/>
              <a:t>BY THE KIWANIS FAMILY RELATIONS COMMITTEE</a:t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25" y="3498675"/>
            <a:ext cx="3651125" cy="25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0" y="3498675"/>
            <a:ext cx="2428875" cy="25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625" y="3522675"/>
            <a:ext cx="1990725" cy="24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18350" y="1524000"/>
            <a:ext cx="28608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</a:t>
            </a:r>
            <a:endParaRPr sz="440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3517850" y="433475"/>
            <a:ext cx="54930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Kiwanis International, made up of adults, is the head of the Kiwanis organization. It is the top of the K-Family and very much like Key Club in its structure. Kiwanis supports Key Club in many of its projects and endeavors.</a:t>
            </a:r>
            <a:endParaRPr sz="2400"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480" y="3552225"/>
            <a:ext cx="4991732" cy="2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Benefits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Long term friendship and trust</a:t>
            </a: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Life mentors, best friends, dedicated neighbors, and professional role models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Funding for Key Leader, DCON, and ICON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Possible Projects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Clean ups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Garage sales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Talent shows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Dinner/breakfast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Joint walk-a-thons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Dances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Fundraisers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Anything you can possibly imagine! If you need any ideas, ask around. Or, ask your LTG/Club Officers.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242525" y="1524000"/>
            <a:ext cx="27366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Kiwanis Cont.</a:t>
            </a:r>
            <a:endParaRPr sz="4400"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59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Things to Keep in Mind when Working with Kiwanis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Always keep the Kiwanis Club up to date on what your Key Club is doing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Invite them to your Key Club meetings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Attend their meetings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Offer to help with their service projects and fundraising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Schedule a monthly/bimonthly K-Family event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Dress to impress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Keep a positive attitude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Always say thank you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495300" y="2317150"/>
            <a:ext cx="4076700" cy="44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Consists of the various branches of Kiwanis International: K-Kids, Builders Club, Key Club, Circle K, Kiwanis, and Aktion Club</a:t>
            </a:r>
            <a:endParaRPr sz="3000"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95300" y="1470850"/>
            <a:ext cx="81534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What is the Kiwanis Family?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13575"/>
            <a:ext cx="4305545" cy="32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95300" y="2869913"/>
            <a:ext cx="81534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Kiwanis Family can help your projects come to life!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Funding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Set up and take down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Planning</a:t>
            </a:r>
            <a:endParaRPr sz="3000"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Advertising</a:t>
            </a:r>
            <a:endParaRPr sz="3000"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495300" y="1675775"/>
            <a:ext cx="81534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/>
              <a:t>Why Should You Work with the Kiwanis Family?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39057" y="1524000"/>
            <a:ext cx="2539999" cy="70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K-Kids</a:t>
            </a:r>
            <a:endParaRPr sz="4400"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118250" y="2470150"/>
            <a:ext cx="2860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K-Kids is Kiwanis for elementary school children. It is a part of the Kiwanis Kids Program, which includes Bringing Up Grades (BUG) and Terrific Kids.</a:t>
            </a:r>
            <a:endParaRPr sz="240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4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Objectives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provide opportunities for working together in communities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develop leadership potential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foster development of a strong, moral character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 encourage loyalty to school, community, and nation</a:t>
            </a:r>
            <a:endParaRPr sz="240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331" y="4178925"/>
            <a:ext cx="2970781" cy="25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15825" y="1524000"/>
            <a:ext cx="25401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K-Kids</a:t>
            </a:r>
            <a:endParaRPr sz="4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Cont.</a:t>
            </a:r>
            <a:endParaRPr sz="4400"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4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Why Co-Sponsor?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Become a role model and mentor to the K-Kids Club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Help create the leaders of tomorrow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Recruit new Key Club members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Projects with K-Kids are inspiring and appeal to many volunteers</a:t>
            </a:r>
            <a:endParaRPr sz="2400"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075" y="4121075"/>
            <a:ext cx="2232575" cy="26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18350" y="1524000"/>
            <a:ext cx="28608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Builders Club</a:t>
            </a:r>
            <a:endParaRPr sz="4400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3517850" y="433475"/>
            <a:ext cx="54930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Builders Club is Kiwanis for middle school children. Their objective is to develop competent, capable, caring leaders through the vehicle of service.</a:t>
            </a:r>
            <a:endParaRPr sz="24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450" y="2521200"/>
            <a:ext cx="4809800" cy="36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18350" y="1524000"/>
            <a:ext cx="28608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Builders Club Cont.</a:t>
            </a:r>
            <a:endParaRPr sz="440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53900" y="3647750"/>
            <a:ext cx="3035400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Get them excited about Key Club!</a:t>
            </a:r>
            <a:endParaRPr sz="24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6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to Charter a Club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Talk with your Kiwanis Club to see if they are willing to co-sponsor with you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Aim for starting a club at “feeder” middle schools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Talk to the Principal of the middle school and get their support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Find a Faculty Advisor for the club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Find interested students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Hold club elections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Create club bylaws</a:t>
            </a:r>
            <a:endParaRPr sz="2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42524" y="1524000"/>
            <a:ext cx="27366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Circle K</a:t>
            </a:r>
            <a:endParaRPr sz="440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118250" y="2470150"/>
            <a:ext cx="2860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Circle K is Kiwanis for college students.</a:t>
            </a:r>
            <a:endParaRPr sz="240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475225" y="396425"/>
            <a:ext cx="53730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Benefits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Everyone is in it for the love of service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is often a smaller and more tight-knit group of people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 has more freedom when it comes to what projects it can do</a:t>
            </a:r>
            <a:endParaRPr sz="240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600" y="3849425"/>
            <a:ext cx="2624859" cy="23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734" y="3849425"/>
            <a:ext cx="1873116" cy="23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200" b="0" i="0" u="none" strike="noStrike" cap="non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6675" y="1524000"/>
            <a:ext cx="29124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4400"/>
              <a:t>Aktion Club</a:t>
            </a:r>
            <a:endParaRPr sz="440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118250" y="2876400"/>
            <a:ext cx="28608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</a:pPr>
            <a:r>
              <a:rPr lang="en-US" sz="2400"/>
              <a:t>Aktion Club is Kiwanis Sponsored for adults with disabilities.</a:t>
            </a:r>
            <a:endParaRPr sz="24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931" y="152400"/>
            <a:ext cx="1750731" cy="30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150" y="3194075"/>
            <a:ext cx="4725575" cy="31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6910" y="152399"/>
            <a:ext cx="2015890" cy="30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blic Awareness opt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On-screen Show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Verdana</vt:lpstr>
      <vt:lpstr>Courier New</vt:lpstr>
      <vt:lpstr>Calibri</vt:lpstr>
      <vt:lpstr>Noto Sans Symbols</vt:lpstr>
      <vt:lpstr>Arial</vt:lpstr>
      <vt:lpstr>Palatino Linotype</vt:lpstr>
      <vt:lpstr>Public Awareness opt2</vt:lpstr>
      <vt:lpstr>Kiwanis Family Relations</vt:lpstr>
      <vt:lpstr>What is the Kiwanis Family?</vt:lpstr>
      <vt:lpstr>Why Should You Work with the Kiwanis Family?</vt:lpstr>
      <vt:lpstr>K-Kids</vt:lpstr>
      <vt:lpstr>K-Kids Cont.</vt:lpstr>
      <vt:lpstr>Builders Club</vt:lpstr>
      <vt:lpstr>Builders Club Cont.</vt:lpstr>
      <vt:lpstr>Circle K</vt:lpstr>
      <vt:lpstr>Aktion Club</vt:lpstr>
      <vt:lpstr>Kiwanis</vt:lpstr>
      <vt:lpstr>Kiwanis Cont.</vt:lpstr>
      <vt:lpstr>Kiwanis Cont.</vt:lpstr>
      <vt:lpstr>Kiwanis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Family Relations</dc:title>
  <dc:creator>Robert Parton</dc:creator>
  <cp:lastModifiedBy>Donna Parton</cp:lastModifiedBy>
  <cp:revision>1</cp:revision>
  <dcterms:modified xsi:type="dcterms:W3CDTF">2020-04-26T20:28:14Z</dcterms:modified>
</cp:coreProperties>
</file>