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9" r:id="rId3"/>
    <p:sldId id="270" r:id="rId4"/>
    <p:sldId id="271" r:id="rId5"/>
    <p:sldId id="272" r:id="rId6"/>
    <p:sldId id="268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2" r:id="rId16"/>
    <p:sldId id="281" r:id="rId17"/>
    <p:sldId id="263" r:id="rId18"/>
    <p:sldId id="283" r:id="rId19"/>
    <p:sldId id="262" r:id="rId20"/>
    <p:sldId id="264" r:id="rId21"/>
    <p:sldId id="285" r:id="rId22"/>
    <p:sldId id="286" r:id="rId23"/>
    <p:sldId id="287" r:id="rId24"/>
    <p:sldId id="265" r:id="rId25"/>
    <p:sldId id="284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514" autoAdjust="0"/>
  </p:normalViewPr>
  <p:slideViewPr>
    <p:cSldViewPr snapToGrid="0" snapToObjects="1">
      <p:cViewPr>
        <p:scale>
          <a:sx n="40" d="100"/>
          <a:sy n="40" d="100"/>
        </p:scale>
        <p:origin x="-2256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7/26/2014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5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7/26/2014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4912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7/26/2014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18605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7/26/2014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76810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7/26/2014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20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7/26/2014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4502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7/26/2014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2755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7/26/2014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0649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7/26/2014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0087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7/26/2014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09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7/26/2014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2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48D92626-37D2-4832-BF7A-BC283494A20D}" type="datetimeFigureOut">
              <a:rPr lang="en-US" smtClean="0"/>
              <a:t>7/26/2014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9454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7984"/>
            <a:ext cx="77724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Key Club Graphic Standards</a:t>
            </a:r>
            <a:endParaRPr lang="en-US" sz="6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19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Headers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8" y="4090703"/>
            <a:ext cx="8566484" cy="203546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0" y="1600200"/>
            <a:ext cx="8974137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4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Headers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83598"/>
            <a:ext cx="8229600" cy="1877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25219"/>
            <a:ext cx="8229600" cy="187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1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Headers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24653"/>
            <a:ext cx="7772400" cy="193852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96318"/>
            <a:ext cx="7772400" cy="223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6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Backgrounds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694113" cy="4786313"/>
          </a:xfr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7" y="1600200"/>
            <a:ext cx="3694113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88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Backgrounds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694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89" y="1600200"/>
            <a:ext cx="3694113" cy="4792663"/>
          </a:xfrm>
        </p:spPr>
      </p:pic>
    </p:spTree>
    <p:extLst>
      <p:ext uri="{BB962C8B-B14F-4D97-AF65-F5344CB8AC3E}">
        <p14:creationId xmlns:p14="http://schemas.microsoft.com/office/powerpoint/2010/main" val="141073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Backgrounds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670300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6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Logos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644651"/>
            <a:ext cx="81026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" y="3525252"/>
            <a:ext cx="39925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148" y="3429000"/>
            <a:ext cx="32670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5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Logos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7183"/>
            <a:ext cx="2804403" cy="152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874" y="1717183"/>
            <a:ext cx="3282696" cy="1761744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6" y="3684170"/>
            <a:ext cx="21399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4484270"/>
            <a:ext cx="461010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6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Logos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3402"/>
            <a:ext cx="4943475" cy="1676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2" y="4465218"/>
            <a:ext cx="8797004" cy="187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1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Logos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929" y="1651918"/>
            <a:ext cx="2657636" cy="26454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27" y="1651918"/>
            <a:ext cx="2658640" cy="26454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13" y="1651918"/>
            <a:ext cx="2594492" cy="258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6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Pencils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9140"/>
            <a:ext cx="91440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7304"/>
            <a:ext cx="91440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3080"/>
            <a:ext cx="91440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27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Graphics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4355225" cy="18584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6" y="3378593"/>
            <a:ext cx="4004741" cy="1712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86" y="5230107"/>
            <a:ext cx="3736539" cy="13166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07" y="1902078"/>
            <a:ext cx="3663393" cy="1017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07" y="3779491"/>
            <a:ext cx="3242804" cy="7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3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Graphics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2089526"/>
            <a:ext cx="7143750" cy="3162300"/>
          </a:xfrm>
          <a:solidFill>
            <a:schemeClr val="tx1">
              <a:alpha val="85000"/>
            </a:schemeClr>
          </a:solidFill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417638"/>
            <a:ext cx="237172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09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Graphics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69686"/>
            <a:ext cx="1828800" cy="1828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805781"/>
            <a:ext cx="1828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95" y="1769686"/>
            <a:ext cx="18288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296318"/>
            <a:ext cx="182880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726" y="4343400"/>
            <a:ext cx="182880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95" y="4343400"/>
            <a:ext cx="185623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1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Graphics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7" y="1601244"/>
            <a:ext cx="1828800" cy="1828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37339"/>
            <a:ext cx="1828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68" y="1637339"/>
            <a:ext cx="18288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7" y="3910263"/>
            <a:ext cx="182880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910263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6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Key Club Colors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75" y="1600200"/>
            <a:ext cx="6278250" cy="4525963"/>
          </a:xfrm>
        </p:spPr>
      </p:pic>
    </p:spTree>
    <p:extLst>
      <p:ext uri="{BB962C8B-B14F-4D97-AF65-F5344CB8AC3E}">
        <p14:creationId xmlns:p14="http://schemas.microsoft.com/office/powerpoint/2010/main" val="68713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Key Club Fonts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1"/>
          <a:stretch/>
        </p:blipFill>
        <p:spPr>
          <a:xfrm>
            <a:off x="1622321" y="1417638"/>
            <a:ext cx="5899358" cy="4152984"/>
          </a:xfrm>
        </p:spPr>
      </p:pic>
    </p:spTree>
    <p:extLst>
      <p:ext uri="{BB962C8B-B14F-4D97-AF65-F5344CB8AC3E}">
        <p14:creationId xmlns:p14="http://schemas.microsoft.com/office/powerpoint/2010/main" val="106895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570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Pencils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6075"/>
            <a:ext cx="91440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4654"/>
            <a:ext cx="91440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8506"/>
            <a:ext cx="91440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17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Pencils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9461"/>
            <a:ext cx="91440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0381"/>
            <a:ext cx="91440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3238"/>
            <a:ext cx="91440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48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Pencils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6012"/>
            <a:ext cx="91440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4015"/>
            <a:ext cx="91440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3238"/>
            <a:ext cx="91440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24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Pencils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7695"/>
            <a:ext cx="91440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19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Headers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5912"/>
            <a:ext cx="91440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7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Headers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5102"/>
            <a:ext cx="9144000" cy="2195513"/>
          </a:xfrm>
        </p:spPr>
      </p:pic>
    </p:spTree>
    <p:extLst>
      <p:ext uri="{BB962C8B-B14F-4D97-AF65-F5344CB8AC3E}">
        <p14:creationId xmlns:p14="http://schemas.microsoft.com/office/powerpoint/2010/main" val="41279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Headers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8975558" cy="2238610"/>
          </a:xfr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3872816"/>
            <a:ext cx="8650287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58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3439</TotalTime>
  <Words>32</Words>
  <Application>Microsoft Office PowerPoint</Application>
  <PresentationFormat>On-screen Show (4:3)</PresentationFormat>
  <Paragraphs>25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Key Club Graphic Standards</vt:lpstr>
      <vt:lpstr>Pencils</vt:lpstr>
      <vt:lpstr>Pencils</vt:lpstr>
      <vt:lpstr>Pencils</vt:lpstr>
      <vt:lpstr>Pencils</vt:lpstr>
      <vt:lpstr>Pencils</vt:lpstr>
      <vt:lpstr>Headers</vt:lpstr>
      <vt:lpstr>Headers</vt:lpstr>
      <vt:lpstr>Headers</vt:lpstr>
      <vt:lpstr>Headers</vt:lpstr>
      <vt:lpstr>Headers</vt:lpstr>
      <vt:lpstr>Headers</vt:lpstr>
      <vt:lpstr>Backgrounds</vt:lpstr>
      <vt:lpstr>Backgrounds</vt:lpstr>
      <vt:lpstr>Backgrounds</vt:lpstr>
      <vt:lpstr>Logos</vt:lpstr>
      <vt:lpstr>Logos</vt:lpstr>
      <vt:lpstr>Logos</vt:lpstr>
      <vt:lpstr>Logos</vt:lpstr>
      <vt:lpstr>Graphics</vt:lpstr>
      <vt:lpstr>Graphics</vt:lpstr>
      <vt:lpstr>Graphics</vt:lpstr>
      <vt:lpstr>Graphics</vt:lpstr>
      <vt:lpstr>Key Club Colors</vt:lpstr>
      <vt:lpstr>Key Club Fonts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 Borgersen</dc:creator>
  <cp:lastModifiedBy>Katt Crowdis</cp:lastModifiedBy>
  <cp:revision>33</cp:revision>
  <dcterms:created xsi:type="dcterms:W3CDTF">2013-04-20T18:16:03Z</dcterms:created>
  <dcterms:modified xsi:type="dcterms:W3CDTF">2014-07-26T05:28:44Z</dcterms:modified>
</cp:coreProperties>
</file>