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7" r:id="rId3"/>
    <p:sldId id="260" r:id="rId4"/>
    <p:sldId id="263" r:id="rId5"/>
    <p:sldId id="261" r:id="rId6"/>
    <p:sldId id="265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F219-C7B3-432A-B2CA-8116C2202E24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786F-A355-482C-A34A-E8B67B1134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45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65A05E42-2D26-4E28-8EBC-E5A7FE996CE6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Close your eyes.</a:t>
            </a:r>
            <a:r>
              <a:rPr lang="en-US" baseline="0" dirty="0" smtClean="0">
                <a:latin typeface="Arial" charset="0"/>
              </a:rPr>
              <a:t>  Think back about the first time you were elected as an officer of KC.  How did you feel?  Were you excited?  Did you feel proud? </a:t>
            </a:r>
          </a:p>
          <a:p>
            <a:r>
              <a:rPr lang="en-US" baseline="0" dirty="0" smtClean="0">
                <a:latin typeface="Arial" charset="0"/>
              </a:rPr>
              <a:t>Ask participants to talk about their feelings.  </a:t>
            </a:r>
          </a:p>
          <a:p>
            <a:r>
              <a:rPr lang="en-US" baseline="0" dirty="0" smtClean="0">
                <a:latin typeface="Arial" charset="0"/>
              </a:rPr>
              <a:t>Stress being proud and excited about the opportunity.  </a:t>
            </a:r>
            <a:endParaRPr lang="en-US" dirty="0" smtClean="0">
              <a:latin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A10C17E3-5CC6-47B2-9786-34897692F0A3}" type="slidenum">
              <a:rPr lang="en-US" sz="1200" smtClean="0">
                <a:latin typeface="Arial" charset="0"/>
              </a:rPr>
              <a:pPr eaLnBrk="1" hangingPunct="1"/>
              <a:t>2</a:t>
            </a:fld>
            <a:endParaRPr lang="en-US" sz="12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Spring starts to get very</a:t>
            </a:r>
            <a:r>
              <a:rPr lang="en-US" baseline="0" dirty="0" smtClean="0">
                <a:latin typeface="Arial" charset="0"/>
              </a:rPr>
              <a:t> busy.  Be sure that all installations are done in a timely fashion.</a:t>
            </a:r>
            <a:endParaRPr lang="en-US" dirty="0" smtClean="0">
              <a:latin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A10C17E3-5CC6-47B2-9786-34897692F0A3}" type="slidenum">
              <a:rPr lang="en-US" sz="1200" smtClean="0">
                <a:latin typeface="Arial" charset="0"/>
              </a:rPr>
              <a:pPr eaLnBrk="1" hangingPunct="1"/>
              <a:t>3</a:t>
            </a:fld>
            <a:endParaRPr lang="en-US" sz="12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Explain</a:t>
            </a:r>
            <a:r>
              <a:rPr lang="en-US" baseline="0" dirty="0" smtClean="0">
                <a:latin typeface="Arial" charset="0"/>
              </a:rPr>
              <a:t> to clubs that performing or assisting at club officer installations is one of your duties. </a:t>
            </a:r>
          </a:p>
          <a:p>
            <a:r>
              <a:rPr lang="en-US" baseline="0" dirty="0" smtClean="0">
                <a:latin typeface="Arial" charset="0"/>
              </a:rPr>
              <a:t>It makes the club officer installation more special when the LTG attends and performs the installation.</a:t>
            </a:r>
            <a:endParaRPr lang="en-US" dirty="0" smtClean="0">
              <a:latin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A10C17E3-5CC6-47B2-9786-34897692F0A3}" type="slidenum">
              <a:rPr lang="en-US" sz="1200" smtClean="0">
                <a:latin typeface="Arial" charset="0"/>
              </a:rPr>
              <a:pPr eaLnBrk="1" hangingPunct="1"/>
              <a:t>4</a:t>
            </a:fld>
            <a:endParaRPr lang="en-US" sz="12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Work with clubs to make the installation a memorable</a:t>
            </a:r>
            <a:r>
              <a:rPr lang="en-US" baseline="0" dirty="0" smtClean="0">
                <a:latin typeface="Arial" charset="0"/>
              </a:rPr>
              <a:t> event and not just another meeting.</a:t>
            </a:r>
          </a:p>
          <a:p>
            <a:r>
              <a:rPr lang="en-US" baseline="0" dirty="0" smtClean="0">
                <a:latin typeface="Arial" charset="0"/>
              </a:rPr>
              <a:t>Brainstorm with the participants what can be done to make it more memorable.  </a:t>
            </a:r>
          </a:p>
          <a:p>
            <a:r>
              <a:rPr lang="en-US" baseline="0" dirty="0" smtClean="0">
                <a:latin typeface="Arial" charset="0"/>
              </a:rPr>
              <a:t>Consider a dinner meeting.  Invite parents.  Be sure to invite the Principal and other dignitaries.  Don’t forget the members of the sponsoring Kiwanis club.</a:t>
            </a:r>
            <a:endParaRPr lang="en-US" dirty="0" smtClean="0">
              <a:latin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A10C17E3-5CC6-47B2-9786-34897692F0A3}" type="slidenum">
              <a:rPr lang="en-US" sz="1200" smtClean="0">
                <a:latin typeface="Arial" charset="0"/>
              </a:rPr>
              <a:pPr eaLnBrk="1" hangingPunct="1"/>
              <a:t>5</a:t>
            </a:fld>
            <a:endParaRPr lang="en-US" sz="12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You can’t</a:t>
            </a:r>
            <a:r>
              <a:rPr lang="en-US" baseline="0" dirty="0" smtClean="0">
                <a:latin typeface="Arial" charset="0"/>
              </a:rPr>
              <a:t> “wing it”.  Take time to plan properly so  you performance is worthy of your office.  People took time out of their day to attend.  </a:t>
            </a:r>
            <a:endParaRPr lang="en-US" dirty="0" smtClean="0">
              <a:latin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A10C17E3-5CC6-47B2-9786-34897692F0A3}" type="slidenum">
              <a:rPr lang="en-US" sz="1200" smtClean="0">
                <a:latin typeface="Arial" charset="0"/>
              </a:rPr>
              <a:pPr eaLnBrk="1" hangingPunct="1"/>
              <a:t>6</a:t>
            </a:fld>
            <a:endParaRPr lang="en-US" sz="12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Refer to script in District Officer Binder</a:t>
            </a:r>
            <a:r>
              <a:rPr lang="en-US" baseline="0" dirty="0" smtClean="0">
                <a:latin typeface="Arial" charset="0"/>
              </a:rPr>
              <a:t> behind Tab. 9.  Go over it with the students.</a:t>
            </a:r>
          </a:p>
          <a:p>
            <a:r>
              <a:rPr lang="en-US" baseline="0" dirty="0" smtClean="0">
                <a:latin typeface="Arial" charset="0"/>
              </a:rPr>
              <a:t>Be sure to introduce yourself as the Lt. Governor of  Division_______.  Talk about what an honor it is to be present.  Highlight that KC is the worlds oldest and largest  high school service leadership organization.</a:t>
            </a:r>
          </a:p>
          <a:p>
            <a:r>
              <a:rPr lang="en-US" baseline="0" dirty="0" smtClean="0">
                <a:latin typeface="Arial" charset="0"/>
              </a:rPr>
              <a:t>Wear your pin and name badge.  Mingle. Introduce yourself to dignitaries.</a:t>
            </a:r>
          </a:p>
          <a:p>
            <a:r>
              <a:rPr lang="en-US" baseline="0" dirty="0" smtClean="0">
                <a:latin typeface="Arial" charset="0"/>
              </a:rPr>
              <a:t>Names are so important.  Ask for names ahead of time.  If you are unsure of the pronunciation, ask someone prior to the ceremony.</a:t>
            </a:r>
          </a:p>
          <a:p>
            <a:r>
              <a:rPr lang="en-US" baseline="0" dirty="0" smtClean="0">
                <a:latin typeface="Arial" charset="0"/>
              </a:rPr>
              <a:t>Ask participants:  what can </a:t>
            </a:r>
            <a:r>
              <a:rPr lang="en-US" baseline="0" dirty="0" err="1" smtClean="0">
                <a:latin typeface="Arial" charset="0"/>
              </a:rPr>
              <a:t>yo</a:t>
            </a:r>
            <a:r>
              <a:rPr lang="en-US" baseline="0" dirty="0" smtClean="0">
                <a:latin typeface="Arial" charset="0"/>
              </a:rPr>
              <a:t> do to personalize.</a:t>
            </a:r>
          </a:p>
          <a:p>
            <a:endParaRPr lang="en-US" dirty="0" smtClean="0">
              <a:latin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A10C17E3-5CC6-47B2-9786-34897692F0A3}" type="slidenum">
              <a:rPr lang="en-US" sz="1200" smtClean="0">
                <a:latin typeface="Arial" charset="0"/>
              </a:rPr>
              <a:pPr eaLnBrk="1" hangingPunct="1"/>
              <a:t>7</a:t>
            </a:fld>
            <a:endParaRPr lang="en-US" sz="12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After</a:t>
            </a:r>
            <a:r>
              <a:rPr lang="en-US" baseline="0" dirty="0" smtClean="0">
                <a:latin typeface="Arial" charset="0"/>
              </a:rPr>
              <a:t> the installation, take time to reflect and reevaluate.</a:t>
            </a:r>
          </a:p>
          <a:p>
            <a:r>
              <a:rPr lang="en-US" baseline="0" dirty="0" smtClean="0">
                <a:latin typeface="Arial" charset="0"/>
              </a:rPr>
              <a:t>Do you need to change something?  Did something not work well? Do you need to add something? </a:t>
            </a:r>
            <a:endParaRPr lang="en-US" dirty="0" smtClean="0">
              <a:latin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A10C17E3-5CC6-47B2-9786-34897692F0A3}" type="slidenum">
              <a:rPr lang="en-US" sz="1200" smtClean="0">
                <a:latin typeface="Arial" charset="0"/>
              </a:rPr>
              <a:pPr eaLnBrk="1" hangingPunct="1"/>
              <a:t>8</a:t>
            </a:fld>
            <a:endParaRPr lang="en-US" sz="12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89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22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1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3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0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0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1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3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3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53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E529F-D523-45E2-9BA1-D3A9E99F1531}" type="datetimeFigureOut">
              <a:rPr lang="en-US" smtClean="0"/>
              <a:t>04/06/2020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28ADC-C360-47E9-9A55-289AEDE23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66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343400"/>
            <a:ext cx="6400800" cy="2133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  <a:latin typeface="Century Gothic" pitchFamily="34" charset="0"/>
              </a:rPr>
              <a:t>Club Installations</a:t>
            </a:r>
          </a:p>
          <a:p>
            <a:pPr eaLnBrk="1" hangingPunct="1"/>
            <a:endParaRPr lang="en-US" sz="1600" dirty="0" smtClean="0">
              <a:latin typeface="Century Gothic" pitchFamily="34" charset="0"/>
            </a:endParaRPr>
          </a:p>
          <a:p>
            <a:pPr eaLnBrk="1" hangingPunct="1"/>
            <a:r>
              <a:rPr lang="en-US" sz="1200" dirty="0" smtClean="0">
                <a:solidFill>
                  <a:schemeClr val="tx1"/>
                </a:solidFill>
                <a:latin typeface="Century Gothic" pitchFamily="34" charset="0"/>
              </a:rPr>
              <a:t>Donna T. Parton</a:t>
            </a:r>
          </a:p>
          <a:p>
            <a:pPr eaLnBrk="1" hangingPunct="1"/>
            <a:r>
              <a:rPr lang="en-US" sz="1200" dirty="0" smtClean="0">
                <a:solidFill>
                  <a:schemeClr val="tx1"/>
                </a:solidFill>
                <a:latin typeface="Century Gothic" pitchFamily="34" charset="0"/>
              </a:rPr>
              <a:t>District Administrator</a:t>
            </a:r>
          </a:p>
          <a:p>
            <a:pPr eaLnBrk="1" hangingPunct="1"/>
            <a:endParaRPr lang="en-US" sz="1200" dirty="0" smtClean="0">
              <a:latin typeface="Century Gothic" pitchFamily="34" charset="0"/>
            </a:endParaRPr>
          </a:p>
          <a:p>
            <a:pPr eaLnBrk="1" hangingPunct="1"/>
            <a:endParaRPr lang="en-US" dirty="0" smtClean="0">
              <a:latin typeface="Century Gothic" pitchFamily="34" charset="0"/>
            </a:endParaRPr>
          </a:p>
          <a:p>
            <a:pPr eaLnBrk="1" hangingPunct="1"/>
            <a:endParaRPr lang="en-US" sz="1600" dirty="0" smtClean="0">
              <a:latin typeface="Century Gothic" pitchFamily="34" charset="0"/>
            </a:endParaRPr>
          </a:p>
          <a:p>
            <a:pPr eaLnBrk="1" hangingPunct="1"/>
            <a:endParaRPr lang="en-US" dirty="0" smtClean="0">
              <a:latin typeface="Century Gothic" pitchFamily="34" charset="0"/>
            </a:endParaRPr>
          </a:p>
          <a:p>
            <a:pPr eaLnBrk="1" hangingPunct="1"/>
            <a:endParaRPr lang="en-US" sz="3600" dirty="0" smtClean="0">
              <a:latin typeface="Century Gothic" pitchFamily="34" charset="0"/>
            </a:endParaRPr>
          </a:p>
        </p:txBody>
      </p:sp>
      <p:pic>
        <p:nvPicPr>
          <p:cNvPr id="5" name="Picture 4" descr="http://i2.wp.com/floridakeyclub.org/wp-content/uploads/Logo-Florida-New-transparent-background-8-11-2015.png?w=117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15900"/>
            <a:ext cx="4495800" cy="1678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715" y="1981200"/>
            <a:ext cx="1399644" cy="1413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419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Assets\Key Club background designs\pencil graphic\Pencil graphic-Light Nav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106338" y="1676400"/>
            <a:ext cx="72009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entury Gothic" pitchFamily="34" charset="0"/>
              </a:rPr>
              <a:t>Recall when you were elected as an officer of your Key Club. </a:t>
            </a:r>
            <a:endParaRPr lang="en-US" sz="4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296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Assets\Key Club background designs\pencil graphic\Pencil graphic-Light Nav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609600" y="228600"/>
            <a:ext cx="7239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en-US" b="1" dirty="0" smtClean="0">
                <a:latin typeface="Century Gothic" pitchFamily="34" charset="0"/>
              </a:rPr>
              <a:t>Installation of club officers</a:t>
            </a:r>
            <a:endParaRPr lang="en-US" b="1" dirty="0">
              <a:latin typeface="Century Gothic" pitchFamily="34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219200" y="2151841"/>
            <a:ext cx="6858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 smtClean="0">
                <a:latin typeface="Century Gothic" pitchFamily="34" charset="0"/>
              </a:rPr>
              <a:t>According to the Bylaws of Key Club International, installation of a club’s officers should be done in the spring following election.</a:t>
            </a:r>
            <a:endParaRPr lang="en-US" sz="36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93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Assets\Key Club background designs\pencil graphic\Pencil graphic-Light Nav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085850" y="241369"/>
            <a:ext cx="7239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en-US" b="1" dirty="0" smtClean="0">
                <a:latin typeface="Century Gothic" pitchFamily="34" charset="0"/>
              </a:rPr>
              <a:t>Installation of Club Officers</a:t>
            </a:r>
            <a:endParaRPr lang="en-US" b="1" dirty="0">
              <a:latin typeface="Century Gothic" pitchFamily="34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762000" y="1828800"/>
            <a:ext cx="72009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entury Gothic" pitchFamily="34" charset="0"/>
              </a:rPr>
              <a:t>Contact your clubs and offer to come and induct officers.  </a:t>
            </a:r>
            <a:endParaRPr lang="en-US" sz="4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86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Assets\Key Club background designs\pencil graphic\Pencil graphic-Light Nav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8" y="0"/>
            <a:ext cx="9144000" cy="99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983673" y="195272"/>
            <a:ext cx="6934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en-US" b="1" dirty="0">
                <a:latin typeface="Century Gothic" pitchFamily="34" charset="0"/>
              </a:rPr>
              <a:t>Installation of </a:t>
            </a:r>
            <a:r>
              <a:rPr lang="en-US" b="1" dirty="0" smtClean="0">
                <a:latin typeface="Century Gothic" pitchFamily="34" charset="0"/>
              </a:rPr>
              <a:t>Club Officers</a:t>
            </a:r>
            <a:endParaRPr lang="en-US" b="1" dirty="0">
              <a:latin typeface="Century Gothic" pitchFamily="34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143000" y="2514600"/>
            <a:ext cx="6858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 pitchFamily="34" charset="0"/>
              </a:rPr>
              <a:t>Make it a 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 pitchFamily="34" charset="0"/>
              </a:rPr>
              <a:t>memorable event!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409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Assets\Key Club background designs\pencil graphic\Pencil graphic-Light Nav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2362200" y="241369"/>
            <a:ext cx="57842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en-US" b="1" dirty="0" smtClean="0">
                <a:latin typeface="Century Gothic" pitchFamily="34" charset="0"/>
              </a:rPr>
              <a:t>Helpful Hints</a:t>
            </a:r>
            <a:endParaRPr lang="en-US" b="1" dirty="0">
              <a:latin typeface="Century Gothic" pitchFamily="34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066800" y="2151063"/>
            <a:ext cx="6858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800" b="1" dirty="0" smtClean="0">
                <a:latin typeface="Century Gothic" pitchFamily="34" charset="0"/>
              </a:rPr>
              <a:t>Proper planning and preparation prevents poor performance!</a:t>
            </a:r>
            <a:endParaRPr lang="en-US" sz="4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3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Assets\Key Club background designs\pencil graphic\Pencil graphic-Light Nav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085850" y="241369"/>
            <a:ext cx="7239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en-US" b="1" dirty="0" smtClean="0">
                <a:latin typeface="Century Gothic" pitchFamily="34" charset="0"/>
              </a:rPr>
              <a:t>Installation of Club Officers</a:t>
            </a:r>
            <a:endParaRPr lang="en-US" b="1" dirty="0">
              <a:latin typeface="Century Gothic" pitchFamily="34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762000" y="1524000"/>
            <a:ext cx="750916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Century Gothic" pitchFamily="34" charset="0"/>
              </a:rPr>
              <a:t>Review the script.</a:t>
            </a:r>
          </a:p>
          <a:p>
            <a:endParaRPr lang="en-US" sz="3600" b="1" dirty="0" smtClean="0">
              <a:latin typeface="Century Gothic" pitchFamily="34" charset="0"/>
            </a:endParaRPr>
          </a:p>
          <a:p>
            <a:r>
              <a:rPr lang="en-US" sz="3600" b="1" dirty="0" smtClean="0">
                <a:latin typeface="Century Gothic" pitchFamily="34" charset="0"/>
              </a:rPr>
              <a:t>Practice pronouncing names. </a:t>
            </a:r>
          </a:p>
          <a:p>
            <a:endParaRPr lang="en-US" sz="3600" b="1" dirty="0" smtClean="0">
              <a:latin typeface="Century Gothic" pitchFamily="34" charset="0"/>
            </a:endParaRPr>
          </a:p>
          <a:p>
            <a:r>
              <a:rPr lang="en-US" sz="3600" b="1" dirty="0" smtClean="0">
                <a:latin typeface="Century Gothic" pitchFamily="34" charset="0"/>
              </a:rPr>
              <a:t>Personalize</a:t>
            </a:r>
            <a:r>
              <a:rPr lang="en-US" sz="4800" b="1" dirty="0" smtClean="0">
                <a:latin typeface="Century Gothic" pitchFamily="34" charset="0"/>
              </a:rPr>
              <a:t>.</a:t>
            </a:r>
            <a:endParaRPr lang="en-US" sz="4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148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Assets\Key Club background designs\pencil graphic\Pencil graphic-Light Nav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762000" y="228600"/>
            <a:ext cx="7086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en-US" b="1" dirty="0">
                <a:latin typeface="Century Gothic" pitchFamily="34" charset="0"/>
              </a:rPr>
              <a:t>Installation of Club Officers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066800" y="2151063"/>
            <a:ext cx="6858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 dirty="0" smtClean="0">
                <a:latin typeface="Century Gothic" pitchFamily="34" charset="0"/>
              </a:rPr>
              <a:t>Reflect</a:t>
            </a:r>
          </a:p>
          <a:p>
            <a:pPr algn="ctr"/>
            <a:r>
              <a:rPr lang="en-US" sz="4800" b="1" dirty="0" smtClean="0">
                <a:latin typeface="Century Gothic" pitchFamily="34" charset="0"/>
              </a:rPr>
              <a:t>and </a:t>
            </a:r>
          </a:p>
          <a:p>
            <a:pPr algn="ctr"/>
            <a:r>
              <a:rPr lang="en-US" sz="4800" b="1" dirty="0" smtClean="0">
                <a:latin typeface="Century Gothic" pitchFamily="34" charset="0"/>
              </a:rPr>
              <a:t>Reevaluate.</a:t>
            </a:r>
            <a:endParaRPr lang="en-US" sz="4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47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444</Words>
  <Application>Microsoft Office PowerPoint</Application>
  <PresentationFormat>On-screen Show (4:3)</PresentationFormat>
  <Paragraphs>52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District of Key Club</dc:title>
  <dc:creator>Bob</dc:creator>
  <cp:lastModifiedBy>donnaparton@comcast.net</cp:lastModifiedBy>
  <cp:revision>26</cp:revision>
  <dcterms:created xsi:type="dcterms:W3CDTF">2012-04-07T23:58:45Z</dcterms:created>
  <dcterms:modified xsi:type="dcterms:W3CDTF">2020-04-06T18:19:33Z</dcterms:modified>
</cp:coreProperties>
</file>