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jUVpoRkq8xwDBZLw/fvNzAwPde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5f04858ff2_0_262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g5f04858ff2_0_262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g5f04858ff2_0_262"/>
          <p:cNvCxnSpPr/>
          <p:nvPr/>
        </p:nvCxnSpPr>
        <p:spPr>
          <a:xfrm>
            <a:off x="977625" y="2980467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g5f04858ff2_0_262"/>
          <p:cNvSpPr txBox="1"/>
          <p:nvPr>
            <p:ph type="ctrTitle"/>
          </p:nvPr>
        </p:nvSpPr>
        <p:spPr>
          <a:xfrm>
            <a:off x="840800" y="182400"/>
            <a:ext cx="10524000" cy="2471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4" name="Google Shape;14;g5f04858ff2_0_262"/>
          <p:cNvSpPr txBox="1"/>
          <p:nvPr>
            <p:ph idx="1" type="subTitle"/>
          </p:nvPr>
        </p:nvSpPr>
        <p:spPr>
          <a:xfrm>
            <a:off x="840800" y="4304500"/>
            <a:ext cx="10524000" cy="1698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g5f04858ff2_0_26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f04858ff2_0_309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5f04858ff2_0_309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g5f04858ff2_0_309"/>
          <p:cNvSpPr txBox="1"/>
          <p:nvPr>
            <p:ph hasCustomPrompt="1" type="title"/>
          </p:nvPr>
        </p:nvSpPr>
        <p:spPr>
          <a:xfrm>
            <a:off x="782300" y="1805050"/>
            <a:ext cx="10627500" cy="2051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g5f04858ff2_0_309"/>
          <p:cNvSpPr txBox="1"/>
          <p:nvPr>
            <p:ph idx="1" type="body"/>
          </p:nvPr>
        </p:nvSpPr>
        <p:spPr>
          <a:xfrm>
            <a:off x="782300" y="3957850"/>
            <a:ext cx="10627500" cy="1428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61" name="Google Shape;61;g5f04858ff2_0_30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f04858ff2_0_31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f04858ff2_0_3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66" name="Google Shape;66;g5f04858ff2_0_31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7" name="Google Shape;67;g5f04858ff2_0_3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g5f04858ff2_0_3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g5f04858ff2_0_3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5f04858ff2_0_269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g5f04858ff2_0_269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g5f04858ff2_0_269"/>
          <p:cNvSpPr txBox="1"/>
          <p:nvPr>
            <p:ph type="title"/>
          </p:nvPr>
        </p:nvSpPr>
        <p:spPr>
          <a:xfrm>
            <a:off x="679400" y="2561800"/>
            <a:ext cx="10833300" cy="173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0" name="Google Shape;20;g5f04858ff2_0_26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5f04858ff2_0_274"/>
          <p:cNvSpPr/>
          <p:nvPr/>
        </p:nvSpPr>
        <p:spPr>
          <a:xfrm>
            <a:off x="-167" y="6727600"/>
            <a:ext cx="12192000" cy="130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g5f04858ff2_0_274"/>
          <p:cNvCxnSpPr/>
          <p:nvPr/>
        </p:nvCxnSpPr>
        <p:spPr>
          <a:xfrm>
            <a:off x="559233" y="1538926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g5f04858ff2_0_274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25" name="Google Shape;25;g5f04858ff2_0_274"/>
          <p:cNvSpPr txBox="1"/>
          <p:nvPr>
            <p:ph idx="1" type="body"/>
          </p:nvPr>
        </p:nvSpPr>
        <p:spPr>
          <a:xfrm>
            <a:off x="415600" y="1890400"/>
            <a:ext cx="11360700" cy="4201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26" name="Google Shape;26;g5f04858ff2_0_27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g5f04858ff2_0_280"/>
          <p:cNvCxnSpPr/>
          <p:nvPr/>
        </p:nvCxnSpPr>
        <p:spPr>
          <a:xfrm>
            <a:off x="559233" y="1538926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g5f04858ff2_0_280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30" name="Google Shape;30;g5f04858ff2_0_280"/>
          <p:cNvSpPr txBox="1"/>
          <p:nvPr>
            <p:ph idx="1" type="body"/>
          </p:nvPr>
        </p:nvSpPr>
        <p:spPr>
          <a:xfrm>
            <a:off x="415600" y="1890600"/>
            <a:ext cx="5333100" cy="4201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g5f04858ff2_0_280"/>
          <p:cNvSpPr txBox="1"/>
          <p:nvPr>
            <p:ph idx="2" type="body"/>
          </p:nvPr>
        </p:nvSpPr>
        <p:spPr>
          <a:xfrm>
            <a:off x="6443200" y="1890600"/>
            <a:ext cx="5333100" cy="4201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2" name="Google Shape;32;g5f04858ff2_0_28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5f04858ff2_0_286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35" name="Google Shape;35;g5f04858ff2_0_28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g5f04858ff2_0_289"/>
          <p:cNvCxnSpPr/>
          <p:nvPr/>
        </p:nvCxnSpPr>
        <p:spPr>
          <a:xfrm>
            <a:off x="548058" y="1890363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g5f04858ff2_0_289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9" name="Google Shape;39;g5f04858ff2_0_289"/>
          <p:cNvSpPr txBox="1"/>
          <p:nvPr>
            <p:ph idx="1" type="body"/>
          </p:nvPr>
        </p:nvSpPr>
        <p:spPr>
          <a:xfrm>
            <a:off x="415600" y="2187133"/>
            <a:ext cx="3744000" cy="3905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0" name="Google Shape;40;g5f04858ff2_0_28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5f04858ff2_0_294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g5f04858ff2_0_294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g5f04858ff2_0_294"/>
          <p:cNvSpPr txBox="1"/>
          <p:nvPr>
            <p:ph type="title"/>
          </p:nvPr>
        </p:nvSpPr>
        <p:spPr>
          <a:xfrm>
            <a:off x="653667" y="701800"/>
            <a:ext cx="74916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45" name="Google Shape;45;g5f04858ff2_0_29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5f04858ff2_0_299"/>
          <p:cNvSpPr/>
          <p:nvPr/>
        </p:nvSpPr>
        <p:spPr>
          <a:xfrm>
            <a:off x="6096000" y="-133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g5f04858ff2_0_299"/>
          <p:cNvCxnSpPr/>
          <p:nvPr/>
        </p:nvCxnSpPr>
        <p:spPr>
          <a:xfrm>
            <a:off x="6706233" y="5994000"/>
            <a:ext cx="624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g5f04858ff2_0_299"/>
          <p:cNvSpPr txBox="1"/>
          <p:nvPr>
            <p:ph type="title"/>
          </p:nvPr>
        </p:nvSpPr>
        <p:spPr>
          <a:xfrm>
            <a:off x="354000" y="1446167"/>
            <a:ext cx="5393700" cy="2276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50" name="Google Shape;50;g5f04858ff2_0_299"/>
          <p:cNvSpPr txBox="1"/>
          <p:nvPr>
            <p:ph idx="1" type="subTitle"/>
          </p:nvPr>
        </p:nvSpPr>
        <p:spPr>
          <a:xfrm>
            <a:off x="354000" y="3793600"/>
            <a:ext cx="5393700" cy="189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g5f04858ff2_0_299"/>
          <p:cNvSpPr txBox="1"/>
          <p:nvPr>
            <p:ph idx="2" type="body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  <a:defRPr>
                <a:solidFill>
                  <a:schemeClr val="accent1"/>
                </a:solidFill>
              </a:defRPr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</a:defRPr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</a:defRPr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</a:defRPr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</a:defRPr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</a:defRPr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</a:defRPr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</a:defRPr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g5f04858ff2_0_29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5f04858ff2_0_306"/>
          <p:cNvSpPr txBox="1"/>
          <p:nvPr>
            <p:ph idx="1" type="body"/>
          </p:nvPr>
        </p:nvSpPr>
        <p:spPr>
          <a:xfrm>
            <a:off x="426000" y="5640767"/>
            <a:ext cx="7998300" cy="79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55" name="Google Shape;55;g5f04858ff2_0_30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5f04858ff2_0_258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sz="43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g5f04858ff2_0_258"/>
          <p:cNvSpPr txBox="1"/>
          <p:nvPr>
            <p:ph idx="1" type="body"/>
          </p:nvPr>
        </p:nvSpPr>
        <p:spPr>
          <a:xfrm>
            <a:off x="415600" y="1890400"/>
            <a:ext cx="11360700" cy="42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○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■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●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○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■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●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○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Lato"/>
              <a:buChar char="■"/>
              <a:defRPr sz="1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g5f04858ff2_0_25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0CF67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>
            <p:ph type="ctrTitle"/>
          </p:nvPr>
        </p:nvSpPr>
        <p:spPr>
          <a:xfrm>
            <a:off x="-344175" y="1182625"/>
            <a:ext cx="12341400" cy="247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46524"/>
              </a:buClr>
              <a:buSzPts val="6000"/>
              <a:buFont typeface="Calibri"/>
              <a:buNone/>
            </a:pPr>
            <a:r>
              <a:t/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Kiwanis Kids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(K-Kids)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5" name="Google Shape;75;p1"/>
          <p:cNvSpPr txBox="1"/>
          <p:nvPr>
            <p:ph idx="1" type="subTitle"/>
          </p:nvPr>
        </p:nvSpPr>
        <p:spPr>
          <a:xfrm>
            <a:off x="1976325" y="5470218"/>
            <a:ext cx="105240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Presented by the Kiwanis Family Relations Committee</a:t>
            </a:r>
            <a:endParaRPr sz="20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6" name="Google Shape;7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050" y="4317925"/>
            <a:ext cx="2082126" cy="2082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457C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>
                <a:latin typeface="Garamond"/>
                <a:ea typeface="Garamond"/>
                <a:cs typeface="Garamond"/>
                <a:sym typeface="Garamond"/>
              </a:rPr>
              <a:t>What is K-Kids?</a:t>
            </a:r>
            <a:endParaRPr sz="48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2" name="Google Shape;8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K-Kids is the Kiwanis branch for elementary school children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A student-led community service club for elementary-age students that teaches members the value of helping others through participation in community service projects and club activities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 It is part of the Kiwanis Kids Program, which includes: 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        -Bringing Up Grades and Terrific Kids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457C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>
                <a:latin typeface="Garamond"/>
                <a:ea typeface="Garamond"/>
                <a:cs typeface="Garamond"/>
                <a:sym typeface="Garamond"/>
              </a:rPr>
              <a:t>Kiwanis Kids Program</a:t>
            </a:r>
            <a:endParaRPr sz="48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8" name="Google Shape;88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667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Bringing up Grades –</a:t>
            </a:r>
            <a:r>
              <a:rPr lang="en-US">
                <a:latin typeface="Verdana"/>
                <a:ea typeface="Verdana"/>
                <a:cs typeface="Verdana"/>
                <a:sym typeface="Verdana"/>
              </a:rPr>
              <a:t> a program designed to provide recognition to students who raise their grades into an acceptable range and maintain or continue to raise them from one grading period to the next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Terrific Kids –</a:t>
            </a:r>
            <a:r>
              <a:rPr lang="en-US">
                <a:latin typeface="Verdana"/>
                <a:ea typeface="Verdana"/>
                <a:cs typeface="Verdana"/>
                <a:sym typeface="Verdana"/>
              </a:rPr>
              <a:t> Terrific Kids is a student-recognition program that promotes character development, self-esteem, and perseverance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457C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>
                <a:latin typeface="Garamond"/>
                <a:ea typeface="Garamond"/>
                <a:cs typeface="Garamond"/>
                <a:sym typeface="Garamond"/>
              </a:rPr>
              <a:t>About K-Kids</a:t>
            </a:r>
            <a:endParaRPr sz="48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94" name="Google Shape;94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Motto: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16534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Building leaders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6413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Vision: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16534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To develop competent, capable, caring leaders through the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vehicle of service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6413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Mission: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16534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K-Kids is an international, student-led organization providing its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 members with opportunities to perform service, build character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 and develop leadership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6413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64135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64135" lvl="0" marL="228600" rtl="0" algn="l">
              <a:lnSpc>
                <a:spcPct val="7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457C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>
                <a:latin typeface="Garamond"/>
                <a:ea typeface="Garamond"/>
                <a:cs typeface="Garamond"/>
                <a:sym typeface="Garamond"/>
              </a:rPr>
              <a:t>About K-Kids</a:t>
            </a:r>
            <a:endParaRPr sz="48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00" name="Google Shape;100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Core Values: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Leadership, Character Building, Caring, Inclusiveness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Service Project Ideas: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Helping with school fair, writing letters to veterans, providing gifts to the less fortunate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>
                <a:latin typeface="Verdana"/>
                <a:ea typeface="Verdana"/>
                <a:cs typeface="Verdana"/>
                <a:sym typeface="Verdana"/>
              </a:rPr>
              <a:t>Officer Positions:</a:t>
            </a: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President, Vice-President, Secretary, Treasurer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457C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>
                <a:latin typeface="Garamond"/>
                <a:ea typeface="Garamond"/>
                <a:cs typeface="Garamond"/>
                <a:sym typeface="Garamond"/>
              </a:rPr>
              <a:t>Objectives</a:t>
            </a:r>
            <a:endParaRPr sz="48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06" name="Google Shape;106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The primary focus of K-Kids is to develop leadership through service to the school and community.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To provide opportunities for working together in our communities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To develop leadership potential 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To foster development of a strong, moral character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Verdana"/>
              <a:buChar char="●"/>
            </a:pPr>
            <a:r>
              <a:rPr lang="en-US" sz="2400">
                <a:latin typeface="Verdana"/>
                <a:ea typeface="Verdana"/>
                <a:cs typeface="Verdana"/>
                <a:sym typeface="Verdana"/>
              </a:rPr>
              <a:t>To encourage loyalty to school, community, and nation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457C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>
                <a:latin typeface="Garamond"/>
                <a:ea typeface="Garamond"/>
                <a:cs typeface="Garamond"/>
                <a:sym typeface="Garamond"/>
              </a:rPr>
              <a:t>Co-Sponsoring</a:t>
            </a:r>
            <a:endParaRPr sz="48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12" name="Google Shape;112;p7"/>
          <p:cNvSpPr txBox="1"/>
          <p:nvPr>
            <p:ph idx="1" type="body"/>
          </p:nvPr>
        </p:nvSpPr>
        <p:spPr>
          <a:xfrm>
            <a:off x="838200" y="16907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Contact your local Kiwanis club to help co-sponsor a K-Kids or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Builders Club!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Some benefits of co-sponsoring: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502285" lvl="0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AutoNum type="arabicPeriod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You become a role model and mentor to the younger kids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502285" lvl="0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AutoNum type="arabicPeriod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You help create the leaders of tomorrow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502285" lvl="0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AutoNum type="arabicPeriod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You can recruit new Key Club members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514350" lvl="0" marL="5143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You can do joint service projects which inspire kids and</a:t>
            </a:r>
            <a:r>
              <a:rPr lang="en-US" sz="60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>
                <a:latin typeface="Verdana"/>
                <a:ea typeface="Verdana"/>
                <a:cs typeface="Verdana"/>
                <a:sym typeface="Verdana"/>
              </a:rPr>
              <a:t>                                                                                                    relate to the Governor’s Project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2100"/>
              </a:spcBef>
              <a:spcAft>
                <a:spcPts val="2100"/>
              </a:spcAft>
              <a:buNone/>
            </a:pPr>
            <a:br>
              <a:rPr lang="en-US" sz="259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-US" sz="2590">
                <a:latin typeface="Century Gothic"/>
                <a:ea typeface="Century Gothic"/>
                <a:cs typeface="Century Gothic"/>
                <a:sym typeface="Century Gothic"/>
              </a:rPr>
            </a:br>
            <a:br>
              <a:rPr lang="en-US" sz="2960"/>
            </a:br>
            <a:endParaRPr sz="259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457C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>
                <a:latin typeface="Garamond"/>
                <a:ea typeface="Garamond"/>
                <a:cs typeface="Garamond"/>
                <a:sym typeface="Garamond"/>
              </a:rPr>
              <a:t>How to Charter a K-Kids</a:t>
            </a:r>
            <a:endParaRPr sz="48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18" name="Google Shape;118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3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First, go to locator.Kiwanis.org to find a Kiwanis club to sponsor. Then, complete a petition to charter found on kiwanis.org.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03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The initial chartering fee varies from $150.00 to $300.00 depending on the geographic location. After that, the sponsoring Kiwanis club pays $150 annually.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03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Verdana"/>
              <a:buChar char="●"/>
            </a:pPr>
            <a:r>
              <a:rPr lang="en-US">
                <a:latin typeface="Verdana"/>
                <a:ea typeface="Verdana"/>
                <a:cs typeface="Verdana"/>
                <a:sym typeface="Verdana"/>
              </a:rPr>
              <a:t>For more questions, call 1-800-549-2647 ext. 411 or call memberservices@Kiwanis.org.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2018-07-26T23:16:32Z</dcterms:created>
  <dc:creator>Nicolas Zamora &lt;Student&gt;</dc:creator>
</cp:coreProperties>
</file>