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6" r:id="rId6"/>
    <p:sldId id="267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97" autoAdjust="0"/>
  </p:normalViewPr>
  <p:slideViewPr>
    <p:cSldViewPr>
      <p:cViewPr varScale="1">
        <p:scale>
          <a:sx n="73" d="100"/>
          <a:sy n="73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7E57-86F4-2444-A7EF-4E7B3ABBE4B1}" type="datetimeFigureOut">
              <a:rPr lang="en-US" smtClean="0"/>
              <a:t>8/9/13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1BA3F-4312-9547-A138-C38DFBC4B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7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46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get to know people</a:t>
            </a:r>
          </a:p>
          <a:p>
            <a:pPr marL="1346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develop a relationship</a:t>
            </a:r>
          </a:p>
          <a:p>
            <a:pPr marL="1346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make everyone more comfortable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1BA3F-4312-9547-A138-C38DFBC4B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8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46200" indent="-457200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interactive activity</a:t>
            </a:r>
          </a:p>
          <a:p>
            <a:pPr marL="1346200" indent="-457200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something that gets the members outside their “comfort zones”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1BA3F-4312-9547-A138-C38DFBC4B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4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Be Creative!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Any odd task can be an icebreaker if you split in to teams!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Search for different ones online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Have the ones that you want to present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1BA3F-4312-9547-A138-C38DFBC4B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People pair off and play rock, paper, scissors.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Whoever wins goes to another person and plays again.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The person who lost grabs</a:t>
            </a:r>
            <a:r>
              <a:rPr lang="en-US" baseline="0" dirty="0" smtClean="0"/>
              <a:t> on</a:t>
            </a:r>
            <a:r>
              <a:rPr lang="en-US" dirty="0" smtClean="0"/>
              <a:t> to the shoulders</a:t>
            </a:r>
            <a:r>
              <a:rPr lang="en-US" baseline="0" dirty="0" smtClean="0"/>
              <a:t> of the person they lost to. The line will go longer as they</a:t>
            </a:r>
            <a:r>
              <a:rPr lang="en-US" dirty="0" smtClean="0"/>
              <a:t> cheer on the person at the front of</a:t>
            </a:r>
            <a:r>
              <a:rPr lang="en-US" baseline="0" dirty="0" smtClean="0"/>
              <a:t> their line</a:t>
            </a:r>
            <a:r>
              <a:rPr lang="en-US" dirty="0" smtClean="0"/>
              <a:t>. \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Eventually, there are two people left competing against each other and all the people who lost are in</a:t>
            </a:r>
            <a:r>
              <a:rPr lang="en-US" baseline="0" dirty="0" smtClean="0"/>
              <a:t> two very long lines behind them</a:t>
            </a:r>
            <a:r>
              <a:rPr lang="en-US" dirty="0" smtClean="0"/>
              <a:t>. Supposed to be very intense.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1BA3F-4312-9547-A138-C38DFBC4B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One person leaves the room while the others go into a circle and decide who wants to start the motion.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They begin the motion and the person that left comes back into the circle.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They then have three chances to guess who started the motion (the motion will change throughout this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1BA3F-4312-9547-A138-C38DFBC4B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Members watch as two people sit on a bench. ( does not have to be a bench, just as long as members are sitting close)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goal is to make the opposing person sitting on the bench with you feel awkward and laugh.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winner, who does not laugh, stays on the bench. A new member from the audience challenges the remaining player on the bench.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final person left who does not laugh and successfully makes things awkward, wins the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1BA3F-4312-9547-A138-C38DFBC4BC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8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6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4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AEF6-900F-4BE5-A4F1-524C018139B0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621B-25E3-404D-A708-15EDC650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.jpeg"/><Relationship Id="rId5" Type="http://schemas.openxmlformats.org/officeDocument/2006/relationships/image" Target="../media/image2.gi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brina's\Desktop\iEditor\Clip Art\Template_KeyClub_Blue wavy lines and green circle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21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brina's\Desktop\iEditor\Clip Art\Template_KeyClub_Navy pencil graph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900"/>
            <a:ext cx="9144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3352800"/>
            <a:ext cx="5410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itchFamily="34" charset="0"/>
              </a:rPr>
              <a:t>Breaking the Ice</a:t>
            </a:r>
          </a:p>
          <a:p>
            <a:endParaRPr lang="en-US" dirty="0"/>
          </a:p>
        </p:txBody>
      </p:sp>
      <p:pic>
        <p:nvPicPr>
          <p:cNvPr id="3" name="Picture 2" descr="logo_KeyClub_seal_BW_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66"/>
            <a:ext cx="1706746" cy="1696402"/>
          </a:xfrm>
          <a:prstGeom prst="rect">
            <a:avLst/>
          </a:prstGeom>
        </p:spPr>
      </p:pic>
      <p:pic>
        <p:nvPicPr>
          <p:cNvPr id="4" name="Picture 3" descr="Florida-District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153543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brina's\Desktop\iEditor\Clip Art\Template_KeyClub_Blue wavy lines and green circle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21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brina's\Desktop\iEditor\Clip Art\Template_KeyClub_Navy pencil graph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900"/>
            <a:ext cx="9144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1" y="3244334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itchFamily="34" charset="0"/>
              </a:rPr>
              <a:t>Purpose of </a:t>
            </a:r>
            <a:r>
              <a:rPr lang="en-US" sz="4800" dirty="0" smtClean="0">
                <a:latin typeface="Century Gothic" pitchFamily="34" charset="0"/>
              </a:rPr>
              <a:t>Icebreakers?</a:t>
            </a:r>
            <a:endParaRPr lang="en-US" sz="4800" dirty="0"/>
          </a:p>
        </p:txBody>
      </p:sp>
      <p:pic>
        <p:nvPicPr>
          <p:cNvPr id="5" name="Picture 4" descr="logo_KeyClub_seal_BW_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66"/>
            <a:ext cx="1706746" cy="1696402"/>
          </a:xfrm>
          <a:prstGeom prst="rect">
            <a:avLst/>
          </a:prstGeom>
        </p:spPr>
      </p:pic>
      <p:pic>
        <p:nvPicPr>
          <p:cNvPr id="6" name="Picture 5" descr="Florida-District-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153543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brina's\Desktop\iEditor\Clip Art\Template_KeyClub_Blue wavy lines and green circle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21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brina's\Desktop\iEditor\Clip Art\Template_KeyClub_Navy pencil graph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900"/>
            <a:ext cx="9144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3244334"/>
            <a:ext cx="5562600" cy="155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itchFamily="34" charset="0"/>
              </a:rPr>
              <a:t>What You Need to Break the Ice</a:t>
            </a:r>
          </a:p>
        </p:txBody>
      </p:sp>
      <p:pic>
        <p:nvPicPr>
          <p:cNvPr id="5" name="Picture 4" descr="logo_KeyClub_seal_BW_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66"/>
            <a:ext cx="1706746" cy="1696402"/>
          </a:xfrm>
          <a:prstGeom prst="rect">
            <a:avLst/>
          </a:prstGeom>
        </p:spPr>
      </p:pic>
      <p:pic>
        <p:nvPicPr>
          <p:cNvPr id="6" name="Picture 5" descr="Florida-District-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153543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0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brina's\Desktop\iEditor\Clip Art\Template_KeyClub_Blue wavy lines and green circle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21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brina's\Desktop\iEditor\Clip Art\Template_KeyClub_Navy pencil graph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900"/>
            <a:ext cx="9144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1600200" y="3185718"/>
            <a:ext cx="609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itchFamily="34" charset="0"/>
              </a:rPr>
              <a:t>Constructing Your Own Icebreaker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5638800"/>
            <a:ext cx="4552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itchFamily="34" charset="0"/>
              </a:rPr>
              <a:t>Let’s Try Some</a:t>
            </a:r>
            <a:r>
              <a:rPr lang="en-US" sz="2400" dirty="0" smtClean="0">
                <a:latin typeface="Century Gothic" pitchFamily="34" charset="0"/>
              </a:rPr>
              <a:t>!</a:t>
            </a:r>
            <a:endParaRPr lang="en-US" sz="2400" dirty="0">
              <a:latin typeface="Century Gothic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logo_KeyClub_seal_BW_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66"/>
            <a:ext cx="1706746" cy="1696402"/>
          </a:xfrm>
          <a:prstGeom prst="rect">
            <a:avLst/>
          </a:prstGeom>
        </p:spPr>
      </p:pic>
      <p:pic>
        <p:nvPicPr>
          <p:cNvPr id="7" name="Picture 6" descr="Florida-District-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153543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2" descr="C:\Users\Sabrina's\Desktop\iEditor\Clip Art\Template_KeyClub_Blue wavy lines and green circle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21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brina's\Desktop\iEditor\Clip Art\Template_KeyClub_Navy pencil graph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900"/>
            <a:ext cx="9144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_KeyClub_seal_BW_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66"/>
            <a:ext cx="1706746" cy="16964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5052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rgbClr val="1F497D"/>
                </a:solidFill>
                <a:latin typeface="Century Gothic"/>
                <a:cs typeface="Century Gothic"/>
              </a:rPr>
              <a:t>Rock, Paper, Scissors </a:t>
            </a:r>
            <a:r>
              <a:rPr lang="en-US" sz="4200" dirty="0" smtClean="0">
                <a:solidFill>
                  <a:srgbClr val="1F497D"/>
                </a:solidFill>
                <a:latin typeface="Century Gothic"/>
                <a:cs typeface="Century Gothic"/>
              </a:rPr>
              <a:t>Tournament</a:t>
            </a:r>
            <a:endParaRPr lang="en-US" sz="42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Florida-District-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153543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81400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dirty="0" smtClean="0">
                <a:solidFill>
                  <a:srgbClr val="1F497D"/>
                </a:solidFill>
                <a:latin typeface="Century Gothic"/>
                <a:cs typeface="Century Gothic"/>
              </a:rPr>
              <a:t>Who Started the Motion?</a:t>
            </a:r>
            <a:endParaRPr lang="en-US" sz="55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Florida-District-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1535430" cy="1981200"/>
          </a:xfrm>
          <a:prstGeom prst="rect">
            <a:avLst/>
          </a:prstGeom>
        </p:spPr>
      </p:pic>
      <p:pic>
        <p:nvPicPr>
          <p:cNvPr id="6" name="Picture 2" descr="C:\Users\Sabrina's\Desktop\iEditor\Clip Art\Template_KeyClub_Blue wavy lines and green circle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21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abrina's\Desktop\iEditor\Clip Art\Template_KeyClub_Navy pencil graphi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900"/>
            <a:ext cx="9144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_KeyClub_seal_BW_P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66"/>
            <a:ext cx="1706746" cy="169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abrina's\Desktop\iEditor\Clip Art\Template_KeyClub_Blue wavy lines and green circle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21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brina's\Desktop\iEditor\Clip Art\Template_KeyClub_Navy pencil graph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900"/>
            <a:ext cx="9144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_KeyClub_seal_BW_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66"/>
            <a:ext cx="1706746" cy="1696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479393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dirty="0" smtClean="0">
                <a:solidFill>
                  <a:schemeClr val="tx2"/>
                </a:solidFill>
                <a:latin typeface="Century Gothic"/>
                <a:cs typeface="Century Gothic"/>
              </a:rPr>
              <a:t>Bus Stop</a:t>
            </a:r>
            <a:endParaRPr lang="en-US" sz="65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Florida-District-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153543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brina's\Desktop\iEditor\Clip Art\Template_KeyClub_Blue wavy lines and green circle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21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brina's\Desktop\iEditor\Clip Art\Template_KeyClub_Navy pencil graph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900"/>
            <a:ext cx="9144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3429000"/>
            <a:ext cx="3446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Questions?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5" name="Picture 4" descr="logo_KeyClub_seal_BW_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66"/>
            <a:ext cx="1706746" cy="1696402"/>
          </a:xfrm>
          <a:prstGeom prst="rect">
            <a:avLst/>
          </a:prstGeom>
        </p:spPr>
      </p:pic>
      <p:pic>
        <p:nvPicPr>
          <p:cNvPr id="6" name="Picture 5" descr="Florida-District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153543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332</Words>
  <Application>Microsoft Macintosh PowerPoint</Application>
  <PresentationFormat>On-screen Show (4:3)</PresentationFormat>
  <Paragraphs>36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Sabrina's</dc:creator>
  <cp:lastModifiedBy>Amber Borgersen</cp:lastModifiedBy>
  <cp:revision>12</cp:revision>
  <dcterms:created xsi:type="dcterms:W3CDTF">2013-08-06T01:51:15Z</dcterms:created>
  <dcterms:modified xsi:type="dcterms:W3CDTF">2013-08-10T05:03:03Z</dcterms:modified>
</cp:coreProperties>
</file>