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embeddedFontLst>
    <p:embeddedFont>
      <p:font typeface="Libre Franklin"/>
      <p:regular r:id="rId14"/>
      <p:bold r:id="rId15"/>
      <p:italic r:id="rId16"/>
      <p:boldItalic r:id="rId17"/>
    </p:embeddedFont>
    <p:embeddedFont>
      <p:font typeface="Garamond"/>
      <p:regular r:id="rId18"/>
      <p:bold r:id="rId19"/>
      <p:italic r:id="rId20"/>
      <p:boldItalic r:id="rId21"/>
    </p:embeddedFont>
    <p:embeddedFont>
      <p:font typeface="Libre Franklin Medium"/>
      <p:regular r:id="rId22"/>
      <p:bold r:id="rId23"/>
      <p:italic r:id="rId24"/>
      <p:boldItalic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0" roundtripDataSignature="AMtx7mjhU5tHToXuynX0/CukW+fpSC8p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22" Type="http://schemas.openxmlformats.org/officeDocument/2006/relationships/font" Target="fonts/LibreFranklinMedium-regular.fntdata"/><Relationship Id="rId21" Type="http://schemas.openxmlformats.org/officeDocument/2006/relationships/font" Target="fonts/Garamond-boldItalic.fntdata"/><Relationship Id="rId24" Type="http://schemas.openxmlformats.org/officeDocument/2006/relationships/font" Target="fonts/LibreFranklinMedium-italic.fntdata"/><Relationship Id="rId23" Type="http://schemas.openxmlformats.org/officeDocument/2006/relationships/font" Target="fonts/LibreFranklin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regular.fntdata"/><Relationship Id="rId25" Type="http://schemas.openxmlformats.org/officeDocument/2006/relationships/font" Target="fonts/LibreFranklinMedium-boldItalic.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LibreFranklin-bold.fntdata"/><Relationship Id="rId14" Type="http://schemas.openxmlformats.org/officeDocument/2006/relationships/font" Target="fonts/LibreFranklin-regular.fntdata"/><Relationship Id="rId17" Type="http://schemas.openxmlformats.org/officeDocument/2006/relationships/font" Target="fonts/LibreFranklin-boldItalic.fntdata"/><Relationship Id="rId16" Type="http://schemas.openxmlformats.org/officeDocument/2006/relationships/font" Target="fonts/LibreFranklin-italic.fntdata"/><Relationship Id="rId19" Type="http://schemas.openxmlformats.org/officeDocument/2006/relationships/font" Target="fonts/Garamond-bold.fntdata"/><Relationship Id="rId18" Type="http://schemas.openxmlformats.org/officeDocument/2006/relationships/font" Target="fonts/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Google Shape;18;p10"/>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9" name="Google Shape;19;p10"/>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0" name="Google Shape;20;p10"/>
          <p:cNvSpPr txBox="1"/>
          <p:nvPr>
            <p:ph type="ctrTitle"/>
          </p:nvPr>
        </p:nvSpPr>
        <p:spPr>
          <a:xfrm rot="-2460000">
            <a:off x="817112" y="1730403"/>
            <a:ext cx="5648623" cy="1204306"/>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0"/>
          <p:cNvSpPr txBox="1"/>
          <p:nvPr>
            <p:ph idx="1" type="subTitle"/>
          </p:nvPr>
        </p:nvSpPr>
        <p:spPr>
          <a:xfrm rot="-2460000">
            <a:off x="1212277" y="2470925"/>
            <a:ext cx="6511131" cy="329259"/>
          </a:xfrm>
          <a:prstGeom prst="rect">
            <a:avLst/>
          </a:prstGeom>
          <a:noFill/>
          <a:ln>
            <a:noFill/>
          </a:ln>
        </p:spPr>
        <p:txBody>
          <a:bodyPr anchorCtr="0" anchor="t" bIns="45700" lIns="91425" spcFirstLastPara="1" rIns="91425" wrap="square" tIns="9125">
            <a:normAutofit/>
          </a:bodyPr>
          <a:lstStyle>
            <a:lvl1pPr lvl="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p:txBody>
      </p:sp>
      <p:sp>
        <p:nvSpPr>
          <p:cNvPr id="22" name="Google Shape;22;p10"/>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2" name="Shape 82"/>
        <p:cNvGrpSpPr/>
        <p:nvPr/>
      </p:nvGrpSpPr>
      <p:grpSpPr>
        <a:xfrm>
          <a:off x="0" y="0"/>
          <a:ext cx="0" cy="0"/>
          <a:chOff x="0" y="0"/>
          <a:chExt cx="0" cy="0"/>
        </a:xfrm>
      </p:grpSpPr>
      <p:sp>
        <p:nvSpPr>
          <p:cNvPr id="83" name="Google Shape;83;p19"/>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9"/>
          <p:cNvSpPr txBox="1"/>
          <p:nvPr>
            <p:ph idx="1" type="body"/>
          </p:nvPr>
        </p:nvSpPr>
        <p:spPr>
          <a:xfrm rot="5400000">
            <a:off x="2793506" y="-869917"/>
            <a:ext cx="3579849" cy="752094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5" name="Google Shape;85;p1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9"/>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9"/>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20"/>
          <p:cNvSpPr txBox="1"/>
          <p:nvPr>
            <p:ph type="title"/>
          </p:nvPr>
        </p:nvSpPr>
        <p:spPr>
          <a:xfrm rot="5400000">
            <a:off x="5318919" y="1585120"/>
            <a:ext cx="4678362"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0"/>
          <p:cNvSpPr txBox="1"/>
          <p:nvPr>
            <p:ph idx="1" type="body"/>
          </p:nvPr>
        </p:nvSpPr>
        <p:spPr>
          <a:xfrm rot="5400000">
            <a:off x="1127919" y="-396080"/>
            <a:ext cx="4678362" cy="601980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91" name="Google Shape;91;p20"/>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0"/>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0"/>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11"/>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1"/>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28" name="Google Shape;28;p11"/>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1"/>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1" name="Shape 31"/>
        <p:cNvGrpSpPr/>
        <p:nvPr/>
      </p:nvGrpSpPr>
      <p:grpSpPr>
        <a:xfrm>
          <a:off x="0" y="0"/>
          <a:ext cx="0" cy="0"/>
          <a:chOff x="0" y="0"/>
          <a:chExt cx="0" cy="0"/>
        </a:xfrm>
      </p:grpSpPr>
      <p:sp>
        <p:nvSpPr>
          <p:cNvPr id="32" name="Google Shape;32;p12"/>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33" name="Google Shape;33;p12"/>
          <p:cNvSpPr/>
          <p:nvPr/>
        </p:nvSpPr>
        <p:spPr>
          <a:xfrm>
            <a:off x="0" y="2647950"/>
            <a:ext cx="3571875" cy="421005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34" name="Google Shape;34;p12"/>
          <p:cNvSpPr txBox="1"/>
          <p:nvPr>
            <p:ph type="title"/>
          </p:nvPr>
        </p:nvSpPr>
        <p:spPr>
          <a:xfrm rot="-2460000">
            <a:off x="819399" y="1726737"/>
            <a:ext cx="5650992" cy="1207509"/>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Libre Franklin Medium"/>
              <a:buNone/>
              <a:defRPr b="0" i="0" sz="3200" u="none" cap="none" strike="noStrik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rot="-2460000">
            <a:off x="1216152" y="2468304"/>
            <a:ext cx="6510528" cy="32918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228600" lvl="5" marL="2743200" algn="l">
              <a:spcBef>
                <a:spcPts val="300"/>
              </a:spcBef>
              <a:spcAft>
                <a:spcPts val="0"/>
              </a:spcAft>
              <a:buSzPts val="1400"/>
              <a:buNone/>
              <a:defRPr sz="1400">
                <a:solidFill>
                  <a:srgbClr val="888888"/>
                </a:solidFill>
              </a:defRPr>
            </a:lvl6pPr>
            <a:lvl7pPr indent="-228600" lvl="6" marL="3200400" algn="l">
              <a:spcBef>
                <a:spcPts val="300"/>
              </a:spcBef>
              <a:spcAft>
                <a:spcPts val="0"/>
              </a:spcAft>
              <a:buSzPts val="1400"/>
              <a:buNone/>
              <a:defRPr sz="1400">
                <a:solidFill>
                  <a:srgbClr val="888888"/>
                </a:solidFill>
              </a:defRPr>
            </a:lvl7pPr>
            <a:lvl8pPr indent="-228600" lvl="7" marL="3657600" algn="l">
              <a:spcBef>
                <a:spcPts val="300"/>
              </a:spcBef>
              <a:spcAft>
                <a:spcPts val="0"/>
              </a:spcAft>
              <a:buSzPts val="1400"/>
              <a:buNone/>
              <a:defRPr sz="1400">
                <a:solidFill>
                  <a:srgbClr val="888888"/>
                </a:solidFill>
              </a:defRPr>
            </a:lvl8pPr>
            <a:lvl9pPr indent="-228600" lvl="8" marL="4114800" algn="l">
              <a:spcBef>
                <a:spcPts val="300"/>
              </a:spcBef>
              <a:spcAft>
                <a:spcPts val="0"/>
              </a:spcAft>
              <a:buSzPts val="1400"/>
              <a:buNone/>
              <a:defRPr sz="1400">
                <a:solidFill>
                  <a:srgbClr val="888888"/>
                </a:solidFill>
              </a:defRPr>
            </a:lvl9pPr>
          </a:lstStyle>
          <a:p/>
        </p:txBody>
      </p:sp>
      <p:sp>
        <p:nvSpPr>
          <p:cNvPr id="36" name="Google Shape;36;p12"/>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2"/>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Google Shape;40;p13"/>
          <p:cNvSpPr txBox="1"/>
          <p:nvPr>
            <p:ph idx="1" type="body"/>
          </p:nvPr>
        </p:nvSpPr>
        <p:spPr>
          <a:xfrm>
            <a:off x="822960"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41" name="Google Shape;41;p13"/>
          <p:cNvSpPr txBox="1"/>
          <p:nvPr>
            <p:ph idx="2" type="body"/>
          </p:nvPr>
        </p:nvSpPr>
        <p:spPr>
          <a:xfrm>
            <a:off x="4700016"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42" name="Google Shape;42;p13"/>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13"/>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 name="Shape 46"/>
        <p:cNvGrpSpPr/>
        <p:nvPr/>
      </p:nvGrpSpPr>
      <p:grpSpPr>
        <a:xfrm>
          <a:off x="0" y="0"/>
          <a:ext cx="0" cy="0"/>
          <a:chOff x="0" y="0"/>
          <a:chExt cx="0" cy="0"/>
        </a:xfrm>
      </p:grpSpPr>
      <p:sp>
        <p:nvSpPr>
          <p:cNvPr id="47" name="Google Shape;47;p14"/>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28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4"/>
          <p:cNvSpPr txBox="1"/>
          <p:nvPr>
            <p:ph idx="1" type="body"/>
          </p:nvPr>
        </p:nvSpPr>
        <p:spPr>
          <a:xfrm>
            <a:off x="822960"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49" name="Google Shape;49;p14"/>
          <p:cNvSpPr txBox="1"/>
          <p:nvPr>
            <p:ph idx="2" type="body"/>
          </p:nvPr>
        </p:nvSpPr>
        <p:spPr>
          <a:xfrm>
            <a:off x="819150"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50" name="Google Shape;50;p14"/>
          <p:cNvSpPr txBox="1"/>
          <p:nvPr>
            <p:ph idx="3" type="body"/>
          </p:nvPr>
        </p:nvSpPr>
        <p:spPr>
          <a:xfrm>
            <a:off x="4700016"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51" name="Google Shape;51;p14"/>
          <p:cNvSpPr txBox="1"/>
          <p:nvPr>
            <p:ph idx="4" type="body"/>
          </p:nvPr>
        </p:nvSpPr>
        <p:spPr>
          <a:xfrm>
            <a:off x="4700016"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52" name="Google Shape;52;p14"/>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5" name="Shape 55"/>
        <p:cNvGrpSpPr/>
        <p:nvPr/>
      </p:nvGrpSpPr>
      <p:grpSpPr>
        <a:xfrm>
          <a:off x="0" y="0"/>
          <a:ext cx="0" cy="0"/>
          <a:chOff x="0" y="0"/>
          <a:chExt cx="0" cy="0"/>
        </a:xfrm>
      </p:grpSpPr>
      <p:sp>
        <p:nvSpPr>
          <p:cNvPr id="56" name="Google Shape;56;p15"/>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5"/>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5"/>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6"/>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6"/>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4" name="Shape 64"/>
        <p:cNvGrpSpPr/>
        <p:nvPr/>
      </p:nvGrpSpPr>
      <p:grpSpPr>
        <a:xfrm>
          <a:off x="0" y="0"/>
          <a:ext cx="0" cy="0"/>
          <a:chOff x="0" y="0"/>
          <a:chExt cx="0" cy="0"/>
        </a:xfrm>
      </p:grpSpPr>
      <p:sp>
        <p:nvSpPr>
          <p:cNvPr id="65" name="Google Shape;65;p17"/>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66" name="Google Shape;66;p17"/>
          <p:cNvSpPr/>
          <p:nvPr/>
        </p:nvSpPr>
        <p:spPr>
          <a:xfrm rot="5400000">
            <a:off x="433389" y="-433387"/>
            <a:ext cx="6858000" cy="7724778"/>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67" name="Google Shape;67;p17"/>
          <p:cNvSpPr txBox="1"/>
          <p:nvPr>
            <p:ph type="title"/>
          </p:nvPr>
        </p:nvSpPr>
        <p:spPr>
          <a:xfrm rot="-2460000">
            <a:off x="784930" y="1576103"/>
            <a:ext cx="5212080" cy="1089427"/>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FFFFFF"/>
              </a:buClr>
              <a:buSzPts val="2800"/>
              <a:buFont typeface="Libre Franklin Medium"/>
              <a:buNone/>
              <a:defRPr b="0" i="0" sz="2800" u="none" cap="none" strike="noStrike">
                <a:solidFill>
                  <a:srgbClr val="FFFFFF"/>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7"/>
          <p:cNvSpPr txBox="1"/>
          <p:nvPr>
            <p:ph idx="1" type="body"/>
          </p:nvPr>
        </p:nvSpPr>
        <p:spPr>
          <a:xfrm>
            <a:off x="4749552" y="2618912"/>
            <a:ext cx="3807779" cy="3324687"/>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3200"/>
              <a:buNone/>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55600" lvl="5" marL="2743200" algn="l">
              <a:spcBef>
                <a:spcPts val="300"/>
              </a:spcBef>
              <a:spcAft>
                <a:spcPts val="0"/>
              </a:spcAft>
              <a:buSzPts val="2000"/>
              <a:buChar char="▪"/>
              <a:defRPr sz="2000"/>
            </a:lvl6pPr>
            <a:lvl7pPr indent="-355600" lvl="6" marL="3200400" algn="l">
              <a:spcBef>
                <a:spcPts val="300"/>
              </a:spcBef>
              <a:spcAft>
                <a:spcPts val="0"/>
              </a:spcAft>
              <a:buSzPts val="2000"/>
              <a:buChar char="▪"/>
              <a:defRPr sz="2000"/>
            </a:lvl7pPr>
            <a:lvl8pPr indent="-355600" lvl="7" marL="3657600" algn="l">
              <a:spcBef>
                <a:spcPts val="300"/>
              </a:spcBef>
              <a:spcAft>
                <a:spcPts val="0"/>
              </a:spcAft>
              <a:buSzPts val="2000"/>
              <a:buChar char="▪"/>
              <a:defRPr sz="2000"/>
            </a:lvl8pPr>
            <a:lvl9pPr indent="-355600" lvl="8" marL="4114800" algn="l">
              <a:spcBef>
                <a:spcPts val="300"/>
              </a:spcBef>
              <a:spcAft>
                <a:spcPts val="0"/>
              </a:spcAft>
              <a:buSzPts val="2000"/>
              <a:buChar char="▪"/>
              <a:defRPr sz="2000"/>
            </a:lvl9pPr>
          </a:lstStyle>
          <a:p/>
        </p:txBody>
      </p:sp>
      <p:sp>
        <p:nvSpPr>
          <p:cNvPr id="69" name="Google Shape;69;p17"/>
          <p:cNvSpPr txBox="1"/>
          <p:nvPr>
            <p:ph idx="2" type="body"/>
          </p:nvPr>
        </p:nvSpPr>
        <p:spPr>
          <a:xfrm rot="-2460000">
            <a:off x="1297954" y="2253385"/>
            <a:ext cx="5794760" cy="62331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rgbClr val="FFFFFF"/>
              </a:buClr>
              <a:buSzPts val="1400"/>
              <a:buNone/>
              <a:defRPr b="1" sz="1400">
                <a:solidFill>
                  <a:srgbClr val="FFFFFF"/>
                </a:solidFill>
                <a:latin typeface="Libre Franklin"/>
                <a:ea typeface="Libre Franklin"/>
                <a:cs typeface="Libre Franklin"/>
                <a:sym typeface="Libre Franklin"/>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70" name="Google Shape;70;p17"/>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p:nvPr>
            <p:ph idx="12" type="sldNum"/>
          </p:nvPr>
        </p:nvSpPr>
        <p:spPr>
          <a:xfrm>
            <a:off x="8401038" y="6170822"/>
            <a:ext cx="502920" cy="502920"/>
          </a:xfrm>
          <a:prstGeom prst="ellipse">
            <a:avLst/>
          </a:prstGeom>
          <a:noFill/>
          <a:ln cap="flat" cmpd="sng" w="9525">
            <a:solidFill>
              <a:schemeClr val="dk2"/>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b="0" i="0" sz="1650" u="none" cap="none" strike="noStrike">
                <a:solidFill>
                  <a:schemeClr val="dk2"/>
                </a:solidFill>
                <a:latin typeface="Libre Franklin"/>
                <a:ea typeface="Libre Franklin"/>
                <a:cs typeface="Libre Franklin"/>
                <a:sym typeface="Libre Franklin"/>
              </a:defRPr>
            </a:lvl1pPr>
            <a:lvl2pPr indent="0" lvl="1" marL="0" algn="ctr">
              <a:spcBef>
                <a:spcPts val="0"/>
              </a:spcBef>
              <a:buNone/>
              <a:defRPr b="0" i="0" sz="1650" u="none" cap="none" strike="noStrike">
                <a:solidFill>
                  <a:schemeClr val="dk2"/>
                </a:solidFill>
                <a:latin typeface="Libre Franklin"/>
                <a:ea typeface="Libre Franklin"/>
                <a:cs typeface="Libre Franklin"/>
                <a:sym typeface="Libre Franklin"/>
              </a:defRPr>
            </a:lvl2pPr>
            <a:lvl3pPr indent="0" lvl="2" marL="0" algn="ctr">
              <a:spcBef>
                <a:spcPts val="0"/>
              </a:spcBef>
              <a:buNone/>
              <a:defRPr b="0" i="0" sz="1650" u="none" cap="none" strike="noStrike">
                <a:solidFill>
                  <a:schemeClr val="dk2"/>
                </a:solidFill>
                <a:latin typeface="Libre Franklin"/>
                <a:ea typeface="Libre Franklin"/>
                <a:cs typeface="Libre Franklin"/>
                <a:sym typeface="Libre Franklin"/>
              </a:defRPr>
            </a:lvl3pPr>
            <a:lvl4pPr indent="0" lvl="3" marL="0" algn="ctr">
              <a:spcBef>
                <a:spcPts val="0"/>
              </a:spcBef>
              <a:buNone/>
              <a:defRPr b="0" i="0" sz="1650" u="none" cap="none" strike="noStrike">
                <a:solidFill>
                  <a:schemeClr val="dk2"/>
                </a:solidFill>
                <a:latin typeface="Libre Franklin"/>
                <a:ea typeface="Libre Franklin"/>
                <a:cs typeface="Libre Franklin"/>
                <a:sym typeface="Libre Franklin"/>
              </a:defRPr>
            </a:lvl4pPr>
            <a:lvl5pPr indent="0" lvl="4" marL="0" algn="ctr">
              <a:spcBef>
                <a:spcPts val="0"/>
              </a:spcBef>
              <a:buNone/>
              <a:defRPr b="0" i="0" sz="1650" u="none" cap="none" strike="noStrike">
                <a:solidFill>
                  <a:schemeClr val="dk2"/>
                </a:solidFill>
                <a:latin typeface="Libre Franklin"/>
                <a:ea typeface="Libre Franklin"/>
                <a:cs typeface="Libre Franklin"/>
                <a:sym typeface="Libre Franklin"/>
              </a:defRPr>
            </a:lvl5pPr>
            <a:lvl6pPr indent="0" lvl="5" marL="0" algn="ctr">
              <a:spcBef>
                <a:spcPts val="0"/>
              </a:spcBef>
              <a:buNone/>
              <a:defRPr b="0" i="0" sz="1650" u="none" cap="none" strike="noStrike">
                <a:solidFill>
                  <a:schemeClr val="dk2"/>
                </a:solidFill>
                <a:latin typeface="Libre Franklin"/>
                <a:ea typeface="Libre Franklin"/>
                <a:cs typeface="Libre Franklin"/>
                <a:sym typeface="Libre Franklin"/>
              </a:defRPr>
            </a:lvl6pPr>
            <a:lvl7pPr indent="0" lvl="6" marL="0" algn="ctr">
              <a:spcBef>
                <a:spcPts val="0"/>
              </a:spcBef>
              <a:buNone/>
              <a:defRPr b="0" i="0" sz="1650" u="none" cap="none" strike="noStrike">
                <a:solidFill>
                  <a:schemeClr val="dk2"/>
                </a:solidFill>
                <a:latin typeface="Libre Franklin"/>
                <a:ea typeface="Libre Franklin"/>
                <a:cs typeface="Libre Franklin"/>
                <a:sym typeface="Libre Franklin"/>
              </a:defRPr>
            </a:lvl7pPr>
            <a:lvl8pPr indent="0" lvl="7" marL="0" algn="ctr">
              <a:spcBef>
                <a:spcPts val="0"/>
              </a:spcBef>
              <a:buNone/>
              <a:defRPr b="0" i="0" sz="1650" u="none" cap="none" strike="noStrike">
                <a:solidFill>
                  <a:schemeClr val="dk2"/>
                </a:solidFill>
                <a:latin typeface="Libre Franklin"/>
                <a:ea typeface="Libre Franklin"/>
                <a:cs typeface="Libre Franklin"/>
                <a:sym typeface="Libre Franklin"/>
              </a:defRPr>
            </a:lvl8pPr>
            <a:lvl9pPr indent="0" lvl="8" marL="0" algn="ctr">
              <a:spcBef>
                <a:spcPts val="0"/>
              </a:spcBef>
              <a:buNone/>
              <a:defRPr b="0" i="0" sz="1650" u="none" cap="none" strike="noStrike">
                <a:solidFill>
                  <a:schemeClr val="dk2"/>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3" name="Shape 73"/>
        <p:cNvGrpSpPr/>
        <p:nvPr/>
      </p:nvGrpSpPr>
      <p:grpSpPr>
        <a:xfrm>
          <a:off x="0" y="0"/>
          <a:ext cx="0" cy="0"/>
          <a:chOff x="0" y="0"/>
          <a:chExt cx="0" cy="0"/>
        </a:xfrm>
      </p:grpSpPr>
      <p:sp>
        <p:nvSpPr>
          <p:cNvPr id="74" name="Google Shape;74;p18"/>
          <p:cNvSpPr/>
          <p:nvPr>
            <p:ph idx="2" type="pic"/>
          </p:nvPr>
        </p:nvSpPr>
        <p:spPr>
          <a:xfrm>
            <a:off x="2028825" y="0"/>
            <a:ext cx="7115175" cy="6858000"/>
          </a:xfrm>
          <a:prstGeom prst="rect">
            <a:avLst/>
          </a:prstGeom>
          <a:solidFill>
            <a:schemeClr val="accent3">
              <a:alpha val="80000"/>
            </a:schemeClr>
          </a:solidFill>
          <a:ln>
            <a:noFill/>
          </a:ln>
        </p:spPr>
        <p:txBody>
          <a:bodyPr anchorCtr="0" anchor="ctr" bIns="45700" lIns="91425" spcFirstLastPara="1" rIns="182875" wrap="square" tIns="45700">
            <a:normAutofit/>
          </a:bodyPr>
          <a:lstStyle>
            <a:lvl1pPr lvl="0" marR="0" rtl="0" algn="r">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lvl="1"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lvl="2"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lvl="3"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lvl="4"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lvl="5"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lvl="6"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lvl="7"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lvl="8"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75" name="Google Shape;75;p18"/>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6" name="Google Shape;76;p18"/>
          <p:cNvSpPr/>
          <p:nvPr/>
        </p:nvSpPr>
        <p:spPr>
          <a:xfrm>
            <a:off x="0" y="5048250"/>
            <a:ext cx="3571875" cy="1809750"/>
          </a:xfrm>
          <a:custGeom>
            <a:rect b="b" l="l" r="r" t="t"/>
            <a:pathLst>
              <a:path extrusionOk="0" h="1809750" w="3571875">
                <a:moveTo>
                  <a:pt x="0" y="1809750"/>
                </a:moveTo>
                <a:lnTo>
                  <a:pt x="2038350" y="0"/>
                </a:lnTo>
                <a:lnTo>
                  <a:pt x="3571875" y="1809750"/>
                </a:lnTo>
                <a:lnTo>
                  <a:pt x="0" y="180975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7" name="Google Shape;77;p18"/>
          <p:cNvSpPr txBox="1"/>
          <p:nvPr>
            <p:ph type="title"/>
          </p:nvPr>
        </p:nvSpPr>
        <p:spPr>
          <a:xfrm rot="-2460000">
            <a:off x="671197" y="1717501"/>
            <a:ext cx="5486400" cy="86744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800"/>
              <a:buFont typeface="Libre Franklin Medium"/>
              <a:buNone/>
              <a:defRPr b="0" sz="2800">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8"/>
          <p:cNvSpPr txBox="1"/>
          <p:nvPr>
            <p:ph idx="1" type="body"/>
          </p:nvPr>
        </p:nvSpPr>
        <p:spPr>
          <a:xfrm rot="-2460000">
            <a:off x="1143479" y="2180529"/>
            <a:ext cx="6096545" cy="7406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2"/>
              </a:buClr>
              <a:buSzPts val="1400"/>
              <a:buNone/>
              <a:defRPr sz="1400">
                <a:solidFill>
                  <a:schemeClr val="dk2"/>
                </a:solidFill>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79" name="Google Shape;79;p18"/>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8"/>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9"/>
          <p:cNvSpPr/>
          <p:nvPr/>
        </p:nvSpPr>
        <p:spPr>
          <a:xfrm>
            <a:off x="-2382" y="5050633"/>
            <a:ext cx="3574257" cy="1807368"/>
          </a:xfrm>
          <a:custGeom>
            <a:rect b="b" l="l" r="r" t="t"/>
            <a:pathLst>
              <a:path extrusionOk="0" h="1807368" w="3574257">
                <a:moveTo>
                  <a:pt x="2382" y="1807368"/>
                </a:moveTo>
                <a:lnTo>
                  <a:pt x="0" y="0"/>
                </a:lnTo>
                <a:lnTo>
                  <a:pt x="2045494" y="1"/>
                </a:lnTo>
                <a:lnTo>
                  <a:pt x="3574257" y="1807368"/>
                </a:lnTo>
                <a:lnTo>
                  <a:pt x="2382" y="18073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1" name="Google Shape;11;p9"/>
          <p:cNvSpPr/>
          <p:nvPr/>
        </p:nvSpPr>
        <p:spPr>
          <a:xfrm>
            <a:off x="-2380" y="5051292"/>
            <a:ext cx="9146380" cy="1806709"/>
          </a:xfrm>
          <a:custGeom>
            <a:rect b="b" l="l" r="r" t="t"/>
            <a:pathLst>
              <a:path extrusionOk="0" h="527584" w="335280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2" name="Google Shape;12;p9"/>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2800"/>
              <a:buFont typeface="Libre Franklin Medium"/>
              <a:buNone/>
              <a:defRPr b="0" i="0" sz="2800" u="none" cap="none" strike="noStrik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9"/>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indent="-330200" lvl="1" marL="9144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indent="-330200" lvl="2" marL="13716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indent="-330200" lvl="3" marL="18288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indent="-330200" lvl="4" marL="22860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indent="-317500" lvl="5" marL="27432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4" name="Google Shape;14;p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9"/>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6" name="Google Shape;16;p9"/>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marR="0" rtl="0" algn="ctr">
              <a:spcBef>
                <a:spcPts val="0"/>
              </a:spcBef>
              <a:buNone/>
              <a:defRPr b="0" i="0" sz="165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65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65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65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65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65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65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65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kiwanisone.org/Pages/Resources/default.aspx?PageID=181"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
          <p:cNvSpPr txBox="1"/>
          <p:nvPr>
            <p:ph type="ctrTitle"/>
          </p:nvPr>
        </p:nvSpPr>
        <p:spPr>
          <a:xfrm rot="-2497585">
            <a:off x="741849" y="1451229"/>
            <a:ext cx="6214783" cy="1646020"/>
          </a:xfrm>
          <a:prstGeom prst="rect">
            <a:avLst/>
          </a:prstGeom>
          <a:noFill/>
          <a:ln>
            <a:noFill/>
          </a:ln>
        </p:spPr>
        <p:txBody>
          <a:bodyPr anchorCtr="0" anchor="b" bIns="9125" lIns="91425" spcFirstLastPara="1" rIns="91425" wrap="square" tIns="45700">
            <a:noAutofit/>
          </a:bodyPr>
          <a:lstStyle/>
          <a:p>
            <a:pPr indent="0" lvl="0" marL="0" rtl="0" algn="ctr">
              <a:spcBef>
                <a:spcPts val="0"/>
              </a:spcBef>
              <a:spcAft>
                <a:spcPts val="0"/>
              </a:spcAft>
              <a:buClr>
                <a:schemeClr val="dk1"/>
              </a:buClr>
              <a:buSzPts val="2800"/>
              <a:buFont typeface="Century Gothic"/>
              <a:buNone/>
            </a:pPr>
            <a:r>
              <a:rPr b="1" lang="en-US" sz="2800">
                <a:latin typeface="Century Gothic"/>
                <a:ea typeface="Century Gothic"/>
                <a:cs typeface="Century Gothic"/>
                <a:sym typeface="Century Gothic"/>
              </a:rPr>
              <a:t>THE HOW-TO GUIDE: CO-SPONSORING A BUILDERS CLUB / KIWANIS KIDS (K-KIDS)</a:t>
            </a:r>
            <a:endParaRPr b="1" sz="2800">
              <a:latin typeface="Century Gothic"/>
              <a:ea typeface="Century Gothic"/>
              <a:cs typeface="Century Gothic"/>
              <a:sym typeface="Century Gothic"/>
            </a:endParaRPr>
          </a:p>
        </p:txBody>
      </p:sp>
      <p:sp>
        <p:nvSpPr>
          <p:cNvPr id="99" name="Google Shape;99;p1"/>
          <p:cNvSpPr txBox="1"/>
          <p:nvPr>
            <p:ph idx="1" type="subTitle"/>
          </p:nvPr>
        </p:nvSpPr>
        <p:spPr>
          <a:xfrm>
            <a:off x="2632869" y="6507959"/>
            <a:ext cx="6511131" cy="329259"/>
          </a:xfrm>
          <a:prstGeom prst="rect">
            <a:avLst/>
          </a:prstGeom>
          <a:noFill/>
          <a:ln>
            <a:noFill/>
          </a:ln>
        </p:spPr>
        <p:txBody>
          <a:bodyPr anchorCtr="0" anchor="t" bIns="45700" lIns="91425" spcFirstLastPara="1" rIns="91425" wrap="square" tIns="9125">
            <a:normAutofit/>
          </a:bodyPr>
          <a:lstStyle/>
          <a:p>
            <a:pPr indent="0" lvl="0" marL="0" rtl="0" algn="l">
              <a:lnSpc>
                <a:spcPct val="90000"/>
              </a:lnSpc>
              <a:spcBef>
                <a:spcPts val="0"/>
              </a:spcBef>
              <a:spcAft>
                <a:spcPts val="0"/>
              </a:spcAft>
              <a:buClr>
                <a:schemeClr val="dk1"/>
              </a:buClr>
              <a:buSzPts val="1190"/>
              <a:buNone/>
            </a:pPr>
            <a:r>
              <a:rPr lang="en-US" sz="1190">
                <a:latin typeface="Verdana"/>
                <a:ea typeface="Verdana"/>
                <a:cs typeface="Verdana"/>
                <a:sym typeface="Verdana"/>
              </a:rPr>
              <a:t>By The Kiwanis Family Relations Committee</a:t>
            </a:r>
            <a:endParaRPr sz="1190">
              <a:latin typeface="Verdana"/>
              <a:ea typeface="Verdana"/>
              <a:cs typeface="Verdana"/>
              <a:sym typeface="Verdana"/>
            </a:endParaRPr>
          </a:p>
        </p:txBody>
      </p:sp>
      <p:pic>
        <p:nvPicPr>
          <p:cNvPr id="100" name="Google Shape;100;p1"/>
          <p:cNvPicPr preferRelativeResize="0"/>
          <p:nvPr/>
        </p:nvPicPr>
        <p:blipFill>
          <a:blip r:embed="rId3">
            <a:alphaModFix/>
          </a:blip>
          <a:stretch>
            <a:fillRect/>
          </a:stretch>
        </p:blipFill>
        <p:spPr>
          <a:xfrm>
            <a:off x="-9" y="0"/>
            <a:ext cx="2120459" cy="18175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
          <p:cNvSpPr txBox="1"/>
          <p:nvPr>
            <p:ph type="title"/>
          </p:nvPr>
        </p:nvSpPr>
        <p:spPr>
          <a:xfrm>
            <a:off x="509250" y="365750"/>
            <a:ext cx="8125500" cy="54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entury Gothic"/>
              <a:buNone/>
            </a:pPr>
            <a:r>
              <a:rPr b="1" lang="en-US" sz="3000">
                <a:latin typeface="Garamond"/>
                <a:ea typeface="Garamond"/>
                <a:cs typeface="Garamond"/>
                <a:sym typeface="Garamond"/>
              </a:rPr>
              <a:t>WHY SHOULD YOU CO-SPONSOR A CLUB?</a:t>
            </a:r>
            <a:endParaRPr b="1" sz="3000">
              <a:latin typeface="Garamond"/>
              <a:ea typeface="Garamond"/>
              <a:cs typeface="Garamond"/>
              <a:sym typeface="Garamond"/>
            </a:endParaRPr>
          </a:p>
        </p:txBody>
      </p:sp>
      <p:sp>
        <p:nvSpPr>
          <p:cNvPr id="106" name="Google Shape;106;p2"/>
          <p:cNvSpPr txBox="1"/>
          <p:nvPr>
            <p:ph idx="1" type="body"/>
          </p:nvPr>
        </p:nvSpPr>
        <p:spPr>
          <a:xfrm>
            <a:off x="0" y="1100628"/>
            <a:ext cx="9144000" cy="4004772"/>
          </a:xfrm>
          <a:prstGeom prst="rect">
            <a:avLst/>
          </a:prstGeom>
          <a:noFill/>
          <a:ln>
            <a:noFill/>
          </a:ln>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chemeClr val="dk1"/>
              </a:buClr>
              <a:buSzPts val="1800"/>
              <a:buFont typeface="Verdana"/>
              <a:buChar char="•"/>
            </a:pPr>
            <a:r>
              <a:rPr b="0" lang="en-US" sz="1800">
                <a:latin typeface="Verdana"/>
                <a:ea typeface="Verdana"/>
                <a:cs typeface="Verdana"/>
                <a:sym typeface="Verdana"/>
              </a:rPr>
              <a:t> </a:t>
            </a:r>
            <a:r>
              <a:rPr b="0" lang="en-US" sz="1800">
                <a:latin typeface="Verdana"/>
                <a:ea typeface="Verdana"/>
                <a:cs typeface="Verdana"/>
                <a:sym typeface="Verdana"/>
              </a:rPr>
              <a:t>The impact of a role model is magnified when high school students share  </a:t>
            </a:r>
            <a:endParaRPr b="0" sz="1800">
              <a:latin typeface="Verdana"/>
              <a:ea typeface="Verdana"/>
              <a:cs typeface="Verdana"/>
              <a:sym typeface="Verdana"/>
            </a:endParaRPr>
          </a:p>
          <a:p>
            <a:pPr indent="0" lvl="0" marL="342900" rtl="0" algn="l">
              <a:lnSpc>
                <a:spcPct val="110000"/>
              </a:lnSpc>
              <a:spcBef>
                <a:spcPts val="0"/>
              </a:spcBef>
              <a:spcAft>
                <a:spcPts val="0"/>
              </a:spcAft>
              <a:buNone/>
            </a:pPr>
            <a:r>
              <a:rPr b="0" lang="en-US" sz="1800">
                <a:latin typeface="Verdana"/>
                <a:ea typeface="Verdana"/>
                <a:cs typeface="Verdana"/>
                <a:sym typeface="Verdana"/>
              </a:rPr>
              <a:t>many of the same interests and values as the younger, impressionable   </a:t>
            </a:r>
            <a:br>
              <a:rPr b="0" lang="en-US" sz="1800">
                <a:latin typeface="Verdana"/>
                <a:ea typeface="Verdana"/>
                <a:cs typeface="Verdana"/>
                <a:sym typeface="Verdana"/>
              </a:rPr>
            </a:br>
            <a:r>
              <a:rPr b="0" lang="en-US" sz="1800">
                <a:latin typeface="Verdana"/>
                <a:ea typeface="Verdana"/>
                <a:cs typeface="Verdana"/>
                <a:sym typeface="Verdana"/>
              </a:rPr>
              <a:t>youth</a:t>
            </a:r>
            <a:endParaRPr b="0" sz="1800">
              <a:latin typeface="Verdana"/>
              <a:ea typeface="Verdana"/>
              <a:cs typeface="Verdana"/>
              <a:sym typeface="Verdana"/>
            </a:endParaRPr>
          </a:p>
          <a:p>
            <a:pPr indent="0" lvl="0" marL="342900" rtl="0" algn="l">
              <a:lnSpc>
                <a:spcPct val="110000"/>
              </a:lnSpc>
              <a:spcBef>
                <a:spcPts val="0"/>
              </a:spcBef>
              <a:spcAft>
                <a:spcPts val="0"/>
              </a:spcAft>
              <a:buNone/>
            </a:pPr>
            <a:r>
              <a:t/>
            </a:r>
            <a:endParaRPr b="0" sz="1800">
              <a:latin typeface="Verdana"/>
              <a:ea typeface="Verdana"/>
              <a:cs typeface="Verdana"/>
              <a:sym typeface="Verdana"/>
            </a:endParaRPr>
          </a:p>
          <a:p>
            <a:pPr indent="-342900" lvl="0" marL="342900" rtl="0" algn="l">
              <a:lnSpc>
                <a:spcPct val="110000"/>
              </a:lnSpc>
              <a:spcBef>
                <a:spcPts val="800"/>
              </a:spcBef>
              <a:spcAft>
                <a:spcPts val="0"/>
              </a:spcAft>
              <a:buClr>
                <a:schemeClr val="dk1"/>
              </a:buClr>
              <a:buSzPts val="1800"/>
              <a:buFont typeface="Verdana"/>
              <a:buChar char="•"/>
            </a:pPr>
            <a:r>
              <a:rPr b="0" lang="en-US" sz="1800">
                <a:latin typeface="Verdana"/>
                <a:ea typeface="Verdana"/>
                <a:cs typeface="Verdana"/>
                <a:sym typeface="Verdana"/>
              </a:rPr>
              <a:t>By developing a relationship with the youth, you, a Key Club member, can to help create competent, caring, compassionate, and effective leaders</a:t>
            </a:r>
            <a:endParaRPr b="0" sz="1800">
              <a:latin typeface="Verdana"/>
              <a:ea typeface="Verdana"/>
              <a:cs typeface="Verdana"/>
              <a:sym typeface="Verdana"/>
            </a:endParaRPr>
          </a:p>
          <a:p>
            <a:pPr indent="0" lvl="0" marL="342900" rtl="0" algn="l">
              <a:lnSpc>
                <a:spcPct val="110000"/>
              </a:lnSpc>
              <a:spcBef>
                <a:spcPts val="800"/>
              </a:spcBef>
              <a:spcAft>
                <a:spcPts val="0"/>
              </a:spcAft>
              <a:buNone/>
            </a:pPr>
            <a:r>
              <a:t/>
            </a:r>
            <a:endParaRPr b="0" sz="1800">
              <a:latin typeface="Verdana"/>
              <a:ea typeface="Verdana"/>
              <a:cs typeface="Verdana"/>
              <a:sym typeface="Verdana"/>
            </a:endParaRPr>
          </a:p>
          <a:p>
            <a:pPr indent="-342900" lvl="0" marL="342900" rtl="0" algn="l">
              <a:lnSpc>
                <a:spcPct val="110000"/>
              </a:lnSpc>
              <a:spcBef>
                <a:spcPts val="800"/>
              </a:spcBef>
              <a:spcAft>
                <a:spcPts val="0"/>
              </a:spcAft>
              <a:buClr>
                <a:schemeClr val="dk1"/>
              </a:buClr>
              <a:buSzPts val="1800"/>
              <a:buFont typeface="Verdana"/>
              <a:buChar char="•"/>
            </a:pPr>
            <a:r>
              <a:rPr b="0" lang="en-US" sz="1800">
                <a:latin typeface="Verdana"/>
                <a:ea typeface="Verdana"/>
                <a:cs typeface="Verdana"/>
                <a:sym typeface="Verdana"/>
              </a:rPr>
              <a:t>Remember the Kiwanis Kids (K-Kids) and Builders Club members are the Key Club members of the future</a:t>
            </a:r>
            <a:endParaRPr b="0" sz="1800">
              <a:latin typeface="Verdana"/>
              <a:ea typeface="Verdana"/>
              <a:cs typeface="Verdana"/>
              <a:sym typeface="Verdana"/>
            </a:endParaRPr>
          </a:p>
        </p:txBody>
      </p:sp>
      <p:pic>
        <p:nvPicPr>
          <p:cNvPr id="107" name="Google Shape;107;p2"/>
          <p:cNvPicPr preferRelativeResize="0"/>
          <p:nvPr/>
        </p:nvPicPr>
        <p:blipFill rotWithShape="1">
          <a:blip r:embed="rId3">
            <a:alphaModFix/>
          </a:blip>
          <a:srcRect b="0" l="0" r="0" t="0"/>
          <a:stretch/>
        </p:blipFill>
        <p:spPr>
          <a:xfrm>
            <a:off x="3390900" y="4593525"/>
            <a:ext cx="2362200" cy="2035450"/>
          </a:xfrm>
          <a:prstGeom prst="rect">
            <a:avLst/>
          </a:prstGeom>
          <a:noFill/>
          <a:ln>
            <a:noFill/>
          </a:ln>
        </p:spPr>
      </p:pic>
      <p:pic>
        <p:nvPicPr>
          <p:cNvPr id="108" name="Google Shape;108;p2"/>
          <p:cNvPicPr preferRelativeResize="0"/>
          <p:nvPr/>
        </p:nvPicPr>
        <p:blipFill>
          <a:blip r:embed="rId4">
            <a:alphaModFix/>
          </a:blip>
          <a:stretch>
            <a:fillRect/>
          </a:stretch>
        </p:blipFill>
        <p:spPr>
          <a:xfrm>
            <a:off x="7023541" y="5040475"/>
            <a:ext cx="2120459" cy="18175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3"/>
          <p:cNvSpPr txBox="1"/>
          <p:nvPr>
            <p:ph type="title"/>
          </p:nvPr>
        </p:nvSpPr>
        <p:spPr>
          <a:xfrm>
            <a:off x="245825" y="264300"/>
            <a:ext cx="8667600" cy="573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entury Gothic"/>
              <a:buNone/>
            </a:pPr>
            <a:r>
              <a:rPr b="1" lang="en-US" sz="3000">
                <a:latin typeface="Garamond"/>
                <a:ea typeface="Garamond"/>
                <a:cs typeface="Garamond"/>
                <a:sym typeface="Garamond"/>
              </a:rPr>
              <a:t>STEP-BY-STEP GUIDE TO CO-SPONSORING A BUILDERS CLUB/ KIWANIS KIDS</a:t>
            </a:r>
            <a:endParaRPr b="1" sz="3000">
              <a:latin typeface="Garamond"/>
              <a:ea typeface="Garamond"/>
              <a:cs typeface="Garamond"/>
              <a:sym typeface="Garamond"/>
            </a:endParaRPr>
          </a:p>
        </p:txBody>
      </p:sp>
      <p:sp>
        <p:nvSpPr>
          <p:cNvPr id="114" name="Google Shape;114;p3"/>
          <p:cNvSpPr txBox="1"/>
          <p:nvPr>
            <p:ph idx="1" type="body"/>
          </p:nvPr>
        </p:nvSpPr>
        <p:spPr>
          <a:xfrm>
            <a:off x="152400" y="1143000"/>
            <a:ext cx="8854440" cy="4114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400"/>
              <a:buNone/>
            </a:pPr>
            <a:r>
              <a:rPr b="0" lang="en-US" sz="1400">
                <a:latin typeface="Verdana"/>
                <a:ea typeface="Verdana"/>
                <a:cs typeface="Verdana"/>
                <a:sym typeface="Verdana"/>
              </a:rPr>
              <a:t>If you are ready to make a meaningful impact, you must:</a:t>
            </a:r>
            <a:endParaRPr b="0">
              <a:latin typeface="Verdana"/>
              <a:ea typeface="Verdana"/>
              <a:cs typeface="Verdana"/>
              <a:sym typeface="Verdana"/>
            </a:endParaRPr>
          </a:p>
          <a:p>
            <a:pPr indent="-342900" lvl="0" marL="342900" rtl="0" algn="l">
              <a:spcBef>
                <a:spcPts val="800"/>
              </a:spcBef>
              <a:spcAft>
                <a:spcPts val="0"/>
              </a:spcAft>
              <a:buClr>
                <a:srgbClr val="FF0000"/>
              </a:buClr>
              <a:buSzPts val="1400"/>
              <a:buFont typeface="Verdana"/>
              <a:buAutoNum type="arabicPeriod"/>
            </a:pPr>
            <a:r>
              <a:rPr b="0" lang="en-US" sz="1400">
                <a:solidFill>
                  <a:srgbClr val="FF0000"/>
                </a:solidFill>
                <a:latin typeface="Verdana"/>
                <a:ea typeface="Verdana"/>
                <a:cs typeface="Verdana"/>
                <a:sym typeface="Verdana"/>
              </a:rPr>
              <a:t>Register with Kiwanis International as a co-sponsor along with the sponsoring Kiwanis club. This can be done two ways:</a:t>
            </a:r>
            <a:endParaRPr b="0">
              <a:latin typeface="Verdana"/>
              <a:ea typeface="Verdana"/>
              <a:cs typeface="Verdana"/>
              <a:sym typeface="Verdana"/>
            </a:endParaRPr>
          </a:p>
          <a:p>
            <a:pPr indent="0" lvl="0" marL="0" rtl="0" algn="l">
              <a:spcBef>
                <a:spcPts val="800"/>
              </a:spcBef>
              <a:spcAft>
                <a:spcPts val="0"/>
              </a:spcAft>
              <a:buClr>
                <a:schemeClr val="dk1"/>
              </a:buClr>
              <a:buSzPts val="1400"/>
              <a:buNone/>
            </a:pPr>
            <a:r>
              <a:rPr b="0" lang="en-US" sz="1400">
                <a:latin typeface="Verdana"/>
                <a:ea typeface="Verdana"/>
                <a:cs typeface="Verdana"/>
                <a:sym typeface="Verdana"/>
              </a:rPr>
              <a:t>                   - The current Kiwanis sponsor to the Builders Club/Kiwanis Kids Club submitting to the Service Leadership Programs (SLP) Department at Kiwanis International a statement similar to the one below with the signature of the Kiwanis President or Secretary. </a:t>
            </a:r>
            <a:endParaRPr b="0">
              <a:latin typeface="Verdana"/>
              <a:ea typeface="Verdana"/>
              <a:cs typeface="Verdana"/>
              <a:sym typeface="Verdana"/>
            </a:endParaRPr>
          </a:p>
          <a:p>
            <a:pPr indent="0" lvl="0" marL="0" rtl="0" algn="l">
              <a:spcBef>
                <a:spcPts val="800"/>
              </a:spcBef>
              <a:spcAft>
                <a:spcPts val="0"/>
              </a:spcAft>
              <a:buClr>
                <a:schemeClr val="dk1"/>
              </a:buClr>
              <a:buSzPts val="1300"/>
              <a:buNone/>
            </a:pPr>
            <a:r>
              <a:rPr b="0" i="1" lang="en-US" sz="1300">
                <a:latin typeface="Verdana"/>
                <a:ea typeface="Verdana"/>
                <a:cs typeface="Verdana"/>
                <a:sym typeface="Verdana"/>
              </a:rPr>
              <a:t>“Please add the Key Club of </a:t>
            </a:r>
            <a:r>
              <a:rPr b="0" i="1" lang="en-US" sz="1300" u="sng">
                <a:latin typeface="Verdana"/>
                <a:ea typeface="Verdana"/>
                <a:cs typeface="Verdana"/>
                <a:sym typeface="Verdana"/>
              </a:rPr>
              <a:t>(school name, charter number)</a:t>
            </a:r>
            <a:r>
              <a:rPr b="0" i="1" lang="en-US" sz="1300">
                <a:latin typeface="Verdana"/>
                <a:ea typeface="Verdana"/>
                <a:cs typeface="Verdana"/>
                <a:sym typeface="Verdana"/>
              </a:rPr>
              <a:t> as a co-sponsor to the Builders/ Kiwanis Kids Club of </a:t>
            </a:r>
            <a:r>
              <a:rPr b="0" i="1" lang="en-US" sz="1300" u="sng">
                <a:latin typeface="Verdana"/>
                <a:ea typeface="Verdana"/>
                <a:cs typeface="Verdana"/>
                <a:sym typeface="Verdana"/>
              </a:rPr>
              <a:t>(school name,  charter number)</a:t>
            </a:r>
            <a:r>
              <a:rPr b="0" i="1" lang="en-US" sz="1300">
                <a:latin typeface="Verdana"/>
                <a:ea typeface="Verdana"/>
                <a:cs typeface="Verdana"/>
                <a:sym typeface="Verdana"/>
              </a:rPr>
              <a:t>.”</a:t>
            </a:r>
            <a:endParaRPr b="0">
              <a:latin typeface="Verdana"/>
              <a:ea typeface="Verdana"/>
              <a:cs typeface="Verdana"/>
              <a:sym typeface="Verdana"/>
            </a:endParaRPr>
          </a:p>
          <a:p>
            <a:pPr indent="0" lvl="0" marL="0" rtl="0" algn="l">
              <a:spcBef>
                <a:spcPts val="800"/>
              </a:spcBef>
              <a:spcAft>
                <a:spcPts val="0"/>
              </a:spcAft>
              <a:buClr>
                <a:schemeClr val="dk1"/>
              </a:buClr>
              <a:buSzPts val="1600"/>
              <a:buNone/>
            </a:pPr>
            <a:r>
              <a:rPr b="0" lang="en-US">
                <a:latin typeface="Verdana"/>
                <a:ea typeface="Verdana"/>
                <a:cs typeface="Verdana"/>
                <a:sym typeface="Verdana"/>
              </a:rPr>
              <a:t>                   </a:t>
            </a:r>
            <a:r>
              <a:rPr b="0" lang="en-US" sz="1400">
                <a:latin typeface="Verdana"/>
                <a:ea typeface="Verdana"/>
                <a:cs typeface="Verdana"/>
                <a:sym typeface="Verdana"/>
              </a:rPr>
              <a:t>- The Key Club wishing to co-sponsor a Builders Club/Kiwanis Kids can submit to the Service Leadership Programs Department a statement similar to the one below with the signature of the Key Club President. </a:t>
            </a:r>
            <a:endParaRPr b="0">
              <a:latin typeface="Verdana"/>
              <a:ea typeface="Verdana"/>
              <a:cs typeface="Verdana"/>
              <a:sym typeface="Verdana"/>
            </a:endParaRPr>
          </a:p>
          <a:p>
            <a:pPr indent="0" lvl="0" marL="0" rtl="0" algn="l">
              <a:spcBef>
                <a:spcPts val="800"/>
              </a:spcBef>
              <a:spcAft>
                <a:spcPts val="0"/>
              </a:spcAft>
              <a:buClr>
                <a:schemeClr val="dk1"/>
              </a:buClr>
              <a:buSzPts val="1300"/>
              <a:buNone/>
            </a:pPr>
            <a:r>
              <a:t/>
            </a:r>
            <a:endParaRPr b="0" i="1" sz="1300">
              <a:latin typeface="Verdana"/>
              <a:ea typeface="Verdana"/>
              <a:cs typeface="Verdana"/>
              <a:sym typeface="Verdana"/>
            </a:endParaRPr>
          </a:p>
          <a:p>
            <a:pPr indent="0" lvl="0" marL="0" rtl="0" algn="l">
              <a:spcBef>
                <a:spcPts val="800"/>
              </a:spcBef>
              <a:spcAft>
                <a:spcPts val="0"/>
              </a:spcAft>
              <a:buClr>
                <a:schemeClr val="dk1"/>
              </a:buClr>
              <a:buSzPts val="1300"/>
              <a:buNone/>
            </a:pPr>
            <a:r>
              <a:rPr b="0" i="1" lang="en-US" sz="1300">
                <a:latin typeface="Verdana"/>
                <a:ea typeface="Verdana"/>
                <a:cs typeface="Verdana"/>
                <a:sym typeface="Verdana"/>
              </a:rPr>
              <a:t>“The Key Club of _____ (insert charter number if known) accepts co-sponsorship of the Builders/Kiwanis Kids Club of ______ Elementary/Middle/Junior High School (insert charter number if known).” </a:t>
            </a:r>
            <a:endParaRPr b="0" i="1" sz="1300">
              <a:latin typeface="Verdana"/>
              <a:ea typeface="Verdana"/>
              <a:cs typeface="Verdana"/>
              <a:sym typeface="Verdana"/>
            </a:endParaRPr>
          </a:p>
        </p:txBody>
      </p:sp>
      <p:pic>
        <p:nvPicPr>
          <p:cNvPr id="115" name="Google Shape;115;p3"/>
          <p:cNvPicPr preferRelativeResize="0"/>
          <p:nvPr/>
        </p:nvPicPr>
        <p:blipFill>
          <a:blip r:embed="rId3">
            <a:alphaModFix/>
          </a:blip>
          <a:stretch>
            <a:fillRect/>
          </a:stretch>
        </p:blipFill>
        <p:spPr>
          <a:xfrm>
            <a:off x="7023541" y="5040475"/>
            <a:ext cx="2120459" cy="18175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0400" y="282225"/>
            <a:ext cx="9304800" cy="54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entury Gothic"/>
              <a:buNone/>
            </a:pPr>
            <a:r>
              <a:rPr b="1" lang="en-US" sz="3000">
                <a:latin typeface="Garamond"/>
                <a:ea typeface="Garamond"/>
                <a:cs typeface="Garamond"/>
                <a:sym typeface="Garamond"/>
              </a:rPr>
              <a:t>CO-SPONSORING A BUILDERS CLUB/ </a:t>
            </a:r>
            <a:endParaRPr b="1" sz="3000">
              <a:latin typeface="Garamond"/>
              <a:ea typeface="Garamond"/>
              <a:cs typeface="Garamond"/>
              <a:sym typeface="Garamond"/>
            </a:endParaRPr>
          </a:p>
          <a:p>
            <a:pPr indent="0" lvl="0" marL="0" rtl="0" algn="ctr">
              <a:spcBef>
                <a:spcPts val="0"/>
              </a:spcBef>
              <a:spcAft>
                <a:spcPts val="0"/>
              </a:spcAft>
              <a:buClr>
                <a:schemeClr val="dk1"/>
              </a:buClr>
              <a:buSzPts val="2800"/>
              <a:buFont typeface="Century Gothic"/>
              <a:buNone/>
            </a:pPr>
            <a:r>
              <a:rPr b="1" lang="en-US" sz="3000">
                <a:latin typeface="Garamond"/>
                <a:ea typeface="Garamond"/>
                <a:cs typeface="Garamond"/>
                <a:sym typeface="Garamond"/>
              </a:rPr>
              <a:t>K-KIDS CONT.</a:t>
            </a:r>
            <a:endParaRPr b="1" sz="3000">
              <a:latin typeface="Garamond"/>
              <a:ea typeface="Garamond"/>
              <a:cs typeface="Garamond"/>
              <a:sym typeface="Garamond"/>
            </a:endParaRPr>
          </a:p>
        </p:txBody>
      </p:sp>
      <p:sp>
        <p:nvSpPr>
          <p:cNvPr id="121" name="Google Shape;121;p4"/>
          <p:cNvSpPr txBox="1"/>
          <p:nvPr>
            <p:ph idx="1" type="body"/>
          </p:nvPr>
        </p:nvSpPr>
        <p:spPr>
          <a:xfrm>
            <a:off x="0" y="1143000"/>
            <a:ext cx="9144000" cy="38862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1600"/>
              <a:buNone/>
            </a:pPr>
            <a:r>
              <a:rPr lang="en-US" sz="1500">
                <a:solidFill>
                  <a:srgbClr val="FF0000"/>
                </a:solidFill>
                <a:latin typeface="Verdana"/>
                <a:ea typeface="Verdana"/>
                <a:cs typeface="Verdana"/>
                <a:sym typeface="Verdana"/>
              </a:rPr>
              <a:t>2. By being a cosponsor, your Key Club establishes the right and responsibly to fulfill the obligations of sponsorship, along with the Kiwanis club.</a:t>
            </a:r>
            <a:r>
              <a:rPr lang="en-US" sz="1500">
                <a:latin typeface="Verdana"/>
                <a:ea typeface="Verdana"/>
                <a:cs typeface="Verdana"/>
                <a:sym typeface="Verdana"/>
              </a:rPr>
              <a:t>  </a:t>
            </a:r>
            <a:endParaRPr sz="1500">
              <a:latin typeface="Verdana"/>
              <a:ea typeface="Verdana"/>
              <a:cs typeface="Verdana"/>
              <a:sym typeface="Verdana"/>
            </a:endParaRPr>
          </a:p>
          <a:p>
            <a:pPr indent="0" lvl="0" marL="0" rtl="0" algn="l">
              <a:lnSpc>
                <a:spcPct val="150000"/>
              </a:lnSpc>
              <a:spcBef>
                <a:spcPts val="800"/>
              </a:spcBef>
              <a:spcAft>
                <a:spcPts val="0"/>
              </a:spcAft>
              <a:buClr>
                <a:schemeClr val="dk1"/>
              </a:buClr>
              <a:buSzPts val="1600"/>
              <a:buNone/>
            </a:pPr>
            <a:r>
              <a:rPr lang="en-US">
                <a:latin typeface="Verdana"/>
                <a:ea typeface="Verdana"/>
                <a:cs typeface="Verdana"/>
                <a:sym typeface="Verdana"/>
              </a:rPr>
              <a:t>The obligations of a co-sponsoring Key Club include, but are not limited to:</a:t>
            </a:r>
            <a:endParaRPr>
              <a:latin typeface="Verdana"/>
              <a:ea typeface="Verdana"/>
              <a:cs typeface="Verdana"/>
              <a:sym typeface="Verdana"/>
            </a:endParaRPr>
          </a:p>
          <a:p>
            <a:pPr indent="-285750" lvl="0" marL="285750" rtl="0" algn="l">
              <a:lnSpc>
                <a:spcPct val="150000"/>
              </a:lnSpc>
              <a:spcBef>
                <a:spcPts val="800"/>
              </a:spcBef>
              <a:spcAft>
                <a:spcPts val="0"/>
              </a:spcAft>
              <a:buClr>
                <a:schemeClr val="dk1"/>
              </a:buClr>
              <a:buSzPts val="1600"/>
              <a:buFont typeface="Verdana"/>
              <a:buChar char="•"/>
            </a:pPr>
            <a:r>
              <a:rPr b="0" lang="en-US">
                <a:latin typeface="Verdana"/>
                <a:ea typeface="Verdana"/>
                <a:cs typeface="Verdana"/>
                <a:sym typeface="Verdana"/>
              </a:rPr>
              <a:t>Attendance at Builders/K-Kids Club officer and general meetings</a:t>
            </a:r>
            <a:endParaRPr>
              <a:latin typeface="Verdana"/>
              <a:ea typeface="Verdana"/>
              <a:cs typeface="Verdana"/>
              <a:sym typeface="Verdana"/>
            </a:endParaRPr>
          </a:p>
          <a:p>
            <a:pPr indent="-285750" lvl="0" marL="285750" rtl="0" algn="l">
              <a:lnSpc>
                <a:spcPct val="150000"/>
              </a:lnSpc>
              <a:spcBef>
                <a:spcPts val="800"/>
              </a:spcBef>
              <a:spcAft>
                <a:spcPts val="0"/>
              </a:spcAft>
              <a:buClr>
                <a:schemeClr val="dk1"/>
              </a:buClr>
              <a:buSzPts val="1600"/>
              <a:buFont typeface="Verdana"/>
              <a:buChar char="•"/>
            </a:pPr>
            <a:r>
              <a:rPr b="0" lang="en-US">
                <a:latin typeface="Verdana"/>
                <a:ea typeface="Verdana"/>
                <a:cs typeface="Verdana"/>
                <a:sym typeface="Verdana"/>
              </a:rPr>
              <a:t>A</a:t>
            </a:r>
            <a:r>
              <a:rPr b="0" lang="en-US">
                <a:latin typeface="Verdana"/>
                <a:ea typeface="Verdana"/>
                <a:cs typeface="Verdana"/>
                <a:sym typeface="Verdana"/>
              </a:rPr>
              <a:t>ssistance with club officer training</a:t>
            </a:r>
            <a:endParaRPr>
              <a:latin typeface="Verdana"/>
              <a:ea typeface="Verdana"/>
              <a:cs typeface="Verdana"/>
              <a:sym typeface="Verdana"/>
            </a:endParaRPr>
          </a:p>
          <a:p>
            <a:pPr indent="-285750" lvl="0" marL="285750" rtl="0" algn="l">
              <a:lnSpc>
                <a:spcPct val="150000"/>
              </a:lnSpc>
              <a:spcBef>
                <a:spcPts val="800"/>
              </a:spcBef>
              <a:spcAft>
                <a:spcPts val="0"/>
              </a:spcAft>
              <a:buClr>
                <a:schemeClr val="dk1"/>
              </a:buClr>
              <a:buSzPts val="1600"/>
              <a:buFont typeface="Verdana"/>
              <a:buChar char="•"/>
            </a:pPr>
            <a:r>
              <a:rPr b="0" lang="en-US">
                <a:latin typeface="Verdana"/>
                <a:ea typeface="Verdana"/>
                <a:cs typeface="Verdana"/>
                <a:sym typeface="Verdana"/>
              </a:rPr>
              <a:t>Participation in joint service and fundraising projects</a:t>
            </a:r>
            <a:endParaRPr b="0">
              <a:latin typeface="Verdana"/>
              <a:ea typeface="Verdana"/>
              <a:cs typeface="Verdana"/>
              <a:sym typeface="Verdana"/>
            </a:endParaRPr>
          </a:p>
          <a:p>
            <a:pPr indent="-285750" lvl="0" marL="285750" rtl="0" algn="l">
              <a:lnSpc>
                <a:spcPct val="150000"/>
              </a:lnSpc>
              <a:spcBef>
                <a:spcPts val="800"/>
              </a:spcBef>
              <a:spcAft>
                <a:spcPts val="0"/>
              </a:spcAft>
              <a:buClr>
                <a:schemeClr val="dk1"/>
              </a:buClr>
              <a:buSzPts val="1600"/>
              <a:buFont typeface="Verdana"/>
              <a:buChar char="•"/>
            </a:pPr>
            <a:r>
              <a:rPr b="0" lang="en-US">
                <a:latin typeface="Verdana"/>
                <a:ea typeface="Verdana"/>
                <a:cs typeface="Verdana"/>
                <a:sym typeface="Verdana"/>
              </a:rPr>
              <a:t>Host Builders/ Kiwanis Kids Club members at Key Club 					meetings projects, and activities as long as it’s allowed 						 by the school policies</a:t>
            </a:r>
            <a:endParaRPr>
              <a:latin typeface="Verdana"/>
              <a:ea typeface="Verdana"/>
              <a:cs typeface="Verdana"/>
              <a:sym typeface="Verdana"/>
            </a:endParaRPr>
          </a:p>
          <a:p>
            <a:pPr indent="-342900" lvl="0" marL="342900" rtl="0" algn="l">
              <a:spcBef>
                <a:spcPts val="800"/>
              </a:spcBef>
              <a:spcAft>
                <a:spcPts val="0"/>
              </a:spcAft>
              <a:buClr>
                <a:schemeClr val="dk1"/>
              </a:buClr>
              <a:buSzPts val="1600"/>
              <a:buNone/>
            </a:pPr>
            <a:r>
              <a:t/>
            </a:r>
            <a:endParaRPr/>
          </a:p>
        </p:txBody>
      </p:sp>
      <p:pic>
        <p:nvPicPr>
          <p:cNvPr id="122" name="Google Shape;122;p4"/>
          <p:cNvPicPr preferRelativeResize="0"/>
          <p:nvPr/>
        </p:nvPicPr>
        <p:blipFill rotWithShape="1">
          <a:blip r:embed="rId3">
            <a:alphaModFix/>
          </a:blip>
          <a:srcRect b="17397" l="0" r="0" t="14431"/>
          <a:stretch/>
        </p:blipFill>
        <p:spPr>
          <a:xfrm>
            <a:off x="6438900" y="2937300"/>
            <a:ext cx="2499475" cy="1785675"/>
          </a:xfrm>
          <a:prstGeom prst="rect">
            <a:avLst/>
          </a:prstGeom>
          <a:noFill/>
          <a:ln>
            <a:noFill/>
          </a:ln>
        </p:spPr>
      </p:pic>
      <p:pic>
        <p:nvPicPr>
          <p:cNvPr id="123" name="Google Shape;123;p4"/>
          <p:cNvPicPr preferRelativeResize="0"/>
          <p:nvPr/>
        </p:nvPicPr>
        <p:blipFill>
          <a:blip r:embed="rId4">
            <a:alphaModFix/>
          </a:blip>
          <a:stretch>
            <a:fillRect/>
          </a:stretch>
        </p:blipFill>
        <p:spPr>
          <a:xfrm>
            <a:off x="7023541" y="5040475"/>
            <a:ext cx="2120459" cy="1817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5"/>
          <p:cNvSpPr txBox="1"/>
          <p:nvPr>
            <p:ph type="title"/>
          </p:nvPr>
        </p:nvSpPr>
        <p:spPr>
          <a:xfrm>
            <a:off x="86100" y="471525"/>
            <a:ext cx="8971800" cy="54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entury Gothic"/>
              <a:buNone/>
            </a:pPr>
            <a:r>
              <a:rPr b="1" lang="en-US" sz="3000">
                <a:latin typeface="Garamond"/>
                <a:ea typeface="Garamond"/>
                <a:cs typeface="Garamond"/>
                <a:sym typeface="Garamond"/>
              </a:rPr>
              <a:t>CO-SPONSORING A BUILDERS CLUB/ </a:t>
            </a:r>
            <a:endParaRPr b="1" sz="3000">
              <a:latin typeface="Garamond"/>
              <a:ea typeface="Garamond"/>
              <a:cs typeface="Garamond"/>
              <a:sym typeface="Garamond"/>
            </a:endParaRPr>
          </a:p>
          <a:p>
            <a:pPr indent="0" lvl="0" marL="0" rtl="0" algn="ctr">
              <a:spcBef>
                <a:spcPts val="0"/>
              </a:spcBef>
              <a:spcAft>
                <a:spcPts val="0"/>
              </a:spcAft>
              <a:buClr>
                <a:schemeClr val="dk1"/>
              </a:buClr>
              <a:buSzPts val="2800"/>
              <a:buFont typeface="Century Gothic"/>
              <a:buNone/>
            </a:pPr>
            <a:r>
              <a:rPr b="1" lang="en-US" sz="3000">
                <a:latin typeface="Garamond"/>
                <a:ea typeface="Garamond"/>
                <a:cs typeface="Garamond"/>
                <a:sym typeface="Garamond"/>
              </a:rPr>
              <a:t>K-KIDS CONT.</a:t>
            </a:r>
            <a:endParaRPr b="1" sz="3000">
              <a:latin typeface="Garamond"/>
              <a:ea typeface="Garamond"/>
              <a:cs typeface="Garamond"/>
              <a:sym typeface="Garamond"/>
            </a:endParaRPr>
          </a:p>
          <a:p>
            <a:pPr indent="0" lvl="0" marL="0" rtl="0" algn="l">
              <a:spcBef>
                <a:spcPts val="0"/>
              </a:spcBef>
              <a:spcAft>
                <a:spcPts val="0"/>
              </a:spcAft>
              <a:buClr>
                <a:schemeClr val="dk1"/>
              </a:buClr>
              <a:buSzPts val="2800"/>
              <a:buFont typeface="Century Gothic"/>
              <a:buNone/>
            </a:pPr>
            <a:r>
              <a:t/>
            </a:r>
            <a:endParaRPr>
              <a:latin typeface="Century Gothic"/>
              <a:ea typeface="Century Gothic"/>
              <a:cs typeface="Century Gothic"/>
              <a:sym typeface="Century Gothic"/>
            </a:endParaRPr>
          </a:p>
        </p:txBody>
      </p:sp>
      <p:sp>
        <p:nvSpPr>
          <p:cNvPr id="130" name="Google Shape;130;p5"/>
          <p:cNvSpPr txBox="1"/>
          <p:nvPr>
            <p:ph idx="1" type="body"/>
          </p:nvPr>
        </p:nvSpPr>
        <p:spPr>
          <a:xfrm>
            <a:off x="822949" y="1100625"/>
            <a:ext cx="8003400" cy="3579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600"/>
              <a:buNone/>
            </a:pPr>
            <a:r>
              <a:rPr lang="en-US">
                <a:latin typeface="Verdana"/>
                <a:ea typeface="Verdana"/>
                <a:cs typeface="Verdana"/>
                <a:sym typeface="Verdana"/>
              </a:rPr>
              <a:t>Help Builders/Kiwanis Kids Club members adhere to the following objectives:</a:t>
            </a:r>
            <a:endParaRPr>
              <a:latin typeface="Verdana"/>
              <a:ea typeface="Verdana"/>
              <a:cs typeface="Verdana"/>
              <a:sym typeface="Verdana"/>
            </a:endParaRPr>
          </a:p>
          <a:p>
            <a:pPr indent="-342900" lvl="0" marL="457200" rtl="0" algn="l">
              <a:lnSpc>
                <a:spcPct val="115000"/>
              </a:lnSpc>
              <a:spcBef>
                <a:spcPts val="800"/>
              </a:spcBef>
              <a:spcAft>
                <a:spcPts val="0"/>
              </a:spcAft>
              <a:buSzPts val="1800"/>
              <a:buFont typeface="Verdana"/>
              <a:buChar char="●"/>
            </a:pPr>
            <a:r>
              <a:rPr b="0" lang="en-US">
                <a:latin typeface="Verdana"/>
                <a:ea typeface="Verdana"/>
                <a:cs typeface="Verdana"/>
                <a:sym typeface="Verdana"/>
              </a:rPr>
              <a:t>To provide opportunities for working together in service to school and community</a:t>
            </a:r>
            <a:endParaRPr>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b="0" lang="en-US">
                <a:latin typeface="Verdana"/>
                <a:ea typeface="Verdana"/>
                <a:cs typeface="Verdana"/>
                <a:sym typeface="Verdana"/>
              </a:rPr>
              <a:t>To develop leadership potential</a:t>
            </a:r>
            <a:endParaRPr>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b="0" lang="en-US">
                <a:latin typeface="Verdana"/>
                <a:ea typeface="Verdana"/>
                <a:cs typeface="Verdana"/>
                <a:sym typeface="Verdana"/>
              </a:rPr>
              <a:t>To foster the development of a strong, moral character</a:t>
            </a:r>
            <a:endParaRPr>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b="0" lang="en-US">
                <a:latin typeface="Verdana"/>
                <a:ea typeface="Verdana"/>
                <a:cs typeface="Verdana"/>
                <a:sym typeface="Verdana"/>
              </a:rPr>
              <a:t>To encourage loyalty to school, community, and nation</a:t>
            </a:r>
            <a:endParaRPr>
              <a:latin typeface="Verdana"/>
              <a:ea typeface="Verdana"/>
              <a:cs typeface="Verdana"/>
              <a:sym typeface="Verdana"/>
            </a:endParaRPr>
          </a:p>
          <a:p>
            <a:pPr indent="-342900" lvl="0" marL="342900" rtl="0" algn="l">
              <a:spcBef>
                <a:spcPts val="800"/>
              </a:spcBef>
              <a:spcAft>
                <a:spcPts val="0"/>
              </a:spcAft>
              <a:buClr>
                <a:schemeClr val="dk1"/>
              </a:buClr>
              <a:buSzPts val="1600"/>
              <a:buNone/>
            </a:pPr>
            <a:r>
              <a:rPr b="0" lang="en-US">
                <a:latin typeface="Verdana"/>
                <a:ea typeface="Verdana"/>
                <a:cs typeface="Verdana"/>
                <a:sym typeface="Verdana"/>
              </a:rPr>
              <a:t> </a:t>
            </a:r>
            <a:endParaRPr b="0">
              <a:latin typeface="Verdana"/>
              <a:ea typeface="Verdana"/>
              <a:cs typeface="Verdana"/>
              <a:sym typeface="Verdana"/>
            </a:endParaRPr>
          </a:p>
          <a:p>
            <a:pPr indent="-342900" lvl="0" marL="342900" rtl="0" algn="l">
              <a:spcBef>
                <a:spcPts val="800"/>
              </a:spcBef>
              <a:spcAft>
                <a:spcPts val="0"/>
              </a:spcAft>
              <a:buClr>
                <a:srgbClr val="FF0000"/>
              </a:buClr>
              <a:buSzPts val="1600"/>
              <a:buNone/>
            </a:pPr>
            <a:r>
              <a:rPr lang="en-US">
                <a:solidFill>
                  <a:srgbClr val="FF0000"/>
                </a:solidFill>
                <a:latin typeface="Verdana"/>
                <a:ea typeface="Verdana"/>
                <a:cs typeface="Verdana"/>
                <a:sym typeface="Verdana"/>
              </a:rPr>
              <a:t>Below is the link to all of the co-sponsoring responsibilities of a Key Club, if you wish for more in-depth information</a:t>
            </a:r>
            <a:r>
              <a:rPr lang="en-US">
                <a:latin typeface="Verdana"/>
                <a:ea typeface="Verdana"/>
                <a:cs typeface="Verdana"/>
                <a:sym typeface="Verdana"/>
              </a:rPr>
              <a:t> </a:t>
            </a:r>
            <a:endParaRPr>
              <a:latin typeface="Verdana"/>
              <a:ea typeface="Verdana"/>
              <a:cs typeface="Verdana"/>
              <a:sym typeface="Verdana"/>
            </a:endParaRPr>
          </a:p>
          <a:p>
            <a:pPr indent="-342900" lvl="0" marL="342900" rtl="0" algn="l">
              <a:spcBef>
                <a:spcPts val="800"/>
              </a:spcBef>
              <a:spcAft>
                <a:spcPts val="0"/>
              </a:spcAft>
              <a:buClr>
                <a:schemeClr val="dk1"/>
              </a:buClr>
              <a:buSzPts val="1600"/>
              <a:buNone/>
            </a:pPr>
            <a:r>
              <a:rPr b="0" lang="en-US" u="sng">
                <a:solidFill>
                  <a:schemeClr val="hlink"/>
                </a:solidFill>
                <a:latin typeface="Verdana"/>
                <a:ea typeface="Verdana"/>
                <a:cs typeface="Verdana"/>
                <a:sym typeface="Verdana"/>
                <a:hlinkClick r:id="rId3"/>
              </a:rPr>
              <a:t>http://www.kiwanisone.org/Pages/Resources/default.aspx?PageID=181</a:t>
            </a:r>
            <a:r>
              <a:rPr b="0" lang="en-US">
                <a:latin typeface="Verdana"/>
                <a:ea typeface="Verdana"/>
                <a:cs typeface="Verdana"/>
                <a:sym typeface="Verdana"/>
              </a:rPr>
              <a:t>  </a:t>
            </a:r>
            <a:endParaRPr b="0">
              <a:latin typeface="Verdana"/>
              <a:ea typeface="Verdana"/>
              <a:cs typeface="Verdana"/>
              <a:sym typeface="Verdana"/>
            </a:endParaRPr>
          </a:p>
          <a:p>
            <a:pPr indent="-342900" lvl="0" marL="342900" rtl="0" algn="l">
              <a:spcBef>
                <a:spcPts val="800"/>
              </a:spcBef>
              <a:spcAft>
                <a:spcPts val="0"/>
              </a:spcAft>
              <a:buClr>
                <a:schemeClr val="dk1"/>
              </a:buClr>
              <a:buSzPts val="1600"/>
              <a:buNone/>
            </a:pPr>
            <a:r>
              <a:t/>
            </a:r>
            <a:endParaRPr/>
          </a:p>
          <a:p>
            <a:pPr indent="-342900" lvl="0" marL="342900" rtl="0" algn="l">
              <a:spcBef>
                <a:spcPts val="800"/>
              </a:spcBef>
              <a:spcAft>
                <a:spcPts val="0"/>
              </a:spcAft>
              <a:buClr>
                <a:schemeClr val="dk1"/>
              </a:buClr>
              <a:buSzPts val="1600"/>
              <a:buNone/>
            </a:pPr>
            <a:r>
              <a:t/>
            </a:r>
            <a:endParaRPr/>
          </a:p>
        </p:txBody>
      </p:sp>
      <p:pic>
        <p:nvPicPr>
          <p:cNvPr id="131" name="Google Shape;131;p5"/>
          <p:cNvPicPr preferRelativeResize="0"/>
          <p:nvPr/>
        </p:nvPicPr>
        <p:blipFill>
          <a:blip r:embed="rId4">
            <a:alphaModFix/>
          </a:blip>
          <a:stretch>
            <a:fillRect/>
          </a:stretch>
        </p:blipFill>
        <p:spPr>
          <a:xfrm>
            <a:off x="7023541" y="5040475"/>
            <a:ext cx="2120459" cy="1817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6"/>
          <p:cNvSpPr txBox="1"/>
          <p:nvPr>
            <p:ph type="title"/>
          </p:nvPr>
        </p:nvSpPr>
        <p:spPr>
          <a:xfrm>
            <a:off x="0" y="112725"/>
            <a:ext cx="9144000" cy="987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Libre Franklin Medium"/>
              <a:buNone/>
            </a:pPr>
            <a:r>
              <a:rPr b="1" lang="en-US" sz="3000">
                <a:latin typeface="Garamond"/>
                <a:ea typeface="Garamond"/>
                <a:cs typeface="Garamond"/>
                <a:sym typeface="Garamond"/>
              </a:rPr>
              <a:t>WHAT IF THERE ISN’T A BUILDERS CLUB/K-KIDS CLUB AT MY LOCAL SCHOOLS?</a:t>
            </a:r>
            <a:endParaRPr b="1" sz="3000">
              <a:latin typeface="Garamond"/>
              <a:ea typeface="Garamond"/>
              <a:cs typeface="Garamond"/>
              <a:sym typeface="Garamond"/>
            </a:endParaRPr>
          </a:p>
        </p:txBody>
      </p:sp>
      <p:sp>
        <p:nvSpPr>
          <p:cNvPr id="137" name="Google Shape;137;p6"/>
          <p:cNvSpPr txBox="1"/>
          <p:nvPr>
            <p:ph idx="1" type="body"/>
          </p:nvPr>
        </p:nvSpPr>
        <p:spPr>
          <a:xfrm>
            <a:off x="811535" y="1280628"/>
            <a:ext cx="7521000" cy="3579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600"/>
              <a:buNone/>
            </a:pPr>
            <a:r>
              <a:rPr lang="en-US">
                <a:latin typeface="Verdana"/>
                <a:ea typeface="Verdana"/>
                <a:cs typeface="Verdana"/>
                <a:sym typeface="Verdana"/>
              </a:rPr>
              <a:t> This is a common occurrence for many eager Key Club willing to co-sponsor a Builders Club or a Kiwanis Kids Club.  What you have to do is:</a:t>
            </a:r>
            <a:endParaRPr>
              <a:latin typeface="Verdana"/>
              <a:ea typeface="Verdana"/>
              <a:cs typeface="Verdana"/>
              <a:sym typeface="Verdana"/>
            </a:endParaRPr>
          </a:p>
          <a:p>
            <a:pPr indent="-342900" lvl="0" marL="342900" rtl="0" algn="l">
              <a:spcBef>
                <a:spcPts val="800"/>
              </a:spcBef>
              <a:spcAft>
                <a:spcPts val="0"/>
              </a:spcAft>
              <a:buClr>
                <a:schemeClr val="dk1"/>
              </a:buClr>
              <a:buSzPts val="1600"/>
              <a:buFont typeface="Verdana"/>
              <a:buChar char="•"/>
            </a:pPr>
            <a:r>
              <a:rPr b="0" lang="en-US">
                <a:latin typeface="Verdana"/>
                <a:ea typeface="Verdana"/>
                <a:cs typeface="Verdana"/>
                <a:sym typeface="Verdana"/>
              </a:rPr>
              <a:t>Talk to the President of the Kiwanis Club in that area and see if they would be willing to sponsor the club</a:t>
            </a:r>
            <a:endParaRPr>
              <a:latin typeface="Verdana"/>
              <a:ea typeface="Verdana"/>
              <a:cs typeface="Verdana"/>
              <a:sym typeface="Verdana"/>
            </a:endParaRPr>
          </a:p>
          <a:p>
            <a:pPr indent="-342900" lvl="0" marL="342900" rtl="0" algn="l">
              <a:spcBef>
                <a:spcPts val="800"/>
              </a:spcBef>
              <a:spcAft>
                <a:spcPts val="0"/>
              </a:spcAft>
              <a:buClr>
                <a:schemeClr val="dk1"/>
              </a:buClr>
              <a:buSzPts val="1600"/>
              <a:buFont typeface="Verdana"/>
              <a:buChar char="•"/>
            </a:pPr>
            <a:r>
              <a:rPr b="0" lang="en-US">
                <a:latin typeface="Verdana"/>
                <a:ea typeface="Verdana"/>
                <a:cs typeface="Verdana"/>
                <a:sym typeface="Verdana"/>
              </a:rPr>
              <a:t>Find a Kiwanian who would be willing to act as that club’s Kiwanis Advisor</a:t>
            </a:r>
            <a:endParaRPr>
              <a:latin typeface="Verdana"/>
              <a:ea typeface="Verdana"/>
              <a:cs typeface="Verdana"/>
              <a:sym typeface="Verdana"/>
            </a:endParaRPr>
          </a:p>
          <a:p>
            <a:pPr indent="-342900" lvl="0" marL="342900" rtl="0" algn="l">
              <a:spcBef>
                <a:spcPts val="800"/>
              </a:spcBef>
              <a:spcAft>
                <a:spcPts val="0"/>
              </a:spcAft>
              <a:buClr>
                <a:srgbClr val="FF0000"/>
              </a:buClr>
              <a:buSzPts val="1600"/>
              <a:buFont typeface="Verdana"/>
              <a:buChar char="•"/>
            </a:pPr>
            <a:r>
              <a:rPr b="0" lang="en-US">
                <a:solidFill>
                  <a:srgbClr val="FF0000"/>
                </a:solidFill>
                <a:latin typeface="Verdana"/>
                <a:ea typeface="Verdana"/>
                <a:cs typeface="Verdana"/>
                <a:sym typeface="Verdana"/>
              </a:rPr>
              <a:t>Make sure that when you contact the Kiwanis club about chartering a Builders Club/Kiwanis Kids that you have a solid plan on how you are going to support and maintain the club. This will prove to the Kiwanis club that you are professional, prepared, and able to keep up your side of the bargain. </a:t>
            </a:r>
            <a:endParaRPr>
              <a:latin typeface="Verdana"/>
              <a:ea typeface="Verdana"/>
              <a:cs typeface="Verdana"/>
              <a:sym typeface="Verdana"/>
            </a:endParaRPr>
          </a:p>
          <a:p>
            <a:pPr indent="-241300" lvl="0" marL="342900" rtl="0" algn="l">
              <a:spcBef>
                <a:spcPts val="800"/>
              </a:spcBef>
              <a:spcAft>
                <a:spcPts val="0"/>
              </a:spcAft>
              <a:buClr>
                <a:schemeClr val="dk1"/>
              </a:buClr>
              <a:buSzPts val="1600"/>
              <a:buFont typeface="Arial"/>
              <a:buNone/>
            </a:pPr>
            <a:r>
              <a:t/>
            </a:r>
            <a:endParaRPr/>
          </a:p>
          <a:p>
            <a:pPr indent="-241300" lvl="0" marL="342900" rtl="0" algn="l">
              <a:spcBef>
                <a:spcPts val="800"/>
              </a:spcBef>
              <a:spcAft>
                <a:spcPts val="0"/>
              </a:spcAft>
              <a:buClr>
                <a:schemeClr val="dk1"/>
              </a:buClr>
              <a:buSzPts val="1600"/>
              <a:buFont typeface="Arial"/>
              <a:buNone/>
            </a:pPr>
            <a:r>
              <a:t/>
            </a:r>
            <a:endParaRPr/>
          </a:p>
        </p:txBody>
      </p:sp>
      <p:pic>
        <p:nvPicPr>
          <p:cNvPr id="138" name="Google Shape;138;p6"/>
          <p:cNvPicPr preferRelativeResize="0"/>
          <p:nvPr/>
        </p:nvPicPr>
        <p:blipFill>
          <a:blip r:embed="rId3">
            <a:alphaModFix/>
          </a:blip>
          <a:stretch>
            <a:fillRect/>
          </a:stretch>
        </p:blipFill>
        <p:spPr>
          <a:xfrm>
            <a:off x="7023541" y="5040475"/>
            <a:ext cx="2120459" cy="18175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7"/>
          <p:cNvSpPr txBox="1"/>
          <p:nvPr>
            <p:ph type="title"/>
          </p:nvPr>
        </p:nvSpPr>
        <p:spPr>
          <a:xfrm>
            <a:off x="-310175" y="231250"/>
            <a:ext cx="9787200" cy="54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entury Gothic"/>
              <a:buNone/>
            </a:pPr>
            <a:r>
              <a:rPr b="1" lang="en-US" sz="3000">
                <a:latin typeface="Garamond"/>
                <a:ea typeface="Garamond"/>
                <a:cs typeface="Garamond"/>
                <a:sym typeface="Garamond"/>
              </a:rPr>
              <a:t>KEEPING UP THE</a:t>
            </a:r>
            <a:r>
              <a:rPr b="1" lang="en-US" sz="3000">
                <a:latin typeface="Garamond"/>
                <a:ea typeface="Garamond"/>
                <a:cs typeface="Garamond"/>
                <a:sym typeface="Garamond"/>
              </a:rPr>
              <a:t> KIWANIS FAMILY RELATIONS </a:t>
            </a:r>
            <a:endParaRPr b="1" sz="3000">
              <a:latin typeface="Garamond"/>
              <a:ea typeface="Garamond"/>
              <a:cs typeface="Garamond"/>
              <a:sym typeface="Garamond"/>
            </a:endParaRPr>
          </a:p>
        </p:txBody>
      </p:sp>
      <p:sp>
        <p:nvSpPr>
          <p:cNvPr id="144" name="Google Shape;144;p7"/>
          <p:cNvSpPr txBox="1"/>
          <p:nvPr>
            <p:ph idx="1" type="body"/>
          </p:nvPr>
        </p:nvSpPr>
        <p:spPr>
          <a:xfrm>
            <a:off x="388374" y="938775"/>
            <a:ext cx="8390100" cy="40047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FF0000"/>
              </a:buClr>
              <a:buSzPts val="1600"/>
              <a:buNone/>
            </a:pPr>
            <a:r>
              <a:rPr lang="en-US">
                <a:solidFill>
                  <a:srgbClr val="FF0000"/>
                </a:solidFill>
                <a:latin typeface="Verdana"/>
                <a:ea typeface="Verdana"/>
                <a:cs typeface="Verdana"/>
                <a:sym typeface="Verdana"/>
              </a:rPr>
              <a:t>Here are just a few ideas on how you can strengthen Key Club’s</a:t>
            </a:r>
            <a:endParaRPr>
              <a:solidFill>
                <a:srgbClr val="FF0000"/>
              </a:solidFill>
              <a:latin typeface="Verdana"/>
              <a:ea typeface="Verdana"/>
              <a:cs typeface="Verdana"/>
              <a:sym typeface="Verdana"/>
            </a:endParaRPr>
          </a:p>
          <a:p>
            <a:pPr indent="-342900" lvl="0" marL="342900" rtl="0" algn="l">
              <a:lnSpc>
                <a:spcPct val="90000"/>
              </a:lnSpc>
              <a:spcBef>
                <a:spcPts val="0"/>
              </a:spcBef>
              <a:spcAft>
                <a:spcPts val="0"/>
              </a:spcAft>
              <a:buClr>
                <a:srgbClr val="FF0000"/>
              </a:buClr>
              <a:buSzPts val="1600"/>
              <a:buNone/>
            </a:pPr>
            <a:r>
              <a:rPr lang="en-US">
                <a:solidFill>
                  <a:srgbClr val="FF0000"/>
                </a:solidFill>
                <a:latin typeface="Verdana"/>
                <a:ea typeface="Verdana"/>
                <a:cs typeface="Verdana"/>
                <a:sym typeface="Verdana"/>
              </a:rPr>
              <a:t>relationship with Builders Club and Kiwanis Kids.</a:t>
            </a:r>
            <a:endParaRPr>
              <a:latin typeface="Verdana"/>
              <a:ea typeface="Verdana"/>
              <a:cs typeface="Verdana"/>
              <a:sym typeface="Verdana"/>
            </a:endParaRPr>
          </a:p>
          <a:p>
            <a:pPr indent="-342900" lvl="0" marL="342900" rtl="0" algn="l">
              <a:lnSpc>
                <a:spcPct val="90000"/>
              </a:lnSpc>
              <a:spcBef>
                <a:spcPts val="800"/>
              </a:spcBef>
              <a:spcAft>
                <a:spcPts val="0"/>
              </a:spcAft>
              <a:buClr>
                <a:schemeClr val="dk1"/>
              </a:buClr>
              <a:buSzPts val="1600"/>
              <a:buFont typeface="Verdana"/>
              <a:buChar char="•"/>
            </a:pPr>
            <a:r>
              <a:rPr b="0" lang="en-US">
                <a:latin typeface="Verdana"/>
                <a:ea typeface="Verdana"/>
                <a:cs typeface="Verdana"/>
                <a:sym typeface="Verdana"/>
              </a:rPr>
              <a:t>Conduct and officer training secession </a:t>
            </a:r>
            <a:endParaRPr>
              <a:latin typeface="Verdana"/>
              <a:ea typeface="Verdana"/>
              <a:cs typeface="Verdana"/>
              <a:sym typeface="Verdana"/>
            </a:endParaRPr>
          </a:p>
          <a:p>
            <a:pPr indent="-342900" lvl="0" marL="342900" rtl="0" algn="l">
              <a:lnSpc>
                <a:spcPct val="90000"/>
              </a:lnSpc>
              <a:spcBef>
                <a:spcPts val="800"/>
              </a:spcBef>
              <a:spcAft>
                <a:spcPts val="0"/>
              </a:spcAft>
              <a:buClr>
                <a:schemeClr val="dk1"/>
              </a:buClr>
              <a:buSzPts val="1600"/>
              <a:buFont typeface="Verdana"/>
              <a:buChar char="•"/>
            </a:pPr>
            <a:r>
              <a:rPr b="0" lang="en-US">
                <a:latin typeface="Verdana"/>
                <a:ea typeface="Verdana"/>
                <a:cs typeface="Verdana"/>
                <a:sym typeface="Verdana"/>
              </a:rPr>
              <a:t>Offer tutoring services to members of the Builders Club</a:t>
            </a:r>
            <a:endParaRPr>
              <a:latin typeface="Verdana"/>
              <a:ea typeface="Verdana"/>
              <a:cs typeface="Verdana"/>
              <a:sym typeface="Verdana"/>
            </a:endParaRPr>
          </a:p>
          <a:p>
            <a:pPr indent="-342900" lvl="0" marL="342900" rtl="0" algn="l">
              <a:lnSpc>
                <a:spcPct val="90000"/>
              </a:lnSpc>
              <a:spcBef>
                <a:spcPts val="800"/>
              </a:spcBef>
              <a:spcAft>
                <a:spcPts val="0"/>
              </a:spcAft>
              <a:buClr>
                <a:schemeClr val="dk1"/>
              </a:buClr>
              <a:buSzPts val="1600"/>
              <a:buFont typeface="Verdana"/>
              <a:buChar char="•"/>
            </a:pPr>
            <a:r>
              <a:rPr b="0" lang="en-US">
                <a:latin typeface="Verdana"/>
                <a:ea typeface="Verdana"/>
                <a:cs typeface="Verdana"/>
                <a:sym typeface="Verdana"/>
              </a:rPr>
              <a:t>Invite Builders Club/Kiwanis Kids members to your meetings, service projects, and end-of-the-year banquet</a:t>
            </a:r>
            <a:endParaRPr>
              <a:latin typeface="Verdana"/>
              <a:ea typeface="Verdana"/>
              <a:cs typeface="Verdana"/>
              <a:sym typeface="Verdana"/>
            </a:endParaRPr>
          </a:p>
          <a:p>
            <a:pPr indent="-342900" lvl="0" marL="342900" rtl="0" algn="l">
              <a:lnSpc>
                <a:spcPct val="90000"/>
              </a:lnSpc>
              <a:spcBef>
                <a:spcPts val="800"/>
              </a:spcBef>
              <a:spcAft>
                <a:spcPts val="0"/>
              </a:spcAft>
              <a:buClr>
                <a:schemeClr val="dk1"/>
              </a:buClr>
              <a:buSzPts val="1600"/>
              <a:buFont typeface="Verdana"/>
              <a:buChar char="•"/>
            </a:pPr>
            <a:r>
              <a:rPr b="0" lang="en-US">
                <a:latin typeface="Verdana"/>
                <a:ea typeface="Verdana"/>
                <a:cs typeface="Verdana"/>
                <a:sym typeface="Verdana"/>
              </a:rPr>
              <a:t>Host a Kiwanis Family social</a:t>
            </a:r>
            <a:endParaRPr>
              <a:latin typeface="Verdana"/>
              <a:ea typeface="Verdana"/>
              <a:cs typeface="Verdana"/>
              <a:sym typeface="Verdana"/>
            </a:endParaRPr>
          </a:p>
          <a:p>
            <a:pPr indent="-342900" lvl="0" marL="342900" rtl="0" algn="l">
              <a:lnSpc>
                <a:spcPct val="90000"/>
              </a:lnSpc>
              <a:spcBef>
                <a:spcPts val="800"/>
              </a:spcBef>
              <a:spcAft>
                <a:spcPts val="0"/>
              </a:spcAft>
              <a:buClr>
                <a:schemeClr val="dk1"/>
              </a:buClr>
              <a:buSzPts val="1600"/>
              <a:buFont typeface="Verdana"/>
              <a:buChar char="•"/>
            </a:pPr>
            <a:r>
              <a:rPr b="0" lang="en-US">
                <a:latin typeface="Verdana"/>
                <a:ea typeface="Verdana"/>
                <a:cs typeface="Verdana"/>
                <a:sym typeface="Verdana"/>
              </a:rPr>
              <a:t>Conduct programs for the Builders Club/Kiwanis Kids </a:t>
            </a:r>
            <a:endParaRPr>
              <a:latin typeface="Verdana"/>
              <a:ea typeface="Verdana"/>
              <a:cs typeface="Verdana"/>
              <a:sym typeface="Verdana"/>
            </a:endParaRPr>
          </a:p>
          <a:p>
            <a:pPr indent="0" lvl="0" marL="0" rtl="0" algn="l">
              <a:lnSpc>
                <a:spcPct val="90000"/>
              </a:lnSpc>
              <a:spcBef>
                <a:spcPts val="800"/>
              </a:spcBef>
              <a:spcAft>
                <a:spcPts val="0"/>
              </a:spcAft>
              <a:buClr>
                <a:schemeClr val="dk1"/>
              </a:buClr>
              <a:buSzPts val="1600"/>
              <a:buNone/>
            </a:pPr>
            <a:r>
              <a:rPr b="0" lang="en-US">
                <a:latin typeface="Verdana"/>
                <a:ea typeface="Verdana"/>
                <a:cs typeface="Verdana"/>
                <a:sym typeface="Verdana"/>
              </a:rPr>
              <a:t>      meetings on: </a:t>
            </a:r>
            <a:endParaRPr>
              <a:latin typeface="Verdana"/>
              <a:ea typeface="Verdana"/>
              <a:cs typeface="Verdana"/>
              <a:sym typeface="Verdana"/>
            </a:endParaRPr>
          </a:p>
          <a:p>
            <a:pPr indent="-342900" lvl="0" marL="914400" rtl="0" algn="l">
              <a:lnSpc>
                <a:spcPct val="90000"/>
              </a:lnSpc>
              <a:spcBef>
                <a:spcPts val="800"/>
              </a:spcBef>
              <a:spcAft>
                <a:spcPts val="0"/>
              </a:spcAft>
              <a:buSzPts val="1800"/>
              <a:buFont typeface="Verdana"/>
              <a:buChar char="●"/>
            </a:pPr>
            <a:r>
              <a:rPr b="0" lang="en-US">
                <a:latin typeface="Verdana"/>
                <a:ea typeface="Verdana"/>
                <a:cs typeface="Verdana"/>
                <a:sym typeface="Verdana"/>
              </a:rPr>
              <a:t>H</a:t>
            </a:r>
            <a:r>
              <a:rPr b="0" lang="en-US">
                <a:latin typeface="Verdana"/>
                <a:ea typeface="Verdana"/>
                <a:cs typeface="Verdana"/>
                <a:sym typeface="Verdana"/>
              </a:rPr>
              <a:t>ow to prepare for high school/ middle school</a:t>
            </a:r>
            <a:endParaRPr>
              <a:latin typeface="Verdana"/>
              <a:ea typeface="Verdana"/>
              <a:cs typeface="Verdana"/>
              <a:sym typeface="Verdana"/>
            </a:endParaRPr>
          </a:p>
          <a:p>
            <a:pPr indent="-342900" lvl="0" marL="914400" rtl="0" algn="l">
              <a:lnSpc>
                <a:spcPct val="90000"/>
              </a:lnSpc>
              <a:spcBef>
                <a:spcPts val="0"/>
              </a:spcBef>
              <a:spcAft>
                <a:spcPts val="0"/>
              </a:spcAft>
              <a:buSzPts val="1800"/>
              <a:buFont typeface="Verdana"/>
              <a:buChar char="●"/>
            </a:pPr>
            <a:r>
              <a:rPr b="0" lang="en-US">
                <a:latin typeface="Verdana"/>
                <a:ea typeface="Verdana"/>
                <a:cs typeface="Verdana"/>
                <a:sym typeface="Verdana"/>
              </a:rPr>
              <a:t>H</a:t>
            </a:r>
            <a:r>
              <a:rPr b="0" lang="en-US">
                <a:latin typeface="Verdana"/>
                <a:ea typeface="Verdana"/>
                <a:cs typeface="Verdana"/>
                <a:sym typeface="Verdana"/>
              </a:rPr>
              <a:t>ow to be eco-friendly</a:t>
            </a:r>
            <a:endParaRPr>
              <a:latin typeface="Verdana"/>
              <a:ea typeface="Verdana"/>
              <a:cs typeface="Verdana"/>
              <a:sym typeface="Verdana"/>
            </a:endParaRPr>
          </a:p>
          <a:p>
            <a:pPr indent="-342900" lvl="0" marL="914400" rtl="0" algn="l">
              <a:lnSpc>
                <a:spcPct val="90000"/>
              </a:lnSpc>
              <a:spcBef>
                <a:spcPts val="0"/>
              </a:spcBef>
              <a:spcAft>
                <a:spcPts val="0"/>
              </a:spcAft>
              <a:buSzPts val="1800"/>
              <a:buFont typeface="Verdana"/>
              <a:buChar char="●"/>
            </a:pPr>
            <a:r>
              <a:rPr b="0" lang="en-US">
                <a:latin typeface="Verdana"/>
                <a:ea typeface="Verdana"/>
                <a:cs typeface="Verdana"/>
                <a:sym typeface="Verdana"/>
              </a:rPr>
              <a:t>W</a:t>
            </a:r>
            <a:r>
              <a:rPr b="0" lang="en-US">
                <a:latin typeface="Verdana"/>
                <a:ea typeface="Verdana"/>
                <a:cs typeface="Verdana"/>
                <a:sym typeface="Verdana"/>
              </a:rPr>
              <a:t>hat Key Club is all about</a:t>
            </a:r>
            <a:endParaRPr b="0">
              <a:latin typeface="Verdana"/>
              <a:ea typeface="Verdana"/>
              <a:cs typeface="Verdana"/>
              <a:sym typeface="Verdana"/>
            </a:endParaRPr>
          </a:p>
        </p:txBody>
      </p:sp>
      <p:pic>
        <p:nvPicPr>
          <p:cNvPr id="145" name="Google Shape;145;p7"/>
          <p:cNvPicPr preferRelativeResize="0"/>
          <p:nvPr/>
        </p:nvPicPr>
        <p:blipFill rotWithShape="1">
          <a:blip r:embed="rId3">
            <a:alphaModFix/>
          </a:blip>
          <a:srcRect b="0" l="0" r="0" t="0"/>
          <a:stretch/>
        </p:blipFill>
        <p:spPr>
          <a:xfrm>
            <a:off x="7051000" y="2667000"/>
            <a:ext cx="1981200" cy="2276475"/>
          </a:xfrm>
          <a:prstGeom prst="rect">
            <a:avLst/>
          </a:prstGeom>
          <a:noFill/>
          <a:ln>
            <a:noFill/>
          </a:ln>
        </p:spPr>
      </p:pic>
      <p:pic>
        <p:nvPicPr>
          <p:cNvPr id="146" name="Google Shape;146;p7"/>
          <p:cNvPicPr preferRelativeResize="0"/>
          <p:nvPr/>
        </p:nvPicPr>
        <p:blipFill>
          <a:blip r:embed="rId4">
            <a:alphaModFix/>
          </a:blip>
          <a:stretch>
            <a:fillRect/>
          </a:stretch>
        </p:blipFill>
        <p:spPr>
          <a:xfrm>
            <a:off x="7023541" y="5040475"/>
            <a:ext cx="2120459" cy="18175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8"/>
          <p:cNvSpPr txBox="1"/>
          <p:nvPr>
            <p:ph idx="1" type="body"/>
          </p:nvPr>
        </p:nvSpPr>
        <p:spPr>
          <a:xfrm>
            <a:off x="822925" y="1522800"/>
            <a:ext cx="7521000" cy="1906200"/>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accent3"/>
              </a:buClr>
              <a:buSzPts val="10000"/>
              <a:buNone/>
            </a:pPr>
            <a:r>
              <a:rPr lang="en-US" sz="10000">
                <a:solidFill>
                  <a:schemeClr val="accent3"/>
                </a:solidFill>
                <a:latin typeface="Century Gothic"/>
                <a:ea typeface="Century Gothic"/>
                <a:cs typeface="Century Gothic"/>
                <a:sym typeface="Century Gothic"/>
              </a:rPr>
              <a:t>Good Luck!</a:t>
            </a:r>
            <a:endParaRPr sz="10000">
              <a:solidFill>
                <a:schemeClr val="accent3"/>
              </a:solidFill>
              <a:latin typeface="Century Gothic"/>
              <a:ea typeface="Century Gothic"/>
              <a:cs typeface="Century Gothic"/>
              <a:sym typeface="Century Gothic"/>
            </a:endParaRPr>
          </a:p>
        </p:txBody>
      </p:sp>
      <p:pic>
        <p:nvPicPr>
          <p:cNvPr id="152" name="Google Shape;152;p8"/>
          <p:cNvPicPr preferRelativeResize="0"/>
          <p:nvPr/>
        </p:nvPicPr>
        <p:blipFill>
          <a:blip r:embed="rId3">
            <a:alphaModFix/>
          </a:blip>
          <a:stretch>
            <a:fillRect/>
          </a:stretch>
        </p:blipFill>
        <p:spPr>
          <a:xfrm>
            <a:off x="7023541" y="5040475"/>
            <a:ext cx="2120459" cy="18175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2012-07-21T11:53:07Z</dcterms:created>
  <dc:creator>morgan</dc:creator>
</cp:coreProperties>
</file>