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84" r:id="rId3"/>
    <p:sldId id="265" r:id="rId4"/>
    <p:sldId id="268" r:id="rId5"/>
    <p:sldId id="271" r:id="rId6"/>
    <p:sldId id="272" r:id="rId7"/>
    <p:sldId id="302" r:id="rId8"/>
    <p:sldId id="301" r:id="rId9"/>
    <p:sldId id="292" r:id="rId10"/>
    <p:sldId id="303" r:id="rId11"/>
    <p:sldId id="281" r:id="rId12"/>
    <p:sldId id="298" r:id="rId13"/>
    <p:sldId id="263" r:id="rId14"/>
    <p:sldId id="262" r:id="rId15"/>
    <p:sldId id="293" r:id="rId16"/>
    <p:sldId id="294" r:id="rId17"/>
    <p:sldId id="299" r:id="rId18"/>
    <p:sldId id="300" r:id="rId19"/>
    <p:sldId id="264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3072C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7514" autoAdjust="0"/>
  </p:normalViewPr>
  <p:slideViewPr>
    <p:cSldViewPr snapToGrid="0" snapToObjects="1"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5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49129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1860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27681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0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502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2755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649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92886-E571-45D5-8B56-343DC94F8FA6}" type="slidenum">
              <a:rPr kumimoji="0" lang="en-US" smtClean="0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0087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09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2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t>10/19/2016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sz="1600" b="1" dirty="0">
              <a:solidFill>
                <a:schemeClr val="tx2">
                  <a:shade val="9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9454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club.org/Libraries/Communications_and_Marketing/Guide_Key_Club_2015_Brand_Guide.sflb.ashx" TargetMode="External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1376"/>
            <a:ext cx="7772400" cy="2228858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Key Club Graphic Standards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6336268"/>
            <a:ext cx="5791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By Florida District Editor </a:t>
            </a:r>
            <a:r>
              <a:rPr lang="en-US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Jada Mohammed</a:t>
            </a:r>
            <a:endParaRPr lang="en-US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19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Regular Doodles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9" y="1694922"/>
            <a:ext cx="1423419" cy="1033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31" y="3287501"/>
            <a:ext cx="896114" cy="12588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5" y="3287501"/>
            <a:ext cx="1560579" cy="1155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91" y="4902808"/>
            <a:ext cx="1063754" cy="16184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5" y="1688474"/>
            <a:ext cx="1700787" cy="7437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618" y="1595869"/>
            <a:ext cx="795296" cy="113232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34" y="3241605"/>
            <a:ext cx="1013321" cy="12469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5" y="4709959"/>
            <a:ext cx="1839211" cy="205132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060" y="4850537"/>
            <a:ext cx="1725172" cy="15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81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Blue Logos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77113"/>
            <a:ext cx="8102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70811"/>
            <a:ext cx="39925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148" y="3789748"/>
            <a:ext cx="32670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95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White Logos</a:t>
            </a:r>
          </a:p>
        </p:txBody>
      </p:sp>
      <p:pic>
        <p:nvPicPr>
          <p:cNvPr id="5122" name="Picture 2" descr="http://www.keyclub.org/Libraries/design_elements/logo_KiwanisServiceLeadershipPrograms_reverse_PNG.sflb.ash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326" y="4160874"/>
            <a:ext cx="6107723" cy="140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keyclub.org/Libraries/design_elements/Wordmark_KeyClub_reverse_PNG.sflb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011" y="2319469"/>
            <a:ext cx="6393977" cy="93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786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Black Logos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6" y="1717183"/>
            <a:ext cx="3534702" cy="119866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5453465"/>
            <a:ext cx="6176749" cy="911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1482723"/>
            <a:ext cx="3486150" cy="1871399"/>
          </a:xfrm>
          <a:prstGeom prst="rect">
            <a:avLst/>
          </a:prstGeom>
        </p:spPr>
      </p:pic>
      <p:pic>
        <p:nvPicPr>
          <p:cNvPr id="3080" name="Picture 8" descr="http://www.keyclub.org/Libraries/design_elements/logo_KiwanisServiceLeadershipPrograms_BW_PNG.sflb.ashx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1" y="3709202"/>
            <a:ext cx="5458820" cy="125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6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Key Club Emblems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02" y="1461417"/>
            <a:ext cx="2657636" cy="26454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11" y="1461418"/>
            <a:ext cx="2658640" cy="2645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18" y="3942568"/>
            <a:ext cx="2627723" cy="2611797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598" y="3974356"/>
            <a:ext cx="2613657" cy="2613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7" y="1461417"/>
            <a:ext cx="2755772" cy="27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6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Florida Logos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09" y="1428632"/>
            <a:ext cx="3738116" cy="1483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" y="5131304"/>
            <a:ext cx="4794504" cy="14840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2" y="2982351"/>
            <a:ext cx="4047104" cy="208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46" y="1195454"/>
            <a:ext cx="3209354" cy="2623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3" r="14536"/>
          <a:stretch/>
        </p:blipFill>
        <p:spPr>
          <a:xfrm>
            <a:off x="5466253" y="3963567"/>
            <a:ext cx="3012033" cy="289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60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The Eliminate Project Logos</a:t>
            </a:r>
          </a:p>
        </p:txBody>
      </p:sp>
      <p:pic>
        <p:nvPicPr>
          <p:cNvPr id="6146" name="Picture 2" descr="http://www.keyclub.org/Libraries/design_elements/logo_KeyClub_supportsTheEliminateProject_PNG.sflb.ashx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05" y="4058783"/>
            <a:ext cx="4032120" cy="219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keyclub.org/Libraries/design_elements/logo_KeyClub_TheEliminateProject_supportedbyKeyClub_PNG.sflb.ashx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58311"/>
            <a:ext cx="3778811" cy="209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eyclub.org/Libraries/design_elements/logo_KeyClub_TheEliminateProject_cobranding_PNG.sflb.ash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2597"/>
            <a:ext cx="8229225" cy="14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3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Eliminate Graphics</a:t>
            </a:r>
          </a:p>
        </p:txBody>
      </p:sp>
      <p:pic>
        <p:nvPicPr>
          <p:cNvPr id="3" name="Picture 2" descr="hu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1496271"/>
            <a:ext cx="2649869" cy="190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70" y="1496271"/>
            <a:ext cx="1989950" cy="1993916"/>
          </a:xfrm>
          <a:prstGeom prst="bracketPair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488" y="1504950"/>
            <a:ext cx="1866832" cy="1985237"/>
          </a:xfrm>
          <a:prstGeom prst="bracketPair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3723923"/>
            <a:ext cx="4000500" cy="2760290"/>
          </a:xfrm>
          <a:prstGeom prst="rect">
            <a:avLst/>
          </a:prstGeom>
        </p:spPr>
      </p:pic>
      <p:pic>
        <p:nvPicPr>
          <p:cNvPr id="7174" name="Picture 6" descr="http://sites.kiwanis.org/Kiwanis/Libraries/Eliminate_-_New_resources/Save_a_Baby_a_Day_graphic.sflb.ashx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14750"/>
            <a:ext cx="2769463" cy="276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121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Eliminate Backgrounds</a:t>
            </a:r>
          </a:p>
        </p:txBody>
      </p:sp>
      <p:pic>
        <p:nvPicPr>
          <p:cNvPr id="7170" name="Picture 2" descr="Key Club Eliminate Wee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4189460"/>
            <a:ext cx="8574419" cy="23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rick-or-Treat for Unice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571535"/>
            <a:ext cx="8574419" cy="233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367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Graphics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85" y="1130075"/>
            <a:ext cx="4032469" cy="17207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323623"/>
            <a:ext cx="4004741" cy="1712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407" y="1481477"/>
            <a:ext cx="3663393" cy="1017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352" y="3286505"/>
            <a:ext cx="3671448" cy="793640"/>
          </a:xfrm>
          <a:prstGeom prst="rect">
            <a:avLst/>
          </a:prstGeom>
        </p:spPr>
      </p:pic>
      <p:pic>
        <p:nvPicPr>
          <p:cNvPr id="3074" name="Picture 2" descr="PIN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6" y="4558792"/>
            <a:ext cx="1580720" cy="15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83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Key Club Fonts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t="1618" r="857" b="1455"/>
          <a:stretch/>
        </p:blipFill>
        <p:spPr>
          <a:xfrm>
            <a:off x="1173707" y="1596788"/>
            <a:ext cx="6796586" cy="40806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956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5912"/>
            <a:ext cx="91440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735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5102"/>
            <a:ext cx="9144000" cy="2195513"/>
          </a:xfrm>
        </p:spPr>
      </p:pic>
    </p:spTree>
    <p:extLst>
      <p:ext uri="{BB962C8B-B14F-4D97-AF65-F5344CB8AC3E}">
        <p14:creationId xmlns:p14="http://schemas.microsoft.com/office/powerpoint/2010/main" val="4127948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7"/>
            <a:ext cx="9144000" cy="2280621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6402"/>
            <a:ext cx="9144000" cy="214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95836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39231"/>
            <a:ext cx="9144000" cy="217268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7862"/>
            <a:ext cx="9144000" cy="227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493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031"/>
            <a:ext cx="9144000" cy="2086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28" y="3946610"/>
            <a:ext cx="9170528" cy="20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010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Headers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8" y="1924652"/>
            <a:ext cx="9163148" cy="2285397"/>
          </a:xfrm>
        </p:spPr>
      </p:pic>
    </p:spTree>
    <p:extLst>
      <p:ext uri="{BB962C8B-B14F-4D97-AF65-F5344CB8AC3E}">
        <p14:creationId xmlns:p14="http://schemas.microsoft.com/office/powerpoint/2010/main" val="9518688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Backgrounds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7" y="1600200"/>
            <a:ext cx="3694113" cy="4786313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789" y="1600200"/>
            <a:ext cx="3694113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889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607" y="274638"/>
            <a:ext cx="7864231" cy="1143000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Backgrounds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07" y="1417638"/>
            <a:ext cx="3834829" cy="497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65" y="1433539"/>
            <a:ext cx="3822573" cy="4959324"/>
          </a:xfrm>
        </p:spPr>
      </p:pic>
    </p:spTree>
    <p:extLst>
      <p:ext uri="{BB962C8B-B14F-4D97-AF65-F5344CB8AC3E}">
        <p14:creationId xmlns:p14="http://schemas.microsoft.com/office/powerpoint/2010/main" val="1410739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2414075" y="3599210"/>
            <a:ext cx="461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Click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  <a:hlinkClick r:id="rId3"/>
              </a:rPr>
              <a:t>here </a:t>
            </a:r>
            <a:r>
              <a:rPr 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to view the 2015 brand guide.</a:t>
            </a:r>
          </a:p>
        </p:txBody>
      </p:sp>
    </p:spTree>
    <p:extLst>
      <p:ext uri="{BB962C8B-B14F-4D97-AF65-F5344CB8AC3E}">
        <p14:creationId xmlns:p14="http://schemas.microsoft.com/office/powerpoint/2010/main" val="375703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Key Club Colors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03570"/>
            <a:ext cx="3679434" cy="5163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2511" y="1547446"/>
            <a:ext cx="4586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can copy and paste this into the program you are using and utilize the eyedropper tool in the color menu to use these colors. </a:t>
            </a:r>
          </a:p>
        </p:txBody>
      </p:sp>
    </p:spTree>
    <p:extLst>
      <p:ext uri="{BB962C8B-B14F-4D97-AF65-F5344CB8AC3E}">
        <p14:creationId xmlns:p14="http://schemas.microsoft.com/office/powerpoint/2010/main" val="687132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Pencils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7507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2732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9777"/>
            <a:ext cx="9144000" cy="5902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479"/>
            <a:ext cx="9144000" cy="4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9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Pencils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9461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0381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38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48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Pencils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6013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4015"/>
            <a:ext cx="9144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3238"/>
            <a:ext cx="91440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24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Pencils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"/>
          <a:stretch/>
        </p:blipFill>
        <p:spPr>
          <a:xfrm>
            <a:off x="0" y="1654590"/>
            <a:ext cx="9144000" cy="580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/>
          <a:stretch/>
        </p:blipFill>
        <p:spPr>
          <a:xfrm>
            <a:off x="0" y="3069150"/>
            <a:ext cx="9144000" cy="588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/>
          <a:stretch/>
        </p:blipFill>
        <p:spPr>
          <a:xfrm>
            <a:off x="0" y="4491634"/>
            <a:ext cx="9144000" cy="59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/>
          <a:stretch/>
        </p:blipFill>
        <p:spPr>
          <a:xfrm>
            <a:off x="0" y="5857697"/>
            <a:ext cx="9144000" cy="573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32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Pencils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>
            <a:off x="-1" y="1702192"/>
            <a:ext cx="9137223" cy="5568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/>
          <a:stretch/>
        </p:blipFill>
        <p:spPr>
          <a:xfrm>
            <a:off x="0" y="2891408"/>
            <a:ext cx="9137222" cy="571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/>
          <a:stretch/>
        </p:blipFill>
        <p:spPr>
          <a:xfrm>
            <a:off x="0" y="4231458"/>
            <a:ext cx="9137222" cy="5685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/>
          <a:stretch/>
        </p:blipFill>
        <p:spPr>
          <a:xfrm>
            <a:off x="0" y="5683346"/>
            <a:ext cx="9144000" cy="5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Blue Doodles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r="45473"/>
          <a:stretch/>
        </p:blipFill>
        <p:spPr>
          <a:xfrm>
            <a:off x="736979" y="1417638"/>
            <a:ext cx="887105" cy="1316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92" t="30908" r="19175"/>
          <a:stretch/>
        </p:blipFill>
        <p:spPr>
          <a:xfrm>
            <a:off x="736979" y="3908513"/>
            <a:ext cx="968992" cy="9096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5" r="68485" b="7355"/>
          <a:stretch/>
        </p:blipFill>
        <p:spPr>
          <a:xfrm>
            <a:off x="736979" y="2825087"/>
            <a:ext cx="1177585" cy="955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86131"/>
            <a:ext cx="3736539" cy="13166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59" b="32664"/>
          <a:stretch/>
        </p:blipFill>
        <p:spPr>
          <a:xfrm>
            <a:off x="605850" y="5187879"/>
            <a:ext cx="730157" cy="886559"/>
          </a:xfrm>
          <a:prstGeom prst="rect">
            <a:avLst/>
          </a:prstGeom>
        </p:spPr>
      </p:pic>
      <p:pic>
        <p:nvPicPr>
          <p:cNvPr id="9" name="Picture 2" descr="Template_KeyClub_Blue_key_graphic_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487" y="4066305"/>
            <a:ext cx="4342313" cy="192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843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71511</TotalTime>
  <Words>88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Century Gothic</vt:lpstr>
      <vt:lpstr>Verdana</vt:lpstr>
      <vt:lpstr>Office Theme</vt:lpstr>
      <vt:lpstr>Key Club Graphic Standards</vt:lpstr>
      <vt:lpstr>Key Club Fonts</vt:lpstr>
      <vt:lpstr>Key Club Colors</vt:lpstr>
      <vt:lpstr>Pencils</vt:lpstr>
      <vt:lpstr>Pencils</vt:lpstr>
      <vt:lpstr>Pencils</vt:lpstr>
      <vt:lpstr>Pencils</vt:lpstr>
      <vt:lpstr>Pencils</vt:lpstr>
      <vt:lpstr>Blue Doodles</vt:lpstr>
      <vt:lpstr>Regular Doodles</vt:lpstr>
      <vt:lpstr>Blue Logos</vt:lpstr>
      <vt:lpstr>White Logos</vt:lpstr>
      <vt:lpstr>Black Logos</vt:lpstr>
      <vt:lpstr>Key Club Emblems</vt:lpstr>
      <vt:lpstr>Florida Logos</vt:lpstr>
      <vt:lpstr>The Eliminate Project Logos</vt:lpstr>
      <vt:lpstr>Eliminate Graphics</vt:lpstr>
      <vt:lpstr>Eliminate Backgrounds</vt:lpstr>
      <vt:lpstr>Graphics</vt:lpstr>
      <vt:lpstr>Headers</vt:lpstr>
      <vt:lpstr>Headers</vt:lpstr>
      <vt:lpstr>Headers</vt:lpstr>
      <vt:lpstr>Headers</vt:lpstr>
      <vt:lpstr>Headers</vt:lpstr>
      <vt:lpstr>Headers</vt:lpstr>
      <vt:lpstr>Backgrounds</vt:lpstr>
      <vt:lpstr>Backgrounds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 Borgersen</dc:creator>
  <cp:lastModifiedBy>Jada Nastacia Mohammed</cp:lastModifiedBy>
  <cp:revision>63</cp:revision>
  <dcterms:created xsi:type="dcterms:W3CDTF">2013-04-20T18:16:03Z</dcterms:created>
  <dcterms:modified xsi:type="dcterms:W3CDTF">2016-10-19T14:20:55Z</dcterms:modified>
</cp:coreProperties>
</file>