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16"/>
  </p:notesMasterIdLst>
  <p:handoutMasterIdLst>
    <p:handoutMasterId r:id="rId17"/>
  </p:handoutMasterIdLst>
  <p:sldIdLst>
    <p:sldId id="256" r:id="rId2"/>
    <p:sldId id="257" r:id="rId3"/>
    <p:sldId id="258" r:id="rId4"/>
    <p:sldId id="270" r:id="rId5"/>
    <p:sldId id="268" r:id="rId6"/>
    <p:sldId id="259" r:id="rId7"/>
    <p:sldId id="269" r:id="rId8"/>
    <p:sldId id="267" r:id="rId9"/>
    <p:sldId id="271" r:id="rId10"/>
    <p:sldId id="274" r:id="rId11"/>
    <p:sldId id="266" r:id="rId12"/>
    <p:sldId id="272" r:id="rId13"/>
    <p:sldId id="273"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74"/>
    <a:srgbClr val="1E3C71"/>
    <a:srgbClr val="FFF799"/>
    <a:srgbClr val="F794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2" autoAdjust="0"/>
    <p:restoredTop sz="94640" autoAdjust="0"/>
  </p:normalViewPr>
  <p:slideViewPr>
    <p:cSldViewPr>
      <p:cViewPr varScale="1">
        <p:scale>
          <a:sx n="68" d="100"/>
          <a:sy n="68" d="100"/>
        </p:scale>
        <p:origin x="121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151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BBA247-7AB1-49D0-A773-E7E2E6B5B924}" type="datetimeFigureOut">
              <a:rPr lang="en-US" smtClean="0"/>
              <a:pPr/>
              <a:t>9/7/2016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2398F1-2161-4F83-AD7B-A910BFECD998}" type="slidenum">
              <a:rPr lang="en-US" smtClean="0"/>
              <a:pPr/>
              <a:t>‹#›</a:t>
            </a:fld>
            <a:endParaRPr lang="en-US"/>
          </a:p>
        </p:txBody>
      </p:sp>
    </p:spTree>
    <p:extLst>
      <p:ext uri="{BB962C8B-B14F-4D97-AF65-F5344CB8AC3E}">
        <p14:creationId xmlns:p14="http://schemas.microsoft.com/office/powerpoint/2010/main" val="1085599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42C6DC-8D1D-4C35-A043-EE0726C529DC}" type="datetimeFigureOut">
              <a:rPr lang="en-US" smtClean="0"/>
              <a:pPr/>
              <a:t>9/7/2016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7E3DEB-AA6F-4AD2-AF89-E0E9FAE21763}" type="slidenum">
              <a:rPr lang="en-US" smtClean="0"/>
              <a:pPr/>
              <a:t>‹#›</a:t>
            </a:fld>
            <a:endParaRPr lang="en-US"/>
          </a:p>
        </p:txBody>
      </p:sp>
    </p:spTree>
    <p:extLst>
      <p:ext uri="{BB962C8B-B14F-4D97-AF65-F5344CB8AC3E}">
        <p14:creationId xmlns:p14="http://schemas.microsoft.com/office/powerpoint/2010/main" val="3964109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the purpose of Feeding Our Future? </a:t>
            </a:r>
          </a:p>
          <a:p>
            <a:endParaRPr lang="en-US" dirty="0"/>
          </a:p>
        </p:txBody>
      </p:sp>
      <p:sp>
        <p:nvSpPr>
          <p:cNvPr id="4" name="Slide Number Placeholder 3"/>
          <p:cNvSpPr>
            <a:spLocks noGrp="1"/>
          </p:cNvSpPr>
          <p:nvPr>
            <p:ph type="sldNum" sz="quarter" idx="10"/>
          </p:nvPr>
        </p:nvSpPr>
        <p:spPr/>
        <p:txBody>
          <a:bodyPr/>
          <a:lstStyle/>
          <a:p>
            <a:fld id="{FB7E3DEB-AA6F-4AD2-AF89-E0E9FAE21763}" type="slidenum">
              <a:rPr lang="en-US" smtClean="0"/>
              <a:pPr/>
              <a:t>2</a:t>
            </a:fld>
            <a:endParaRPr lang="en-US"/>
          </a:p>
        </p:txBody>
      </p:sp>
    </p:spTree>
    <p:extLst>
      <p:ext uri="{BB962C8B-B14F-4D97-AF65-F5344CB8AC3E}">
        <p14:creationId xmlns:p14="http://schemas.microsoft.com/office/powerpoint/2010/main" val="240801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your Key Goes Green projects on social</a:t>
            </a:r>
          </a:p>
          <a:p>
            <a:r>
              <a:rPr lang="en-US" dirty="0"/>
              <a:t>media using the hashtag: </a:t>
            </a:r>
            <a:r>
              <a:rPr lang="en-US" dirty="0" err="1"/>
              <a:t>KeyGoesGreen</a:t>
            </a:r>
            <a:endParaRPr lang="en-US" dirty="0"/>
          </a:p>
          <a:p>
            <a:r>
              <a:rPr lang="en-US" dirty="0"/>
              <a:t>When using #</a:t>
            </a:r>
            <a:r>
              <a:rPr lang="en-US" dirty="0" err="1"/>
              <a:t>KeyGoesGreen</a:t>
            </a:r>
            <a:r>
              <a:rPr lang="en-US" dirty="0"/>
              <a:t> you have the</a:t>
            </a:r>
          </a:p>
          <a:p>
            <a:r>
              <a:rPr lang="en-US" dirty="0"/>
              <a:t>chance of being featured in The Sunshine</a:t>
            </a:r>
          </a:p>
          <a:p>
            <a:r>
              <a:rPr lang="en-US" dirty="0"/>
              <a:t>Source.</a:t>
            </a:r>
          </a:p>
        </p:txBody>
      </p:sp>
      <p:sp>
        <p:nvSpPr>
          <p:cNvPr id="4" name="Slide Number Placeholder 3"/>
          <p:cNvSpPr>
            <a:spLocks noGrp="1"/>
          </p:cNvSpPr>
          <p:nvPr>
            <p:ph type="sldNum" sz="quarter" idx="10"/>
          </p:nvPr>
        </p:nvSpPr>
        <p:spPr/>
        <p:txBody>
          <a:bodyPr/>
          <a:lstStyle/>
          <a:p>
            <a:fld id="{FB7E3DEB-AA6F-4AD2-AF89-E0E9FAE21763}" type="slidenum">
              <a:rPr lang="en-US" smtClean="0"/>
              <a:pPr/>
              <a:t>12</a:t>
            </a:fld>
            <a:endParaRPr lang="en-US"/>
          </a:p>
        </p:txBody>
      </p:sp>
    </p:spTree>
    <p:extLst>
      <p:ext uri="{BB962C8B-B14F-4D97-AF65-F5344CB8AC3E}">
        <p14:creationId xmlns:p14="http://schemas.microsoft.com/office/powerpoint/2010/main" val="3758248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first step to getting involved with Feeding</a:t>
            </a:r>
            <a:r>
              <a:rPr lang="en-US" baseline="0" dirty="0"/>
              <a:t> Our Future is researching. </a:t>
            </a:r>
          </a:p>
          <a:p>
            <a:pPr marL="171450" indent="-171450">
              <a:buFont typeface="Arial" panose="020B0604020202020204" pitchFamily="34" charset="0"/>
              <a:buChar char="•"/>
            </a:pPr>
            <a:r>
              <a:rPr lang="en-US" baseline="0" dirty="0"/>
              <a:t>Look into already existing programs or organizations that help out the homeless, the hungry, or the literacy of children.  Contact these entities and find out how your club can help out as well. </a:t>
            </a:r>
            <a:endParaRPr lang="en-US" dirty="0"/>
          </a:p>
        </p:txBody>
      </p:sp>
      <p:sp>
        <p:nvSpPr>
          <p:cNvPr id="4" name="Slide Number Placeholder 3"/>
          <p:cNvSpPr>
            <a:spLocks noGrp="1"/>
          </p:cNvSpPr>
          <p:nvPr>
            <p:ph type="sldNum" sz="quarter" idx="10"/>
          </p:nvPr>
        </p:nvSpPr>
        <p:spPr/>
        <p:txBody>
          <a:bodyPr/>
          <a:lstStyle/>
          <a:p>
            <a:fld id="{FB7E3DEB-AA6F-4AD2-AF89-E0E9FAE21763}" type="slidenum">
              <a:rPr lang="en-US" smtClean="0"/>
              <a:pPr/>
              <a:t>3</a:t>
            </a:fld>
            <a:endParaRPr lang="en-US"/>
          </a:p>
        </p:txBody>
      </p:sp>
    </p:spTree>
    <p:extLst>
      <p:ext uri="{BB962C8B-B14F-4D97-AF65-F5344CB8AC3E}">
        <p14:creationId xmlns:p14="http://schemas.microsoft.com/office/powerpoint/2010/main" val="3241285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Your clubs can also choose to design</a:t>
            </a:r>
            <a:r>
              <a:rPr lang="en-US" baseline="0" dirty="0"/>
              <a:t> your own ways of working towards the Governor’s Project. Hold food or clothes drives. Design a tutoring system for the children in your community. </a:t>
            </a:r>
          </a:p>
          <a:p>
            <a:pPr marL="171450" indent="-171450">
              <a:buFont typeface="Arial" panose="020B0604020202020204" pitchFamily="34" charset="0"/>
              <a:buChar char="•"/>
            </a:pPr>
            <a:r>
              <a:rPr lang="en-US" baseline="0" dirty="0"/>
              <a:t>(Ask Audience): What are other ways your club can get involved with Feeding Our Future? </a:t>
            </a:r>
            <a:endParaRPr lang="en-US" dirty="0"/>
          </a:p>
          <a:p>
            <a:pPr marL="171450" indent="-171450">
              <a:buFont typeface="Arial" panose="020B0604020202020204" pitchFamily="34" charset="0"/>
              <a:buChar char="•"/>
            </a:pPr>
            <a:r>
              <a:rPr lang="en-US" dirty="0"/>
              <a:t>As clubs you</a:t>
            </a:r>
            <a:r>
              <a:rPr lang="en-US" baseline="0" dirty="0"/>
              <a:t> can (and should) promote the purpose of Feeding Our Future to your schools and communities.</a:t>
            </a:r>
          </a:p>
          <a:p>
            <a:pPr marL="171450" indent="-171450">
              <a:buFont typeface="Arial" panose="020B0604020202020204" pitchFamily="34" charset="0"/>
              <a:buChar char="•"/>
            </a:pPr>
            <a:r>
              <a:rPr lang="en-US" baseline="0" dirty="0"/>
              <a:t>(Example): Have posters around school that inform students of  why your club is holding a food/clothes/material drive?</a:t>
            </a:r>
            <a:endParaRPr lang="en-US" dirty="0"/>
          </a:p>
        </p:txBody>
      </p:sp>
      <p:sp>
        <p:nvSpPr>
          <p:cNvPr id="4" name="Slide Number Placeholder 3"/>
          <p:cNvSpPr>
            <a:spLocks noGrp="1"/>
          </p:cNvSpPr>
          <p:nvPr>
            <p:ph type="sldNum" sz="quarter" idx="10"/>
          </p:nvPr>
        </p:nvSpPr>
        <p:spPr/>
        <p:txBody>
          <a:bodyPr/>
          <a:lstStyle/>
          <a:p>
            <a:fld id="{FB7E3DEB-AA6F-4AD2-AF89-E0E9FAE21763}" type="slidenum">
              <a:rPr lang="en-US" smtClean="0"/>
              <a:pPr/>
              <a:t>4</a:t>
            </a:fld>
            <a:endParaRPr lang="en-US"/>
          </a:p>
        </p:txBody>
      </p:sp>
    </p:spTree>
    <p:extLst>
      <p:ext uri="{BB962C8B-B14F-4D97-AF65-F5344CB8AC3E}">
        <p14:creationId xmlns:p14="http://schemas.microsoft.com/office/powerpoint/2010/main" val="803042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list of certain organizations that have the same purpose of Feeding Our Future. </a:t>
            </a:r>
          </a:p>
          <a:p>
            <a:r>
              <a:rPr lang="en-US" baseline="0" dirty="0"/>
              <a:t>It would be a good idea to research these and look into partnering with them. </a:t>
            </a:r>
          </a:p>
          <a:p>
            <a:r>
              <a:rPr lang="en-US" baseline="0" dirty="0"/>
              <a:t>*(Add notes on ex projects with some of these organizations.)</a:t>
            </a:r>
            <a:endParaRPr lang="en-US" dirty="0"/>
          </a:p>
        </p:txBody>
      </p:sp>
      <p:sp>
        <p:nvSpPr>
          <p:cNvPr id="4" name="Slide Number Placeholder 3"/>
          <p:cNvSpPr>
            <a:spLocks noGrp="1"/>
          </p:cNvSpPr>
          <p:nvPr>
            <p:ph type="sldNum" sz="quarter" idx="10"/>
          </p:nvPr>
        </p:nvSpPr>
        <p:spPr/>
        <p:txBody>
          <a:bodyPr/>
          <a:lstStyle/>
          <a:p>
            <a:fld id="{FB7E3DEB-AA6F-4AD2-AF89-E0E9FAE21763}" type="slidenum">
              <a:rPr lang="en-US" smtClean="0"/>
              <a:pPr/>
              <a:t>5</a:t>
            </a:fld>
            <a:endParaRPr lang="en-US"/>
          </a:p>
        </p:txBody>
      </p:sp>
    </p:spTree>
    <p:extLst>
      <p:ext uri="{BB962C8B-B14F-4D97-AF65-F5344CB8AC3E}">
        <p14:creationId xmlns:p14="http://schemas.microsoft.com/office/powerpoint/2010/main" val="85313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*(Add notes on ex projects with some of these organizations.)</a:t>
            </a:r>
          </a:p>
          <a:p>
            <a:r>
              <a:rPr lang="en-US" baseline="0" dirty="0"/>
              <a:t>*(Ask Audience): Are there any other organizations or community programs that your club have/can partner with?</a:t>
            </a:r>
          </a:p>
          <a:p>
            <a:endParaRPr lang="en-US" dirty="0"/>
          </a:p>
        </p:txBody>
      </p:sp>
      <p:sp>
        <p:nvSpPr>
          <p:cNvPr id="4" name="Slide Number Placeholder 3"/>
          <p:cNvSpPr>
            <a:spLocks noGrp="1"/>
          </p:cNvSpPr>
          <p:nvPr>
            <p:ph type="sldNum" sz="quarter" idx="10"/>
          </p:nvPr>
        </p:nvSpPr>
        <p:spPr/>
        <p:txBody>
          <a:bodyPr/>
          <a:lstStyle/>
          <a:p>
            <a:fld id="{FB7E3DEB-AA6F-4AD2-AF89-E0E9FAE21763}" type="slidenum">
              <a:rPr lang="en-US" smtClean="0"/>
              <a:pPr/>
              <a:t>6</a:t>
            </a:fld>
            <a:endParaRPr lang="en-US"/>
          </a:p>
        </p:txBody>
      </p:sp>
    </p:spTree>
    <p:extLst>
      <p:ext uri="{BB962C8B-B14F-4D97-AF65-F5344CB8AC3E}">
        <p14:creationId xmlns:p14="http://schemas.microsoft.com/office/powerpoint/2010/main" val="1549961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Audience): What are some ways that your club has contributed to Feeding Our Future?</a:t>
            </a:r>
          </a:p>
          <a:p>
            <a:r>
              <a:rPr lang="en-US" baseline="0" dirty="0"/>
              <a:t>*Provide some examples of what your own division or club has done in the past (summer).</a:t>
            </a:r>
            <a:endParaRPr lang="en-US" dirty="0"/>
          </a:p>
        </p:txBody>
      </p:sp>
      <p:sp>
        <p:nvSpPr>
          <p:cNvPr id="4" name="Slide Number Placeholder 3"/>
          <p:cNvSpPr>
            <a:spLocks noGrp="1"/>
          </p:cNvSpPr>
          <p:nvPr>
            <p:ph type="sldNum" sz="quarter" idx="10"/>
          </p:nvPr>
        </p:nvSpPr>
        <p:spPr/>
        <p:txBody>
          <a:bodyPr/>
          <a:lstStyle/>
          <a:p>
            <a:fld id="{FB7E3DEB-AA6F-4AD2-AF89-E0E9FAE21763}" type="slidenum">
              <a:rPr lang="en-US" smtClean="0"/>
              <a:pPr/>
              <a:t>7</a:t>
            </a:fld>
            <a:endParaRPr lang="en-US"/>
          </a:p>
        </p:txBody>
      </p:sp>
    </p:spTree>
    <p:extLst>
      <p:ext uri="{BB962C8B-B14F-4D97-AF65-F5344CB8AC3E}">
        <p14:creationId xmlns:p14="http://schemas.microsoft.com/office/powerpoint/2010/main" val="3617446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goals</a:t>
            </a:r>
            <a:r>
              <a:rPr lang="en-US" baseline="0" dirty="0"/>
              <a:t> of Feeding Our Future is to unite the Kiwanis Family.  </a:t>
            </a:r>
            <a:endParaRPr lang="en-US" dirty="0"/>
          </a:p>
        </p:txBody>
      </p:sp>
      <p:sp>
        <p:nvSpPr>
          <p:cNvPr id="4" name="Slide Number Placeholder 3"/>
          <p:cNvSpPr>
            <a:spLocks noGrp="1"/>
          </p:cNvSpPr>
          <p:nvPr>
            <p:ph type="sldNum" sz="quarter" idx="10"/>
          </p:nvPr>
        </p:nvSpPr>
        <p:spPr/>
        <p:txBody>
          <a:bodyPr/>
          <a:lstStyle/>
          <a:p>
            <a:fld id="{FB7E3DEB-AA6F-4AD2-AF89-E0E9FAE21763}" type="slidenum">
              <a:rPr lang="en-US" smtClean="0"/>
              <a:pPr/>
              <a:t>8</a:t>
            </a:fld>
            <a:endParaRPr lang="en-US"/>
          </a:p>
        </p:txBody>
      </p:sp>
    </p:spTree>
    <p:extLst>
      <p:ext uri="{BB962C8B-B14F-4D97-AF65-F5344CB8AC3E}">
        <p14:creationId xmlns:p14="http://schemas.microsoft.com/office/powerpoint/2010/main" val="3422515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Audience): What are some other ideas of service projects that go along with  Feeding Our Future and promote working with your local Kiwanis?</a:t>
            </a:r>
            <a:endParaRPr lang="en-US" dirty="0"/>
          </a:p>
        </p:txBody>
      </p:sp>
      <p:sp>
        <p:nvSpPr>
          <p:cNvPr id="4" name="Slide Number Placeholder 3"/>
          <p:cNvSpPr>
            <a:spLocks noGrp="1"/>
          </p:cNvSpPr>
          <p:nvPr>
            <p:ph type="sldNum" sz="quarter" idx="10"/>
          </p:nvPr>
        </p:nvSpPr>
        <p:spPr/>
        <p:txBody>
          <a:bodyPr/>
          <a:lstStyle/>
          <a:p>
            <a:fld id="{FB7E3DEB-AA6F-4AD2-AF89-E0E9FAE21763}" type="slidenum">
              <a:rPr lang="en-US" smtClean="0"/>
              <a:pPr/>
              <a:t>10</a:t>
            </a:fld>
            <a:endParaRPr lang="en-US"/>
          </a:p>
        </p:txBody>
      </p:sp>
    </p:spTree>
    <p:extLst>
      <p:ext uri="{BB962C8B-B14F-4D97-AF65-F5344CB8AC3E}">
        <p14:creationId xmlns:p14="http://schemas.microsoft.com/office/powerpoint/2010/main" val="1892180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your Key Goes Green projects on social</a:t>
            </a:r>
          </a:p>
          <a:p>
            <a:r>
              <a:rPr lang="en-US" dirty="0"/>
              <a:t>media using the hashtag: </a:t>
            </a:r>
            <a:r>
              <a:rPr lang="en-US" dirty="0" err="1"/>
              <a:t>KeyGoesGreen</a:t>
            </a:r>
            <a:endParaRPr lang="en-US" dirty="0"/>
          </a:p>
          <a:p>
            <a:r>
              <a:rPr lang="en-US" dirty="0"/>
              <a:t>When using #</a:t>
            </a:r>
            <a:r>
              <a:rPr lang="en-US" dirty="0" err="1"/>
              <a:t>KeyGoesGreen</a:t>
            </a:r>
            <a:r>
              <a:rPr lang="en-US" dirty="0"/>
              <a:t> you have the</a:t>
            </a:r>
          </a:p>
          <a:p>
            <a:r>
              <a:rPr lang="en-US" dirty="0"/>
              <a:t>chance of being featured in The Sunshine</a:t>
            </a:r>
          </a:p>
          <a:p>
            <a:r>
              <a:rPr lang="en-US" dirty="0"/>
              <a:t>Source</a:t>
            </a:r>
          </a:p>
        </p:txBody>
      </p:sp>
      <p:sp>
        <p:nvSpPr>
          <p:cNvPr id="4" name="Slide Number Placeholder 3"/>
          <p:cNvSpPr>
            <a:spLocks noGrp="1"/>
          </p:cNvSpPr>
          <p:nvPr>
            <p:ph type="sldNum" sz="quarter" idx="10"/>
          </p:nvPr>
        </p:nvSpPr>
        <p:spPr/>
        <p:txBody>
          <a:bodyPr/>
          <a:lstStyle/>
          <a:p>
            <a:fld id="{FB7E3DEB-AA6F-4AD2-AF89-E0E9FAE21763}" type="slidenum">
              <a:rPr lang="en-US" smtClean="0"/>
              <a:pPr/>
              <a:t>11</a:t>
            </a:fld>
            <a:endParaRPr lang="en-US"/>
          </a:p>
        </p:txBody>
      </p:sp>
    </p:spTree>
    <p:extLst>
      <p:ext uri="{BB962C8B-B14F-4D97-AF65-F5344CB8AC3E}">
        <p14:creationId xmlns:p14="http://schemas.microsoft.com/office/powerpoint/2010/main" val="1325305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879600"/>
            <a:ext cx="7772400" cy="1470025"/>
          </a:xfrm>
        </p:spPr>
        <p:txBody>
          <a:bodyPr>
            <a:noAutofit/>
          </a:bodyPr>
          <a:lstStyle>
            <a:lvl1pPr algn="ctr">
              <a:defRPr sz="4800" b="1">
                <a:solidFill>
                  <a:schemeClr val="tx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1371600" y="3425825"/>
            <a:ext cx="6400800" cy="1371600"/>
          </a:xfrm>
        </p:spPr>
        <p:txBody>
          <a:bodyPr>
            <a:normAutofit/>
          </a:bodyPr>
          <a:lstStyle>
            <a:lvl1pPr marL="0" indent="0" algn="ctr">
              <a:buNone/>
              <a:defRPr sz="3200" b="1">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Content Placeholder 12"/>
          <p:cNvSpPr>
            <a:spLocks noGrp="1"/>
          </p:cNvSpPr>
          <p:nvPr>
            <p:ph sz="quarter" idx="10" hasCustomPrompt="1"/>
          </p:nvPr>
        </p:nvSpPr>
        <p:spPr>
          <a:xfrm>
            <a:off x="2628900" y="4876800"/>
            <a:ext cx="3886200" cy="914400"/>
          </a:xfrm>
        </p:spPr>
        <p:txBody>
          <a:bodyPr>
            <a:normAutofit/>
          </a:bodyPr>
          <a:lstStyle>
            <a:lvl1pPr marL="0" indent="0" algn="ctr">
              <a:buNone/>
              <a:defRPr lang="en-US" sz="2000" b="1" kern="1200" dirty="0">
                <a:solidFill>
                  <a:schemeClr val="bg1">
                    <a:lumMod val="50000"/>
                  </a:schemeClr>
                </a:solidFill>
                <a:latin typeface="Verdana" pitchFamily="34" charset="0"/>
                <a:ea typeface="Verdana" pitchFamily="34" charset="0"/>
                <a:cs typeface="Verdana" pitchFamily="34" charset="0"/>
              </a:defRPr>
            </a:lvl1pPr>
          </a:lstStyle>
          <a:p>
            <a:r>
              <a:rPr lang="en-US" dirty="0"/>
              <a:t>Click to enter date</a:t>
            </a:r>
            <a:endParaRPr lang="en-US" sz="2000" dirty="0">
              <a:solidFill>
                <a:schemeClr val="bg1">
                  <a:lumMod val="75000"/>
                </a:schemeClr>
              </a:solidFill>
            </a:endParaRPr>
          </a:p>
        </p:txBody>
      </p:sp>
    </p:spTree>
    <p:extLst>
      <p:ext uri="{BB962C8B-B14F-4D97-AF65-F5344CB8AC3E}">
        <p14:creationId xmlns:p14="http://schemas.microsoft.com/office/powerpoint/2010/main" val="646714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0775"/>
            <a:ext cx="7772400" cy="1470025"/>
          </a:xfrm>
        </p:spPr>
        <p:txBody>
          <a:bodyPr>
            <a:noAutofit/>
          </a:bodyPr>
          <a:lstStyle>
            <a:lvl1pPr algn="ctr">
              <a:defRPr sz="4800" b="1">
                <a:solidFill>
                  <a:schemeClr val="accent5"/>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1371600" y="2667000"/>
            <a:ext cx="6400800" cy="1371600"/>
          </a:xfrm>
        </p:spPr>
        <p:txBody>
          <a:bodyPr>
            <a:normAutofit/>
          </a:bodyPr>
          <a:lstStyle>
            <a:lvl1pPr marL="0" indent="0" algn="ctr">
              <a:buNone/>
              <a:defRPr sz="3200" b="1">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Content Placeholder 12"/>
          <p:cNvSpPr>
            <a:spLocks noGrp="1"/>
          </p:cNvSpPr>
          <p:nvPr>
            <p:ph sz="quarter" idx="10" hasCustomPrompt="1"/>
          </p:nvPr>
        </p:nvSpPr>
        <p:spPr>
          <a:xfrm>
            <a:off x="2628900" y="4117975"/>
            <a:ext cx="3886200" cy="914400"/>
          </a:xfrm>
        </p:spPr>
        <p:txBody>
          <a:bodyPr>
            <a:normAutofit/>
          </a:bodyPr>
          <a:lstStyle>
            <a:lvl1pPr marL="0" indent="0" algn="ctr">
              <a:buNone/>
              <a:defRPr lang="en-US" sz="2000" b="1" kern="1200" dirty="0">
                <a:solidFill>
                  <a:schemeClr val="accent5"/>
                </a:solidFill>
                <a:latin typeface="Verdana" pitchFamily="34" charset="0"/>
                <a:ea typeface="Verdana" pitchFamily="34" charset="0"/>
                <a:cs typeface="Verdana" pitchFamily="34" charset="0"/>
              </a:defRPr>
            </a:lvl1pPr>
          </a:lstStyle>
          <a:p>
            <a:r>
              <a:rPr lang="en-US" dirty="0"/>
              <a:t>Click to enter date</a:t>
            </a:r>
            <a:endParaRPr lang="en-US" sz="2000" dirty="0">
              <a:solidFill>
                <a:schemeClr val="bg1">
                  <a:lumMod val="75000"/>
                </a:schemeClr>
              </a:solidFill>
            </a:endParaRPr>
          </a:p>
        </p:txBody>
      </p:sp>
    </p:spTree>
    <p:extLst>
      <p:ext uri="{BB962C8B-B14F-4D97-AF65-F5344CB8AC3E}">
        <p14:creationId xmlns:p14="http://schemas.microsoft.com/office/powerpoint/2010/main" val="2365447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743200"/>
            <a:ext cx="7848600" cy="3382963"/>
          </a:xfrm>
        </p:spPr>
        <p:txBody>
          <a:bodyPr/>
          <a:lstStyle>
            <a:lvl2pPr marL="742950" indent="-285750">
              <a:buSzPct val="75000"/>
              <a:buFont typeface="Wingdings"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CF36BAFC-0F24-46AF-BDBA-A6A266C2C073}" type="datetime1">
              <a:rPr lang="en-US" smtClean="0"/>
              <a:t>9/7/2016</a:t>
            </a:fld>
            <a:endParaRPr lang="en-US" dirty="0"/>
          </a:p>
        </p:txBody>
      </p:sp>
      <p:sp>
        <p:nvSpPr>
          <p:cNvPr id="7" name="Title Placeholder 1"/>
          <p:cNvSpPr>
            <a:spLocks noGrp="1"/>
          </p:cNvSpPr>
          <p:nvPr>
            <p:ph type="title"/>
          </p:nvPr>
        </p:nvSpPr>
        <p:spPr>
          <a:xfrm>
            <a:off x="533400" y="1752600"/>
            <a:ext cx="6248400" cy="846138"/>
          </a:xfrm>
          <a:prstGeom prst="rect">
            <a:avLst/>
          </a:prstGeom>
        </p:spPr>
        <p:txBody>
          <a:bodyPr vert="horz" lIns="91440" tIns="45720" rIns="91440" bIns="45720" rtlCol="0" anchor="ctr">
            <a:normAutofit/>
          </a:bodyPr>
          <a:lstStyle/>
          <a:p>
            <a:r>
              <a:rPr lang="en-US" dirty="0"/>
              <a:t>Click to edit Master</a:t>
            </a: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latin typeface="Verdana" pitchFamily="34" charset="0"/>
                <a:ea typeface="Verdana" pitchFamily="34" charset="0"/>
                <a:cs typeface="Verdana" pitchFamily="34" charset="0"/>
              </a:defRPr>
            </a:lvl1pPr>
          </a:lstStyle>
          <a:p>
            <a:fld id="{2DF1EDE2-1F6D-49E8-84BC-E7E47F967BBA}" type="slidenum">
              <a:rPr lang="en-US" smtClean="0"/>
              <a:pPr/>
              <a:t>‹#›</a:t>
            </a:fld>
            <a:endParaRPr lang="en-US" dirty="0"/>
          </a:p>
        </p:txBody>
      </p:sp>
    </p:spTree>
    <p:extLst>
      <p:ext uri="{BB962C8B-B14F-4D97-AF65-F5344CB8AC3E}">
        <p14:creationId xmlns:p14="http://schemas.microsoft.com/office/powerpoint/2010/main" val="882857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a:t>
            </a:r>
          </a:p>
        </p:txBody>
      </p:sp>
      <p:sp>
        <p:nvSpPr>
          <p:cNvPr id="3" name="Content Placeholder 2"/>
          <p:cNvSpPr>
            <a:spLocks noGrp="1"/>
          </p:cNvSpPr>
          <p:nvPr>
            <p:ph sz="half" idx="1"/>
          </p:nvPr>
        </p:nvSpPr>
        <p:spPr>
          <a:xfrm>
            <a:off x="838200" y="28194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76800" y="28194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7491FC0-FC80-4C54-BE8C-CC44EBC6C5F2}" type="datetime1">
              <a:rPr lang="en-US" smtClean="0"/>
              <a:t>9/7/2016</a:t>
            </a:fld>
            <a:endParaRPr lang="en-US"/>
          </a:p>
        </p:txBody>
      </p:sp>
      <p:sp>
        <p:nvSpPr>
          <p:cNvPr id="7" name="Slide Number Placeholder 6"/>
          <p:cNvSpPr>
            <a:spLocks noGrp="1"/>
          </p:cNvSpPr>
          <p:nvPr>
            <p:ph type="sldNum" sz="quarter" idx="12"/>
          </p:nvPr>
        </p:nvSpPr>
        <p:spPr/>
        <p:txBody>
          <a:bodyPr/>
          <a:lstStyle/>
          <a:p>
            <a:fld id="{2DF1EDE2-1F6D-49E8-84BC-E7E47F967BBA}" type="slidenum">
              <a:rPr lang="en-US" smtClean="0"/>
              <a:pPr/>
              <a:t>‹#›</a:t>
            </a:fld>
            <a:endParaRPr lang="en-US"/>
          </a:p>
        </p:txBody>
      </p:sp>
    </p:spTree>
    <p:extLst>
      <p:ext uri="{BB962C8B-B14F-4D97-AF65-F5344CB8AC3E}">
        <p14:creationId xmlns:p14="http://schemas.microsoft.com/office/powerpoint/2010/main" val="78676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609599"/>
            <a:ext cx="4953000" cy="5562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754821" y="6356350"/>
            <a:ext cx="2133600" cy="365125"/>
          </a:xfrm>
        </p:spPr>
        <p:txBody>
          <a:bodyPr/>
          <a:lstStyle>
            <a:lvl1pPr>
              <a:defRPr>
                <a:solidFill>
                  <a:schemeClr val="bg1">
                    <a:lumMod val="50000"/>
                  </a:schemeClr>
                </a:solidFill>
              </a:defRPr>
            </a:lvl1pPr>
          </a:lstStyle>
          <a:p>
            <a:fld id="{4991526C-E3C7-41C5-8B5F-B1569EA2795C}" type="datetime1">
              <a:rPr lang="en-US" smtClean="0"/>
              <a:t>9/7/2016</a:t>
            </a:fld>
            <a:endParaRPr lang="en-US" dirty="0"/>
          </a:p>
        </p:txBody>
      </p:sp>
      <p:sp>
        <p:nvSpPr>
          <p:cNvPr id="7" name="Slide Number Placeholder 6"/>
          <p:cNvSpPr>
            <a:spLocks noGrp="1"/>
          </p:cNvSpPr>
          <p:nvPr>
            <p:ph type="sldNum" sz="quarter" idx="12"/>
          </p:nvPr>
        </p:nvSpPr>
        <p:spPr/>
        <p:txBody>
          <a:bodyPr/>
          <a:lstStyle>
            <a:lvl1pPr>
              <a:defRPr>
                <a:solidFill>
                  <a:schemeClr val="bg1">
                    <a:lumMod val="50000"/>
                  </a:schemeClr>
                </a:solidFill>
              </a:defRPr>
            </a:lvl1pPr>
          </a:lstStyle>
          <a:p>
            <a:fld id="{2DF1EDE2-1F6D-49E8-84BC-E7E47F967BBA}" type="slidenum">
              <a:rPr lang="en-US" smtClean="0"/>
              <a:pPr/>
              <a:t>‹#›</a:t>
            </a:fld>
            <a:endParaRPr lang="en-US"/>
          </a:p>
        </p:txBody>
      </p:sp>
      <p:sp>
        <p:nvSpPr>
          <p:cNvPr id="2" name="Title 1"/>
          <p:cNvSpPr>
            <a:spLocks noGrp="1"/>
          </p:cNvSpPr>
          <p:nvPr>
            <p:ph type="title"/>
          </p:nvPr>
        </p:nvSpPr>
        <p:spPr>
          <a:xfrm>
            <a:off x="457201" y="1045755"/>
            <a:ext cx="2743200" cy="706845"/>
          </a:xfrm>
        </p:spPr>
        <p:txBody>
          <a:bodyPr anchor="b"/>
          <a:lstStyle>
            <a:lvl1pPr algn="l">
              <a:defRPr sz="2000" b="1">
                <a:latin typeface="Verdana" pitchFamily="34" charset="0"/>
                <a:ea typeface="Verdana" pitchFamily="34" charset="0"/>
                <a:cs typeface="Verdana" pitchFamily="34" charset="0"/>
              </a:defRPr>
            </a:lvl1pPr>
          </a:lstStyle>
          <a:p>
            <a:r>
              <a:rPr lang="en-US" dirty="0"/>
              <a:t>Click to edit Master title style</a:t>
            </a:r>
          </a:p>
        </p:txBody>
      </p:sp>
      <p:sp>
        <p:nvSpPr>
          <p:cNvPr id="4" name="Text Placeholder 3"/>
          <p:cNvSpPr>
            <a:spLocks noGrp="1"/>
          </p:cNvSpPr>
          <p:nvPr>
            <p:ph type="body" sz="half" idx="2"/>
          </p:nvPr>
        </p:nvSpPr>
        <p:spPr>
          <a:xfrm>
            <a:off x="457201" y="1981200"/>
            <a:ext cx="2743200" cy="38862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itle 1"/>
          <p:cNvSpPr txBox="1">
            <a:spLocks/>
          </p:cNvSpPr>
          <p:nvPr userDrawn="1"/>
        </p:nvSpPr>
        <p:spPr>
          <a:xfrm>
            <a:off x="3733800" y="228600"/>
            <a:ext cx="4953000" cy="846138"/>
          </a:xfrm>
          <a:prstGeom prst="rect">
            <a:avLst/>
          </a:prstGeom>
        </p:spPr>
        <p:txBody>
          <a:bodyPr vert="horz" lIns="91440" tIns="45720" rIns="91440" bIns="45720" rtlCol="0" anchor="ctr">
            <a:normAutofit fontScale="62500" lnSpcReduction="20000"/>
          </a:bodyPr>
          <a:lstStyle>
            <a:lvl1pPr algn="l" defTabSz="914400" rtl="0" eaLnBrk="1" latinLnBrk="0" hangingPunct="1">
              <a:spcBef>
                <a:spcPct val="0"/>
              </a:spcBef>
              <a:buNone/>
              <a:defRPr sz="4400" i="0" kern="1200">
                <a:solidFill>
                  <a:schemeClr val="bg1"/>
                </a:solidFill>
                <a:latin typeface="Palatino Linotype" pitchFamily="18" charset="0"/>
                <a:ea typeface="Verdana" pitchFamily="34" charset="0"/>
                <a:cs typeface="Verdana" pitchFamily="34" charset="0"/>
              </a:defRPr>
            </a:lvl1pPr>
          </a:lstStyle>
          <a:p>
            <a:r>
              <a:rPr lang="en-US" dirty="0"/>
              <a:t>Click to edit Master title style</a:t>
            </a:r>
          </a:p>
        </p:txBody>
      </p:sp>
    </p:spTree>
    <p:extLst>
      <p:ext uri="{BB962C8B-B14F-4D97-AF65-F5344CB8AC3E}">
        <p14:creationId xmlns:p14="http://schemas.microsoft.com/office/powerpoint/2010/main" val="2279290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609599"/>
            <a:ext cx="4953000" cy="5562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754821" y="6356350"/>
            <a:ext cx="2133600" cy="365125"/>
          </a:xfrm>
        </p:spPr>
        <p:txBody>
          <a:bodyPr/>
          <a:lstStyle>
            <a:lvl1pPr>
              <a:defRPr>
                <a:solidFill>
                  <a:schemeClr val="bg1">
                    <a:lumMod val="50000"/>
                  </a:schemeClr>
                </a:solidFill>
              </a:defRPr>
            </a:lvl1pPr>
          </a:lstStyle>
          <a:p>
            <a:fld id="{768FE5BE-4D16-4224-861C-78FA705507EC}" type="datetime1">
              <a:rPr lang="en-US" smtClean="0"/>
              <a:t>9/7/2016</a:t>
            </a:fld>
            <a:endParaRPr lang="en-US" dirty="0"/>
          </a:p>
        </p:txBody>
      </p:sp>
      <p:sp>
        <p:nvSpPr>
          <p:cNvPr id="7" name="Slide Number Placeholder 6"/>
          <p:cNvSpPr>
            <a:spLocks noGrp="1"/>
          </p:cNvSpPr>
          <p:nvPr>
            <p:ph type="sldNum" sz="quarter" idx="12"/>
          </p:nvPr>
        </p:nvSpPr>
        <p:spPr/>
        <p:txBody>
          <a:bodyPr/>
          <a:lstStyle>
            <a:lvl1pPr>
              <a:defRPr>
                <a:solidFill>
                  <a:schemeClr val="bg1">
                    <a:lumMod val="50000"/>
                  </a:schemeClr>
                </a:solidFill>
              </a:defRPr>
            </a:lvl1pPr>
          </a:lstStyle>
          <a:p>
            <a:fld id="{2DF1EDE2-1F6D-49E8-84BC-E7E47F967BBA}" type="slidenum">
              <a:rPr lang="en-US" smtClean="0"/>
              <a:pPr/>
              <a:t>‹#›</a:t>
            </a:fld>
            <a:endParaRPr lang="en-US"/>
          </a:p>
        </p:txBody>
      </p:sp>
      <p:sp>
        <p:nvSpPr>
          <p:cNvPr id="10" name="Title 1"/>
          <p:cNvSpPr txBox="1">
            <a:spLocks/>
          </p:cNvSpPr>
          <p:nvPr userDrawn="1"/>
        </p:nvSpPr>
        <p:spPr>
          <a:xfrm>
            <a:off x="3733800" y="228600"/>
            <a:ext cx="4953000" cy="846138"/>
          </a:xfrm>
          <a:prstGeom prst="rect">
            <a:avLst/>
          </a:prstGeom>
        </p:spPr>
        <p:txBody>
          <a:bodyPr vert="horz" lIns="91440" tIns="45720" rIns="91440" bIns="45720" rtlCol="0" anchor="ctr">
            <a:normAutofit fontScale="62500" lnSpcReduction="20000"/>
          </a:bodyPr>
          <a:lstStyle>
            <a:lvl1pPr algn="l" defTabSz="914400" rtl="0" eaLnBrk="1" latinLnBrk="0" hangingPunct="1">
              <a:spcBef>
                <a:spcPct val="0"/>
              </a:spcBef>
              <a:buNone/>
              <a:defRPr sz="4400" i="0" kern="1200">
                <a:solidFill>
                  <a:schemeClr val="bg1"/>
                </a:solidFill>
                <a:latin typeface="Palatino Linotype" pitchFamily="18" charset="0"/>
                <a:ea typeface="Verdana" pitchFamily="34" charset="0"/>
                <a:cs typeface="Verdana" pitchFamily="34" charset="0"/>
              </a:defRPr>
            </a:lvl1pPr>
          </a:lstStyle>
          <a:p>
            <a:r>
              <a:rPr lang="en-US" dirty="0"/>
              <a:t>Click to edit Master title style</a:t>
            </a:r>
          </a:p>
        </p:txBody>
      </p:sp>
    </p:spTree>
    <p:extLst>
      <p:ext uri="{BB962C8B-B14F-4D97-AF65-F5344CB8AC3E}">
        <p14:creationId xmlns:p14="http://schemas.microsoft.com/office/powerpoint/2010/main" val="2893723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lumMod val="50000"/>
                  </a:schemeClr>
                </a:solidFill>
              </a:defRPr>
            </a:lvl1pPr>
          </a:lstStyle>
          <a:p>
            <a:fld id="{2B860FB1-9BBA-4CA6-9F03-CCB40F9E8160}" type="datetime1">
              <a:rPr lang="en-US" smtClean="0"/>
              <a:t>9/7/2016</a:t>
            </a:fld>
            <a:endParaRPr lang="en-US" dirty="0"/>
          </a:p>
        </p:txBody>
      </p:sp>
      <p:sp>
        <p:nvSpPr>
          <p:cNvPr id="7" name="Slide Number Placeholder 6"/>
          <p:cNvSpPr>
            <a:spLocks noGrp="1"/>
          </p:cNvSpPr>
          <p:nvPr>
            <p:ph type="sldNum" sz="quarter" idx="12"/>
          </p:nvPr>
        </p:nvSpPr>
        <p:spPr/>
        <p:txBody>
          <a:bodyPr/>
          <a:lstStyle>
            <a:lvl1pPr>
              <a:defRPr>
                <a:solidFill>
                  <a:schemeClr val="bg1">
                    <a:lumMod val="50000"/>
                  </a:schemeClr>
                </a:solidFill>
              </a:defRPr>
            </a:lvl1pPr>
          </a:lstStyle>
          <a:p>
            <a:fld id="{2DF1EDE2-1F6D-49E8-84BC-E7E47F967BBA}" type="slidenum">
              <a:rPr lang="en-US" smtClean="0"/>
              <a:pPr/>
              <a:t>‹#›</a:t>
            </a:fld>
            <a:endParaRPr lang="en-US" dirty="0"/>
          </a:p>
        </p:txBody>
      </p:sp>
      <p:sp>
        <p:nvSpPr>
          <p:cNvPr id="9" name="Picture Placeholder 2"/>
          <p:cNvSpPr>
            <a:spLocks noGrp="1"/>
          </p:cNvSpPr>
          <p:nvPr>
            <p:ph type="pic" idx="13"/>
          </p:nvPr>
        </p:nvSpPr>
        <p:spPr>
          <a:xfrm>
            <a:off x="1792288" y="1143000"/>
            <a:ext cx="5486400" cy="3508374"/>
          </a:xfrm>
          <a:ln w="76200">
            <a:solidFill>
              <a:schemeClr val="bg1">
                <a:lumMod val="8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Content Placeholder 9"/>
          <p:cNvSpPr>
            <a:spLocks noGrp="1"/>
          </p:cNvSpPr>
          <p:nvPr>
            <p:ph sz="quarter" idx="14" hasCustomPrompt="1"/>
          </p:nvPr>
        </p:nvSpPr>
        <p:spPr>
          <a:xfrm>
            <a:off x="3505200" y="4724400"/>
            <a:ext cx="3697288" cy="1219200"/>
          </a:xfrm>
        </p:spPr>
        <p:txBody>
          <a:bodyPr>
            <a:normAutofit/>
          </a:bodyPr>
          <a:lstStyle>
            <a:lvl1pPr marL="0" indent="0" algn="l" defTabSz="914400" rtl="0" eaLnBrk="1" latinLnBrk="0" hangingPunct="1">
              <a:spcBef>
                <a:spcPts val="1200"/>
              </a:spcBef>
              <a:buNone/>
              <a:defRPr lang="en-US" sz="2000" b="0" i="0" kern="1200" dirty="0">
                <a:solidFill>
                  <a:schemeClr val="bg1">
                    <a:lumMod val="50000"/>
                  </a:schemeClr>
                </a:solidFill>
                <a:latin typeface="Verdana" pitchFamily="34" charset="0"/>
                <a:ea typeface="Verdana" pitchFamily="34" charset="0"/>
                <a:cs typeface="Verdana" pitchFamily="34" charset="0"/>
              </a:defRPr>
            </a:lvl1pPr>
          </a:lstStyle>
          <a:p>
            <a:r>
              <a:rPr lang="en-US" dirty="0"/>
              <a:t>Click to edit Master title style</a:t>
            </a:r>
          </a:p>
        </p:txBody>
      </p:sp>
    </p:spTree>
    <p:extLst>
      <p:ext uri="{BB962C8B-B14F-4D97-AF65-F5344CB8AC3E}">
        <p14:creationId xmlns:p14="http://schemas.microsoft.com/office/powerpoint/2010/main" val="234356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s with Capti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4788EFF-5CBF-4EA4-BE34-AAA05335E932}" type="datetime1">
              <a:rPr lang="en-US" smtClean="0"/>
              <a:t>9/7/2016</a:t>
            </a:fld>
            <a:endParaRPr lang="en-US" dirty="0"/>
          </a:p>
        </p:txBody>
      </p:sp>
      <p:sp>
        <p:nvSpPr>
          <p:cNvPr id="4" name="Slide Number Placeholder 3"/>
          <p:cNvSpPr>
            <a:spLocks noGrp="1"/>
          </p:cNvSpPr>
          <p:nvPr>
            <p:ph type="sldNum" sz="quarter" idx="11"/>
          </p:nvPr>
        </p:nvSpPr>
        <p:spPr/>
        <p:txBody>
          <a:bodyPr/>
          <a:lstStyle/>
          <a:p>
            <a:fld id="{2DF1EDE2-1F6D-49E8-84BC-E7E47F967BBA}" type="slidenum">
              <a:rPr lang="en-US" smtClean="0"/>
              <a:pPr/>
              <a:t>‹#›</a:t>
            </a:fld>
            <a:endParaRPr lang="en-US" dirty="0"/>
          </a:p>
        </p:txBody>
      </p:sp>
      <p:sp>
        <p:nvSpPr>
          <p:cNvPr id="5" name="Picture Placeholder 2"/>
          <p:cNvSpPr>
            <a:spLocks noGrp="1"/>
          </p:cNvSpPr>
          <p:nvPr>
            <p:ph type="pic" idx="1"/>
          </p:nvPr>
        </p:nvSpPr>
        <p:spPr>
          <a:xfrm>
            <a:off x="533400" y="1752600"/>
            <a:ext cx="3862053" cy="2898774"/>
          </a:xfrm>
          <a:ln w="76200">
            <a:solidFill>
              <a:schemeClr val="bg1">
                <a:lumMod val="8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Picture Placeholder 2"/>
          <p:cNvSpPr>
            <a:spLocks noGrp="1"/>
          </p:cNvSpPr>
          <p:nvPr>
            <p:ph type="pic" idx="13"/>
          </p:nvPr>
        </p:nvSpPr>
        <p:spPr>
          <a:xfrm>
            <a:off x="4724400" y="1752600"/>
            <a:ext cx="3862053" cy="2898774"/>
          </a:xfrm>
          <a:ln w="76200">
            <a:solidFill>
              <a:schemeClr val="bg1">
                <a:lumMod val="8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Content Placeholder 8"/>
          <p:cNvSpPr>
            <a:spLocks noGrp="1"/>
          </p:cNvSpPr>
          <p:nvPr>
            <p:ph sz="quarter" idx="14"/>
          </p:nvPr>
        </p:nvSpPr>
        <p:spPr>
          <a:xfrm>
            <a:off x="4724400" y="4876800"/>
            <a:ext cx="3886200" cy="838200"/>
          </a:xfrm>
        </p:spPr>
        <p:txBody>
          <a:bodyPr/>
          <a:lstStyle>
            <a:lvl1pPr marL="0" indent="0" algn="l" defTabSz="914400" rtl="0" eaLnBrk="1" latinLnBrk="0" hangingPunct="1">
              <a:spcBef>
                <a:spcPts val="1200"/>
              </a:spcBef>
              <a:buNone/>
              <a:defRPr lang="en-US" sz="2000" b="0" i="0" kern="1200" dirty="0" smtClean="0">
                <a:solidFill>
                  <a:schemeClr val="bg1">
                    <a:lumMod val="50000"/>
                  </a:schemeClr>
                </a:solidFill>
                <a:latin typeface="Verdana" pitchFamily="34" charset="0"/>
                <a:ea typeface="Verdana" pitchFamily="34" charset="0"/>
                <a:cs typeface="Verdana" pitchFamily="34" charset="0"/>
              </a:defRPr>
            </a:lvl1pPr>
            <a:lvl2pPr marL="457200" indent="0" algn="l" defTabSz="914400" rtl="0" eaLnBrk="1" latinLnBrk="0" hangingPunct="1">
              <a:spcBef>
                <a:spcPct val="0"/>
              </a:spcBef>
              <a:buNone/>
              <a:defRPr lang="en-US" sz="2000" b="0" i="0" kern="1200" dirty="0" smtClean="0">
                <a:solidFill>
                  <a:schemeClr val="bg1">
                    <a:lumMod val="50000"/>
                  </a:schemeClr>
                </a:solidFill>
                <a:latin typeface="Palatino Linotype" pitchFamily="18" charset="0"/>
                <a:ea typeface="Verdana" pitchFamily="34" charset="0"/>
                <a:cs typeface="Verdana" pitchFamily="34" charset="0"/>
              </a:defRPr>
            </a:lvl2pPr>
          </a:lstStyle>
          <a:p>
            <a:pPr lvl="0"/>
            <a:r>
              <a:rPr lang="en-US" dirty="0"/>
              <a:t>Click to edit Master text styles</a:t>
            </a:r>
          </a:p>
        </p:txBody>
      </p:sp>
      <p:sp>
        <p:nvSpPr>
          <p:cNvPr id="10" name="Content Placeholder 9"/>
          <p:cNvSpPr>
            <a:spLocks noGrp="1"/>
          </p:cNvSpPr>
          <p:nvPr>
            <p:ph sz="quarter" idx="15"/>
          </p:nvPr>
        </p:nvSpPr>
        <p:spPr>
          <a:xfrm>
            <a:off x="533400" y="4876800"/>
            <a:ext cx="3886200" cy="838200"/>
          </a:xfrm>
        </p:spPr>
        <p:txBody>
          <a:bodyPr>
            <a:normAutofit/>
          </a:bodyPr>
          <a:lstStyle>
            <a:lvl1pPr marL="514350" indent="-514350">
              <a:spcBef>
                <a:spcPts val="1200"/>
              </a:spcBef>
              <a:buNone/>
              <a:defRPr lang="en-US" sz="2000" b="0" i="0" kern="1200" dirty="0">
                <a:solidFill>
                  <a:schemeClr val="bg1">
                    <a:lumMod val="50000"/>
                  </a:schemeClr>
                </a:solidFill>
                <a:latin typeface="Verdana" pitchFamily="34" charset="0"/>
                <a:ea typeface="Verdana" pitchFamily="34" charset="0"/>
                <a:cs typeface="Verdana" pitchFamily="34" charset="0"/>
              </a:defRPr>
            </a:lvl1pPr>
          </a:lstStyle>
          <a:p>
            <a:pPr marL="0" lvl="0" indent="0" algn="l" defTabSz="914400" rtl="0" eaLnBrk="1" latinLnBrk="0" hangingPunct="1">
              <a:spcBef>
                <a:spcPct val="0"/>
              </a:spcBef>
              <a:buClr>
                <a:schemeClr val="bg1">
                  <a:lumMod val="50000"/>
                </a:schemeClr>
              </a:buClr>
            </a:pPr>
            <a:r>
              <a:rPr lang="en-US" dirty="0"/>
              <a:t>Click to edit Master text styles</a:t>
            </a:r>
          </a:p>
        </p:txBody>
      </p:sp>
    </p:spTree>
    <p:extLst>
      <p:ext uri="{BB962C8B-B14F-4D97-AF65-F5344CB8AC3E}">
        <p14:creationId xmlns:p14="http://schemas.microsoft.com/office/powerpoint/2010/main" val="272435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39680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667000"/>
            <a:ext cx="7772400" cy="3459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50000"/>
                  </a:schemeClr>
                </a:solidFill>
                <a:latin typeface="Verdana" pitchFamily="34" charset="0"/>
                <a:ea typeface="Verdana" pitchFamily="34" charset="0"/>
                <a:cs typeface="Verdana" pitchFamily="34" charset="0"/>
              </a:defRPr>
            </a:lvl1pPr>
          </a:lstStyle>
          <a:p>
            <a:fld id="{AA6D95C2-AD36-487D-92FE-D5B8C4A78A0D}" type="datetime1">
              <a:rPr lang="en-US" smtClean="0"/>
              <a:t>9/7/2016</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latin typeface="Verdana" pitchFamily="34" charset="0"/>
                <a:ea typeface="Verdana" pitchFamily="34" charset="0"/>
                <a:cs typeface="Verdana" pitchFamily="34" charset="0"/>
              </a:defRPr>
            </a:lvl1pPr>
          </a:lstStyle>
          <a:p>
            <a:fld id="{2DF1EDE2-1F6D-49E8-84BC-E7E47F967BBA}" type="slidenum">
              <a:rPr lang="en-US" smtClean="0"/>
              <a:pPr/>
              <a:t>‹#›</a:t>
            </a:fld>
            <a:endParaRPr lang="en-US" dirty="0"/>
          </a:p>
        </p:txBody>
      </p:sp>
      <p:sp>
        <p:nvSpPr>
          <p:cNvPr id="2" name="Title Placeholder 1"/>
          <p:cNvSpPr>
            <a:spLocks noGrp="1"/>
          </p:cNvSpPr>
          <p:nvPr>
            <p:ph type="title"/>
          </p:nvPr>
        </p:nvSpPr>
        <p:spPr>
          <a:xfrm>
            <a:off x="457200" y="1752600"/>
            <a:ext cx="6324600" cy="846138"/>
          </a:xfrm>
          <a:prstGeom prst="rect">
            <a:avLst/>
          </a:prstGeom>
        </p:spPr>
        <p:txBody>
          <a:bodyPr vert="horz" lIns="91440" tIns="45720" rIns="91440" bIns="45720" rtlCol="0" anchor="ctr">
            <a:normAutofit/>
          </a:bodyPr>
          <a:lstStyle/>
          <a:p>
            <a:r>
              <a:rPr lang="en-US" dirty="0"/>
              <a:t>Click to edit Master</a:t>
            </a:r>
          </a:p>
        </p:txBody>
      </p:sp>
    </p:spTree>
    <p:extLst>
      <p:ext uri="{BB962C8B-B14F-4D97-AF65-F5344CB8AC3E}">
        <p14:creationId xmlns:p14="http://schemas.microsoft.com/office/powerpoint/2010/main" val="4193243221"/>
      </p:ext>
    </p:extLst>
  </p:cSld>
  <p:clrMap bg1="lt1" tx1="dk1" bg2="lt2" tx2="dk2" accent1="accent1" accent2="accent2" accent3="accent3" accent4="accent4" accent5="accent5" accent6="accent6" hlink="hlink" folHlink="folHlink"/>
  <p:sldLayoutIdLst>
    <p:sldLayoutId id="2147483670" r:id="rId1"/>
    <p:sldLayoutId id="2147483675" r:id="rId2"/>
    <p:sldLayoutId id="2147483671" r:id="rId3"/>
    <p:sldLayoutId id="2147483672" r:id="rId4"/>
    <p:sldLayoutId id="2147483673" r:id="rId5"/>
    <p:sldLayoutId id="2147483679" r:id="rId6"/>
    <p:sldLayoutId id="2147483674" r:id="rId7"/>
    <p:sldLayoutId id="2147483678" r:id="rId8"/>
    <p:sldLayoutId id="2147483677" r:id="rId9"/>
  </p:sldLayoutIdLst>
  <p:hf sldNum="0" hdr="0" ftr="0" dt="0"/>
  <p:txStyles>
    <p:titleStyle>
      <a:lvl1pPr algn="l" defTabSz="914400" rtl="0" eaLnBrk="1" latinLnBrk="0" hangingPunct="1">
        <a:spcBef>
          <a:spcPct val="0"/>
        </a:spcBef>
        <a:buNone/>
        <a:defRPr sz="4400" i="0" kern="1200">
          <a:solidFill>
            <a:schemeClr val="tx1"/>
          </a:solidFill>
          <a:latin typeface="Verdana" pitchFamily="34" charset="0"/>
          <a:ea typeface="Verdana" pitchFamily="34" charset="0"/>
          <a:cs typeface="Verdana" pitchFamily="34" charset="0"/>
        </a:defRPr>
      </a:lvl1pPr>
    </p:titleStyle>
    <p:bodyStyle>
      <a:lvl1pPr marL="514350" indent="-514350" algn="l" defTabSz="914400" rtl="0" eaLnBrk="1" latinLnBrk="0" hangingPunct="1">
        <a:spcBef>
          <a:spcPts val="1200"/>
        </a:spcBef>
        <a:buClr>
          <a:srgbClr val="003974"/>
        </a:buClr>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1200"/>
        </a:spcBef>
        <a:buClr>
          <a:srgbClr val="003974"/>
        </a:buClr>
        <a:buSzPct val="75000"/>
        <a:buFont typeface="Wingdings" pitchFamily="2" charset="2"/>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1200"/>
        </a:spcBef>
        <a:buClr>
          <a:srgbClr val="003974"/>
        </a:buClr>
        <a:buFont typeface="Wingdings" pitchFamily="2" charset="2"/>
        <a:buChar char="s"/>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1200"/>
        </a:spcBef>
        <a:buClr>
          <a:srgbClr val="003974"/>
        </a:buClr>
        <a:buSzPct val="75000"/>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060575" indent="-231775" algn="l" defTabSz="914400" rtl="0" eaLnBrk="1" latinLnBrk="0" hangingPunct="1">
        <a:spcBef>
          <a:spcPts val="1200"/>
        </a:spcBef>
        <a:buClr>
          <a:srgbClr val="003974"/>
        </a:buClr>
        <a:buFont typeface="Calibri"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mailto:division20a@floridakeyclub.org" TargetMode="External"/><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12.deviantart.net/deee/i/2011/358/f/6/fading_blue_sky_by_peachpae-d4k52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82" y="0"/>
            <a:ext cx="9218482"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716194" y="3664044"/>
            <a:ext cx="4340429" cy="2318630"/>
          </a:xfrm>
        </p:spPr>
        <p:txBody>
          <a:bodyPr>
            <a:normAutofit/>
          </a:bodyPr>
          <a:lstStyle/>
          <a:p>
            <a:r>
              <a:rPr lang="en-US" sz="3000" b="0" dirty="0"/>
              <a:t>Governor Martha Grace Hagan’s</a:t>
            </a:r>
          </a:p>
          <a:p>
            <a:r>
              <a:rPr lang="en-US" sz="3000" b="0" dirty="0"/>
              <a:t>Governor’s Project</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6343830"/>
            <a:ext cx="91440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34200" y="148687"/>
            <a:ext cx="2130629" cy="1097597"/>
          </a:xfrm>
          <a:prstGeom prst="rect">
            <a:avLst/>
          </a:prstGeom>
        </p:spPr>
      </p:pic>
      <p:pic>
        <p:nvPicPr>
          <p:cNvPr id="9" name="Picture 8"/>
          <p:cNvPicPr>
            <a:picLocks noChangeAspect="1"/>
          </p:cNvPicPr>
          <p:nvPr/>
        </p:nvPicPr>
        <p:blipFill>
          <a:blip r:embed="rId5"/>
          <a:stretch>
            <a:fillRect/>
          </a:stretch>
        </p:blipFill>
        <p:spPr>
          <a:xfrm>
            <a:off x="-762000" y="365620"/>
            <a:ext cx="7346972" cy="6006727"/>
          </a:xfrm>
          <a:prstGeom prst="rect">
            <a:avLst/>
          </a:prstGeom>
        </p:spPr>
      </p:pic>
    </p:spTree>
    <p:extLst>
      <p:ext uri="{BB962C8B-B14F-4D97-AF65-F5344CB8AC3E}">
        <p14:creationId xmlns:p14="http://schemas.microsoft.com/office/powerpoint/2010/main" val="2819167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12.deviantart.net/deee/i/2011/358/f/6/fading_blue_sky_by_peachpae-d4k52u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618"/>
            <a:ext cx="9175652" cy="688261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33994" y="391762"/>
            <a:ext cx="9163133" cy="6019800"/>
          </a:xfrm>
        </p:spPr>
        <p:txBody>
          <a:bodyPr>
            <a:normAutofit/>
          </a:bodyPr>
          <a:lstStyle/>
          <a:p>
            <a:pPr marL="0" indent="0" algn="ctr">
              <a:buNone/>
            </a:pPr>
            <a:r>
              <a:rPr lang="en-US" b="1" dirty="0"/>
              <a:t>Kiwanis Family Relations</a:t>
            </a:r>
          </a:p>
          <a:p>
            <a:pPr marL="0" indent="0" algn="ctr">
              <a:buNone/>
            </a:pPr>
            <a:endParaRPr lang="en-US" sz="300" b="1" u="sng" dirty="0"/>
          </a:p>
          <a:p>
            <a:pPr marL="0" indent="0">
              <a:buNone/>
            </a:pPr>
            <a:endParaRPr lang="en-US" sz="100" dirty="0"/>
          </a:p>
          <a:p>
            <a:r>
              <a:rPr lang="en-US" sz="2800" dirty="0"/>
              <a:t>Kiwanis: ALWAYS reach out to your Kiwanis club. Regularly invite them to your service events. If they did not attend, make sure to give them a recap.</a:t>
            </a:r>
          </a:p>
          <a:p>
            <a:r>
              <a:rPr lang="en-US" sz="2800" dirty="0"/>
              <a:t>Ex. Project</a:t>
            </a:r>
          </a:p>
          <a:p>
            <a:pPr lvl="1"/>
            <a:r>
              <a:rPr lang="en-US" dirty="0"/>
              <a:t> Preparing a meal for the homeless</a:t>
            </a:r>
          </a:p>
          <a:p>
            <a:pPr lvl="1"/>
            <a:endParaRPr lang="en-US" dirty="0"/>
          </a:p>
          <a:p>
            <a:pPr marL="0" indent="0">
              <a:buNone/>
            </a:pPr>
            <a:r>
              <a:rPr lang="en-US" sz="2800" dirty="0"/>
              <a:t>	</a:t>
            </a:r>
          </a:p>
          <a:p>
            <a:endParaRPr lang="en-US" dirty="0"/>
          </a:p>
        </p:txBody>
      </p:sp>
      <p:pic>
        <p:nvPicPr>
          <p:cNvPr id="2054" name="Picture 6" descr="http://www.capitalkeyclub.org/uploads/8/5/7/4/8574307/6081238_orig.png"/>
          <p:cNvPicPr>
            <a:picLocks noChangeAspect="1" noChangeArrowheads="1"/>
          </p:cNvPicPr>
          <p:nvPr/>
        </p:nvPicPr>
        <p:blipFill rotWithShape="1">
          <a:blip r:embed="rId4">
            <a:extLst>
              <a:ext uri="{28A0092B-C50C-407E-A947-70E740481C1C}">
                <a14:useLocalDpi xmlns:a14="http://schemas.microsoft.com/office/drawing/2010/main" val="0"/>
              </a:ext>
            </a:extLst>
          </a:blip>
          <a:srcRect l="53684" r="13105" b="81538"/>
          <a:stretch/>
        </p:blipFill>
        <p:spPr bwMode="auto">
          <a:xfrm>
            <a:off x="2971800" y="4587753"/>
            <a:ext cx="3032174" cy="1337724"/>
          </a:xfrm>
          <a:prstGeom prst="rect">
            <a:avLst/>
          </a:prstGeom>
          <a:ln>
            <a:noFill/>
          </a:ln>
          <a:effectLst>
            <a:outerShdw blurRad="292100" dist="139700" dir="2700000" algn="tl" rotWithShape="0">
              <a:srgbClr val="333333">
                <a:alpha val="65000"/>
              </a:srgbClr>
            </a:outerShdw>
          </a:effectLst>
          <a:extLst/>
        </p:spPr>
      </p:pic>
      <p:pic>
        <p:nvPicPr>
          <p:cNvPr id="8" name="Picture 7"/>
          <p:cNvPicPr>
            <a:picLocks noChangeAspect="1"/>
          </p:cNvPicPr>
          <p:nvPr/>
        </p:nvPicPr>
        <p:blipFill>
          <a:blip r:embed="rId5"/>
          <a:stretch>
            <a:fillRect/>
          </a:stretch>
        </p:blipFill>
        <p:spPr>
          <a:xfrm>
            <a:off x="-31651" y="6346124"/>
            <a:ext cx="9204960" cy="536494"/>
          </a:xfrm>
          <a:prstGeom prst="rect">
            <a:avLst/>
          </a:prstGeom>
        </p:spPr>
      </p:pic>
      <p:pic>
        <p:nvPicPr>
          <p:cNvPr id="9"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174" y="-24618"/>
            <a:ext cx="9144000" cy="481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1925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12.deviantart.net/deee/i/2011/358/f/6/fading_blue_sky_by_peachpae-d4k52u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618"/>
            <a:ext cx="9175652" cy="68826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Placeholder 9"/>
          <p:cNvPicPr>
            <a:picLocks noGrp="1" noChangeAspect="1"/>
          </p:cNvPicPr>
          <p:nvPr>
            <p:ph type="pic" idx="13"/>
          </p:nvPr>
        </p:nvPicPr>
        <p:blipFill>
          <a:blip r:embed="rId4"/>
          <a:srcRect t="1521" b="1521"/>
          <a:stretch>
            <a:fillRect/>
          </a:stretch>
        </p:blipFill>
        <p:spPr>
          <a:xfrm>
            <a:off x="4712240" y="1018332"/>
            <a:ext cx="4176749" cy="4049713"/>
          </a:xfrm>
          <a:prstGeom prst="rect">
            <a:avLst/>
          </a:prstGeom>
        </p:spPr>
      </p:pic>
      <p:sp>
        <p:nvSpPr>
          <p:cNvPr id="9" name="Content Placeholder 8"/>
          <p:cNvSpPr>
            <a:spLocks noGrp="1"/>
          </p:cNvSpPr>
          <p:nvPr>
            <p:ph sz="quarter" idx="14"/>
          </p:nvPr>
        </p:nvSpPr>
        <p:spPr>
          <a:xfrm>
            <a:off x="4712240" y="5271618"/>
            <a:ext cx="4343400" cy="838200"/>
          </a:xfrm>
        </p:spPr>
        <p:txBody>
          <a:bodyPr>
            <a:noAutofit/>
          </a:bodyPr>
          <a:lstStyle/>
          <a:p>
            <a:r>
              <a:rPr lang="en-US" sz="2400" dirty="0"/>
              <a:t>Use this hashtag so you can be our club spotlight!</a:t>
            </a:r>
          </a:p>
        </p:txBody>
      </p:sp>
      <p:sp>
        <p:nvSpPr>
          <p:cNvPr id="13" name="Content Placeholder 12"/>
          <p:cNvSpPr>
            <a:spLocks noGrp="1"/>
          </p:cNvSpPr>
          <p:nvPr>
            <p:ph sz="quarter" idx="15"/>
          </p:nvPr>
        </p:nvSpPr>
        <p:spPr>
          <a:xfrm>
            <a:off x="442148" y="5215243"/>
            <a:ext cx="4163850" cy="950951"/>
          </a:xfrm>
        </p:spPr>
        <p:txBody>
          <a:bodyPr>
            <a:normAutofit/>
          </a:bodyPr>
          <a:lstStyle/>
          <a:p>
            <a:r>
              <a:rPr lang="en-US" sz="2800" dirty="0"/>
              <a:t>#</a:t>
            </a:r>
            <a:r>
              <a:rPr lang="en-US" sz="2800" dirty="0" err="1"/>
              <a:t>FeedingOurFuture</a:t>
            </a:r>
            <a:endParaRPr lang="en-US" sz="2800" dirty="0"/>
          </a:p>
        </p:txBody>
      </p:sp>
      <p:pic>
        <p:nvPicPr>
          <p:cNvPr id="15" name="Picture Placeholder 14"/>
          <p:cNvPicPr>
            <a:picLocks noGrp="1" noChangeAspect="1"/>
          </p:cNvPicPr>
          <p:nvPr>
            <p:ph type="pic" idx="1"/>
          </p:nvPr>
        </p:nvPicPr>
        <p:blipFill>
          <a:blip r:embed="rId5"/>
          <a:srcRect t="1521" b="1521"/>
          <a:stretch>
            <a:fillRect/>
          </a:stretch>
        </p:blipFill>
        <p:spPr>
          <a:xfrm>
            <a:off x="230878" y="1047744"/>
            <a:ext cx="4176749" cy="4049713"/>
          </a:xfrm>
          <a:prstGeom prst="rect">
            <a:avLst/>
          </a:prstGeom>
        </p:spPr>
      </p:pic>
      <p:pic>
        <p:nvPicPr>
          <p:cNvPr id="7"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8616" y="-3182"/>
            <a:ext cx="91440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7"/>
          <a:stretch>
            <a:fillRect/>
          </a:stretch>
        </p:blipFill>
        <p:spPr>
          <a:xfrm>
            <a:off x="3518" y="6313391"/>
            <a:ext cx="9204960" cy="536494"/>
          </a:xfrm>
          <a:prstGeom prst="rect">
            <a:avLst/>
          </a:prstGeom>
        </p:spPr>
      </p:pic>
    </p:spTree>
    <p:extLst>
      <p:ext uri="{BB962C8B-B14F-4D97-AF65-F5344CB8AC3E}">
        <p14:creationId xmlns:p14="http://schemas.microsoft.com/office/powerpoint/2010/main" val="4030050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12.deviantart.net/deee/i/2011/358/f/6/fading_blue_sky_by_peachpae-d4k52u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618"/>
            <a:ext cx="9175652" cy="688261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sz="quarter" idx="14"/>
          </p:nvPr>
        </p:nvSpPr>
        <p:spPr>
          <a:xfrm>
            <a:off x="4677509" y="5324710"/>
            <a:ext cx="4267200" cy="838200"/>
          </a:xfrm>
        </p:spPr>
        <p:txBody>
          <a:bodyPr>
            <a:noAutofit/>
          </a:bodyPr>
          <a:lstStyle/>
          <a:p>
            <a:r>
              <a:rPr lang="en-US" sz="2400" dirty="0"/>
              <a:t>Use this hashtag so you can be our club spotlight!</a:t>
            </a:r>
          </a:p>
        </p:txBody>
      </p:sp>
      <p:sp>
        <p:nvSpPr>
          <p:cNvPr id="13" name="Content Placeholder 12"/>
          <p:cNvSpPr>
            <a:spLocks noGrp="1"/>
          </p:cNvSpPr>
          <p:nvPr>
            <p:ph sz="quarter" idx="15"/>
          </p:nvPr>
        </p:nvSpPr>
        <p:spPr>
          <a:xfrm>
            <a:off x="471268" y="5321193"/>
            <a:ext cx="3886200" cy="838200"/>
          </a:xfrm>
        </p:spPr>
        <p:txBody>
          <a:bodyPr>
            <a:normAutofit/>
          </a:bodyPr>
          <a:lstStyle/>
          <a:p>
            <a:r>
              <a:rPr lang="en-US" sz="2800" dirty="0"/>
              <a:t>#</a:t>
            </a:r>
            <a:r>
              <a:rPr lang="en-US" sz="2800" dirty="0" err="1"/>
              <a:t>FeedingOurFuture</a:t>
            </a:r>
            <a:endParaRPr lang="en-US" sz="2800" dirty="0"/>
          </a:p>
        </p:txBody>
      </p:sp>
      <p:pic>
        <p:nvPicPr>
          <p:cNvPr id="12" name="Picture Placeholder 11"/>
          <p:cNvPicPr>
            <a:picLocks noGrp="1" noChangeAspect="1"/>
          </p:cNvPicPr>
          <p:nvPr>
            <p:ph type="pic" idx="1"/>
          </p:nvPr>
        </p:nvPicPr>
        <p:blipFill>
          <a:blip r:embed="rId4"/>
          <a:srcRect t="1521" b="1521"/>
          <a:stretch>
            <a:fillRect/>
          </a:stretch>
        </p:blipFill>
        <p:spPr>
          <a:xfrm>
            <a:off x="250380" y="960463"/>
            <a:ext cx="4176749" cy="4137413"/>
          </a:xfrm>
          <a:prstGeom prst="rect">
            <a:avLst/>
          </a:prstGeom>
        </p:spPr>
      </p:pic>
      <p:pic>
        <p:nvPicPr>
          <p:cNvPr id="16" name="Picture Placeholder 15"/>
          <p:cNvPicPr>
            <a:picLocks noGrp="1" noChangeAspect="1"/>
          </p:cNvPicPr>
          <p:nvPr>
            <p:ph type="pic" idx="13"/>
          </p:nvPr>
        </p:nvPicPr>
        <p:blipFill>
          <a:blip r:embed="rId5"/>
          <a:srcRect t="1521" b="1521"/>
          <a:stretch>
            <a:fillRect/>
          </a:stretch>
        </p:blipFill>
        <p:spPr>
          <a:xfrm>
            <a:off x="4677509" y="960463"/>
            <a:ext cx="4267200" cy="4137413"/>
          </a:xfrm>
          <a:prstGeom prst="rect">
            <a:avLst/>
          </a:prstGeom>
        </p:spPr>
      </p:pic>
      <p:pic>
        <p:nvPicPr>
          <p:cNvPr id="7"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8616" y="-3182"/>
            <a:ext cx="91440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7"/>
          <a:stretch>
            <a:fillRect/>
          </a:stretch>
        </p:blipFill>
        <p:spPr>
          <a:xfrm>
            <a:off x="3518" y="6313391"/>
            <a:ext cx="9204960" cy="536494"/>
          </a:xfrm>
          <a:prstGeom prst="rect">
            <a:avLst/>
          </a:prstGeom>
        </p:spPr>
      </p:pic>
    </p:spTree>
    <p:extLst>
      <p:ext uri="{BB962C8B-B14F-4D97-AF65-F5344CB8AC3E}">
        <p14:creationId xmlns:p14="http://schemas.microsoft.com/office/powerpoint/2010/main" val="397278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g12.deviantart.net/deee/i/2011/358/f/6/fading_blue_sky_by_peachpae-d4k52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18"/>
            <a:ext cx="9175652" cy="68826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0999" y="533393"/>
            <a:ext cx="9983372" cy="4001095"/>
          </a:xfrm>
          <a:prstGeom prst="rect">
            <a:avLst/>
          </a:prstGeom>
        </p:spPr>
        <p:txBody>
          <a:bodyPr wrap="square">
            <a:spAutoFit/>
          </a:bodyPr>
          <a:lstStyle/>
          <a:p>
            <a:pPr algn="ctr"/>
            <a:r>
              <a:rPr lang="en-US" sz="2800" dirty="0">
                <a:latin typeface="Verdana" panose="020B0604030504040204" pitchFamily="34" charset="0"/>
                <a:ea typeface="Verdana" panose="020B0604030504040204" pitchFamily="34" charset="0"/>
                <a:cs typeface="Verdana" panose="020B0604030504040204" pitchFamily="34" charset="0"/>
              </a:rPr>
              <a:t>Have questions?</a:t>
            </a:r>
          </a:p>
          <a:p>
            <a:pPr algn="ctr"/>
            <a:endParaRPr lang="en-US" dirty="0">
              <a:latin typeface="Verdana" panose="020B0604030504040204" pitchFamily="34" charset="0"/>
              <a:ea typeface="Verdana" panose="020B0604030504040204" pitchFamily="34" charset="0"/>
              <a:cs typeface="Verdana" panose="020B0604030504040204" pitchFamily="34" charset="0"/>
            </a:endParaRPr>
          </a:p>
          <a:p>
            <a:pPr algn="ctr"/>
            <a:endParaRPr lang="en-US" sz="2000" dirty="0">
              <a:latin typeface="Verdana" panose="020B0604030504040204" pitchFamily="34" charset="0"/>
              <a:ea typeface="Verdana" panose="020B0604030504040204" pitchFamily="34" charset="0"/>
              <a:cs typeface="Verdana" panose="020B0604030504040204" pitchFamily="34" charset="0"/>
            </a:endParaRPr>
          </a:p>
          <a:p>
            <a:pPr algn="ctr"/>
            <a:r>
              <a:rPr lang="en-US" sz="2800" dirty="0">
                <a:latin typeface="Verdana" panose="020B0604030504040204" pitchFamily="34" charset="0"/>
                <a:ea typeface="Verdana" panose="020B0604030504040204" pitchFamily="34" charset="0"/>
                <a:cs typeface="Verdana" panose="020B0604030504040204" pitchFamily="34" charset="0"/>
              </a:rPr>
              <a:t>Need assistance planning?</a:t>
            </a:r>
          </a:p>
          <a:p>
            <a:pPr algn="ctr"/>
            <a:endParaRPr lang="en-US" sz="2800" dirty="0">
              <a:latin typeface="Verdana" panose="020B0604030504040204" pitchFamily="34" charset="0"/>
              <a:ea typeface="Verdana" panose="020B0604030504040204" pitchFamily="34" charset="0"/>
              <a:cs typeface="Verdana" panose="020B0604030504040204" pitchFamily="34" charset="0"/>
            </a:endParaRPr>
          </a:p>
          <a:p>
            <a:pPr algn="ctr"/>
            <a:endParaRPr lang="en-US" sz="1600" dirty="0">
              <a:latin typeface="Verdana" panose="020B0604030504040204" pitchFamily="34" charset="0"/>
              <a:ea typeface="Verdana" panose="020B0604030504040204" pitchFamily="34" charset="0"/>
              <a:cs typeface="Verdana" panose="020B0604030504040204" pitchFamily="34" charset="0"/>
            </a:endParaRPr>
          </a:p>
          <a:p>
            <a:pPr algn="ctr"/>
            <a:r>
              <a:rPr lang="en-US" sz="2800" dirty="0">
                <a:latin typeface="Verdana" panose="020B0604030504040204" pitchFamily="34" charset="0"/>
                <a:ea typeface="Verdana" panose="020B0604030504040204" pitchFamily="34" charset="0"/>
                <a:cs typeface="Verdana" panose="020B0604030504040204" pitchFamily="34" charset="0"/>
              </a:rPr>
              <a:t>Contact the Governor’s Project Committee Chair:</a:t>
            </a:r>
          </a:p>
          <a:p>
            <a:pPr algn="ctr"/>
            <a:endParaRPr lang="en-US" sz="2800" dirty="0">
              <a:latin typeface="Verdana" panose="020B0604030504040204" pitchFamily="34" charset="0"/>
              <a:ea typeface="Verdana" panose="020B0604030504040204" pitchFamily="34" charset="0"/>
              <a:cs typeface="Verdana" panose="020B0604030504040204" pitchFamily="34" charset="0"/>
            </a:endParaRPr>
          </a:p>
          <a:p>
            <a:pPr algn="ctr"/>
            <a:r>
              <a:rPr lang="en-US" sz="2400" dirty="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hlinkClick r:id="rId3"/>
              </a:rPr>
              <a:t>division20a@floridakeyclub.org</a:t>
            </a:r>
            <a:endParaRPr lang="en-US" sz="2400" dirty="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US" sz="36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616" y="-3182"/>
            <a:ext cx="91440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stretch>
            <a:fillRect/>
          </a:stretch>
        </p:blipFill>
        <p:spPr>
          <a:xfrm>
            <a:off x="3518" y="6313391"/>
            <a:ext cx="9204960" cy="536494"/>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15200" y="554829"/>
            <a:ext cx="1860452" cy="958415"/>
          </a:xfrm>
          <a:prstGeom prst="rect">
            <a:avLst/>
          </a:prstGeom>
        </p:spPr>
      </p:pic>
      <p:pic>
        <p:nvPicPr>
          <p:cNvPr id="9" name="Picture 8"/>
          <p:cNvPicPr>
            <a:picLocks noChangeAspect="1"/>
          </p:cNvPicPr>
          <p:nvPr/>
        </p:nvPicPr>
        <p:blipFill>
          <a:blip r:embed="rId7"/>
          <a:stretch>
            <a:fillRect/>
          </a:stretch>
        </p:blipFill>
        <p:spPr>
          <a:xfrm>
            <a:off x="2623625" y="4008875"/>
            <a:ext cx="3546450" cy="2360370"/>
          </a:xfrm>
          <a:prstGeom prst="rect">
            <a:avLst/>
          </a:prstGeom>
        </p:spPr>
      </p:pic>
    </p:spTree>
    <p:extLst>
      <p:ext uri="{BB962C8B-B14F-4D97-AF65-F5344CB8AC3E}">
        <p14:creationId xmlns:p14="http://schemas.microsoft.com/office/powerpoint/2010/main" val="1748993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795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g12.deviantart.net/deee/i/2011/358/f/6/fading_blue_sky_by_peachpae-d4k52u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5652" cy="688261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619530"/>
            <a:ext cx="9296400" cy="3886200"/>
          </a:xfrm>
        </p:spPr>
        <p:txBody>
          <a:bodyPr>
            <a:normAutofit/>
          </a:bodyPr>
          <a:lstStyle/>
          <a:p>
            <a:pPr lvl="1"/>
            <a:r>
              <a:rPr lang="en-US" dirty="0"/>
              <a:t>To bring food, water, resources, and love to the hungry and homeless of Florida and the Cayman Islands through the </a:t>
            </a:r>
            <a:r>
              <a:rPr lang="en-US" i="1" u="sng" dirty="0">
                <a:solidFill>
                  <a:srgbClr val="003974"/>
                </a:solidFill>
              </a:rPr>
              <a:t>growth of food, service, and literacy</a:t>
            </a:r>
          </a:p>
          <a:p>
            <a:pPr lvl="1"/>
            <a:r>
              <a:rPr lang="en-US" dirty="0"/>
              <a:t>Increase awareness of homelessness in the Florida District</a:t>
            </a:r>
          </a:p>
          <a:p>
            <a:pPr lvl="1"/>
            <a:r>
              <a:rPr lang="en-US" dirty="0"/>
              <a:t>Increase Kiwanis Family relations through all- age projects</a:t>
            </a:r>
          </a:p>
        </p:txBody>
      </p:sp>
      <p:sp>
        <p:nvSpPr>
          <p:cNvPr id="4" name="Title 3"/>
          <p:cNvSpPr>
            <a:spLocks noGrp="1"/>
          </p:cNvSpPr>
          <p:nvPr>
            <p:ph type="title"/>
          </p:nvPr>
        </p:nvSpPr>
        <p:spPr>
          <a:xfrm>
            <a:off x="89096" y="466255"/>
            <a:ext cx="6248400" cy="846138"/>
          </a:xfrm>
        </p:spPr>
        <p:txBody>
          <a:bodyPr/>
          <a:lstStyle/>
          <a:p>
            <a:r>
              <a:rPr lang="en-US" b="1" dirty="0"/>
              <a:t>Purpose</a:t>
            </a:r>
          </a:p>
        </p:txBody>
      </p:sp>
      <p:pic>
        <p:nvPicPr>
          <p:cNvPr id="3" name="Picture 2"/>
          <p:cNvPicPr>
            <a:picLocks noChangeAspect="1"/>
          </p:cNvPicPr>
          <p:nvPr/>
        </p:nvPicPr>
        <p:blipFill>
          <a:blip r:embed="rId4"/>
          <a:stretch>
            <a:fillRect/>
          </a:stretch>
        </p:blipFill>
        <p:spPr>
          <a:xfrm>
            <a:off x="10550" y="6346124"/>
            <a:ext cx="9144793" cy="536494"/>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315200" y="571067"/>
            <a:ext cx="1860452" cy="958415"/>
          </a:xfrm>
          <a:prstGeom prst="rect">
            <a:avLst/>
          </a:prstGeom>
        </p:spPr>
      </p:pic>
      <p:pic>
        <p:nvPicPr>
          <p:cNvPr id="8"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8616" y="-3182"/>
            <a:ext cx="9117036"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276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12.deviantart.net/deee/i/2011/358/f/6/fading_blue_sky_by_peachpae-d4k52u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8" y="0"/>
            <a:ext cx="9175652" cy="68826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824" y="570830"/>
            <a:ext cx="6324600" cy="846138"/>
          </a:xfrm>
        </p:spPr>
        <p:txBody>
          <a:bodyPr>
            <a:normAutofit fontScale="90000"/>
          </a:bodyPr>
          <a:lstStyle/>
          <a:p>
            <a:r>
              <a:rPr lang="en-US" b="1" dirty="0"/>
              <a:t>Ways to get involved</a:t>
            </a:r>
          </a:p>
        </p:txBody>
      </p:sp>
      <p:sp>
        <p:nvSpPr>
          <p:cNvPr id="3" name="Content Placeholder 2"/>
          <p:cNvSpPr>
            <a:spLocks noGrp="1"/>
          </p:cNvSpPr>
          <p:nvPr>
            <p:ph sz="half" idx="1"/>
          </p:nvPr>
        </p:nvSpPr>
        <p:spPr>
          <a:xfrm>
            <a:off x="1198098" y="1652493"/>
            <a:ext cx="7848600" cy="3429000"/>
          </a:xfrm>
        </p:spPr>
        <p:txBody>
          <a:bodyPr>
            <a:normAutofit/>
          </a:bodyPr>
          <a:lstStyle/>
          <a:p>
            <a:r>
              <a:rPr lang="en-US" u="sng" dirty="0"/>
              <a:t>Research</a:t>
            </a:r>
          </a:p>
          <a:p>
            <a:pPr lvl="1"/>
            <a:r>
              <a:rPr lang="en-US" dirty="0"/>
              <a:t>Learn about your community</a:t>
            </a:r>
          </a:p>
          <a:p>
            <a:pPr lvl="1"/>
            <a:r>
              <a:rPr lang="en-US" dirty="0"/>
              <a:t>See what is already being done in the community</a:t>
            </a:r>
          </a:p>
          <a:p>
            <a:pPr lvl="1"/>
            <a:r>
              <a:rPr lang="en-US" dirty="0"/>
              <a:t>Find out how to be apart of those service organizations</a:t>
            </a:r>
          </a:p>
        </p:txBody>
      </p:sp>
      <p:pic>
        <p:nvPicPr>
          <p:cNvPr id="5"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616" y="-3182"/>
            <a:ext cx="91440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stretch>
            <a:fillRect/>
          </a:stretch>
        </p:blipFill>
        <p:spPr>
          <a:xfrm>
            <a:off x="10550" y="6346124"/>
            <a:ext cx="9144793" cy="536494"/>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162800" y="673609"/>
            <a:ext cx="1860452" cy="958415"/>
          </a:xfrm>
          <a:prstGeom prst="rect">
            <a:avLst/>
          </a:prstGeom>
        </p:spPr>
      </p:pic>
      <p:pic>
        <p:nvPicPr>
          <p:cNvPr id="9" name="Picture 2" descr="http://www.keyclub.org/Libraries/design_elements/Template_KeyClub_Blue_key_graphic_png.sflb.ashx"/>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36853">
            <a:off x="453475" y="4209995"/>
            <a:ext cx="3158660" cy="1747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29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g12.deviantart.net/deee/i/2011/358/f/6/fading_blue_sky_by_peachpae-d4k52u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2" y="0"/>
            <a:ext cx="9175652" cy="68826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099" y="551625"/>
            <a:ext cx="6324600" cy="846138"/>
          </a:xfrm>
        </p:spPr>
        <p:txBody>
          <a:bodyPr>
            <a:normAutofit fontScale="90000"/>
          </a:bodyPr>
          <a:lstStyle/>
          <a:p>
            <a:r>
              <a:rPr lang="en-US" b="1" dirty="0"/>
              <a:t>Ways to get involved</a:t>
            </a:r>
          </a:p>
        </p:txBody>
      </p:sp>
      <p:sp>
        <p:nvSpPr>
          <p:cNvPr id="4" name="Content Placeholder 3"/>
          <p:cNvSpPr>
            <a:spLocks noGrp="1"/>
          </p:cNvSpPr>
          <p:nvPr>
            <p:ph sz="half" idx="2"/>
          </p:nvPr>
        </p:nvSpPr>
        <p:spPr>
          <a:xfrm>
            <a:off x="1295400" y="2081420"/>
            <a:ext cx="8229600" cy="3429000"/>
          </a:xfrm>
        </p:spPr>
        <p:txBody>
          <a:bodyPr>
            <a:normAutofit/>
          </a:bodyPr>
          <a:lstStyle/>
          <a:p>
            <a:r>
              <a:rPr lang="en-US" u="sng" dirty="0"/>
              <a:t>Serve</a:t>
            </a:r>
          </a:p>
          <a:p>
            <a:pPr lvl="1"/>
            <a:r>
              <a:rPr lang="en-US" dirty="0"/>
              <a:t>Design your own system and implement it!</a:t>
            </a:r>
          </a:p>
          <a:p>
            <a:pPr lvl="1"/>
            <a:r>
              <a:rPr lang="en-US" dirty="0"/>
              <a:t>Create informative messages for your school and communities</a:t>
            </a:r>
          </a:p>
          <a:p>
            <a:pPr marL="457200" lvl="1" indent="0">
              <a:buNone/>
            </a:pPr>
            <a:endParaRPr lang="en-US" dirty="0"/>
          </a:p>
        </p:txBody>
      </p:sp>
      <p:pic>
        <p:nvPicPr>
          <p:cNvPr id="6"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616" y="-3182"/>
            <a:ext cx="91440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stretch>
            <a:fillRect/>
          </a:stretch>
        </p:blipFill>
        <p:spPr>
          <a:xfrm>
            <a:off x="-31651" y="6346124"/>
            <a:ext cx="9204960" cy="536494"/>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283548" y="650118"/>
            <a:ext cx="1860452" cy="958415"/>
          </a:xfrm>
          <a:prstGeom prst="rect">
            <a:avLst/>
          </a:prstGeom>
        </p:spPr>
      </p:pic>
      <p:pic>
        <p:nvPicPr>
          <p:cNvPr id="9" name="Picture 2" descr="http://www.keyclub.org/Libraries/design_elements/Template_KeyClub_Blue_key_graphic_png.sflb.ashx"/>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36853">
            <a:off x="682075" y="4199445"/>
            <a:ext cx="3158660" cy="1747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180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12.deviantart.net/deee/i/2011/358/f/6/fading_blue_sky_by_peachpae-d4k52u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 y="0"/>
            <a:ext cx="9175652" cy="688261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359835" y="609600"/>
            <a:ext cx="6057314" cy="5663418"/>
          </a:xfrm>
          <a:ln>
            <a:noFill/>
          </a:ln>
        </p:spPr>
        <p:txBody>
          <a:bodyPr>
            <a:noAutofit/>
          </a:bodyPr>
          <a:lstStyle/>
          <a:p>
            <a:r>
              <a:rPr lang="en-US" sz="2700" dirty="0"/>
              <a:t>Harry Chapin Food Bank of Southwest Florida</a:t>
            </a:r>
          </a:p>
          <a:p>
            <a:r>
              <a:rPr lang="en-US" sz="2700" dirty="0"/>
              <a:t>Lord’s Place</a:t>
            </a:r>
          </a:p>
          <a:p>
            <a:r>
              <a:rPr lang="en-US" sz="2700" dirty="0"/>
              <a:t>Community Improvement Organization</a:t>
            </a:r>
          </a:p>
          <a:p>
            <a:r>
              <a:rPr lang="en-US" sz="2700" dirty="0"/>
              <a:t>Harvest Time Int. </a:t>
            </a:r>
          </a:p>
          <a:p>
            <a:r>
              <a:rPr lang="en-US" sz="2700" dirty="0"/>
              <a:t>UNICEF</a:t>
            </a:r>
          </a:p>
          <a:p>
            <a:r>
              <a:rPr lang="en-US" sz="2700" dirty="0"/>
              <a:t>The Children's Hunger Project</a:t>
            </a:r>
          </a:p>
          <a:p>
            <a:r>
              <a:rPr lang="en-US" sz="2700" dirty="0"/>
              <a:t>Dosomething.org</a:t>
            </a:r>
          </a:p>
          <a:p>
            <a:endParaRPr lang="en-US" sz="3000" dirty="0"/>
          </a:p>
        </p:txBody>
      </p:sp>
      <p:sp>
        <p:nvSpPr>
          <p:cNvPr id="5" name="Title 4"/>
          <p:cNvSpPr>
            <a:spLocks noGrp="1"/>
          </p:cNvSpPr>
          <p:nvPr>
            <p:ph type="title"/>
          </p:nvPr>
        </p:nvSpPr>
        <p:spPr>
          <a:xfrm>
            <a:off x="5863" y="467162"/>
            <a:ext cx="3651738" cy="721671"/>
          </a:xfrm>
        </p:spPr>
        <p:txBody>
          <a:bodyPr>
            <a:noAutofit/>
          </a:bodyPr>
          <a:lstStyle/>
          <a:p>
            <a:r>
              <a:rPr lang="en-US" sz="3200" dirty="0"/>
              <a:t>Organizations</a:t>
            </a:r>
          </a:p>
        </p:txBody>
      </p:sp>
      <p:pic>
        <p:nvPicPr>
          <p:cNvPr id="9" name="Picture 8"/>
          <p:cNvPicPr>
            <a:picLocks noChangeAspect="1"/>
          </p:cNvPicPr>
          <p:nvPr/>
        </p:nvPicPr>
        <p:blipFill>
          <a:blip r:embed="rId4"/>
          <a:stretch>
            <a:fillRect/>
          </a:stretch>
        </p:blipFill>
        <p:spPr>
          <a:xfrm>
            <a:off x="-31651" y="6346124"/>
            <a:ext cx="9204960" cy="536494"/>
          </a:xfrm>
          <a:prstGeom prst="rect">
            <a:avLst/>
          </a:prstGeom>
        </p:spPr>
      </p:pic>
      <p:pic>
        <p:nvPicPr>
          <p:cNvPr id="10"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616" y="-3182"/>
            <a:ext cx="91440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6"/>
          <a:stretch>
            <a:fillRect/>
          </a:stretch>
        </p:blipFill>
        <p:spPr>
          <a:xfrm>
            <a:off x="-154176" y="2057400"/>
            <a:ext cx="3660940" cy="2993106"/>
          </a:xfrm>
          <a:prstGeom prst="rect">
            <a:avLst/>
          </a:prstGeom>
        </p:spPr>
      </p:pic>
    </p:spTree>
    <p:extLst>
      <p:ext uri="{BB962C8B-B14F-4D97-AF65-F5344CB8AC3E}">
        <p14:creationId xmlns:p14="http://schemas.microsoft.com/office/powerpoint/2010/main" val="311405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12.deviantart.net/deee/i/2011/358/f/6/fading_blue_sky_by_peachpae-d4k52u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2" y="0"/>
            <a:ext cx="9175652" cy="688261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352800" y="566218"/>
            <a:ext cx="5562600" cy="5562601"/>
          </a:xfrm>
        </p:spPr>
        <p:txBody>
          <a:bodyPr>
            <a:normAutofit/>
          </a:bodyPr>
          <a:lstStyle/>
          <a:p>
            <a:r>
              <a:rPr lang="en-US" sz="2800" dirty="0"/>
              <a:t>America’s Second Harvest of the Big Bend</a:t>
            </a:r>
          </a:p>
          <a:p>
            <a:r>
              <a:rPr lang="en-US" sz="2800" dirty="0"/>
              <a:t>Feeding North East Florida</a:t>
            </a:r>
          </a:p>
          <a:p>
            <a:r>
              <a:rPr lang="en-US" sz="2800" dirty="0"/>
              <a:t>Second Harvest Food Bank of Central Florida</a:t>
            </a:r>
          </a:p>
          <a:p>
            <a:r>
              <a:rPr lang="en-US" sz="2800" dirty="0"/>
              <a:t>Feeding South Florida</a:t>
            </a:r>
          </a:p>
          <a:p>
            <a:r>
              <a:rPr lang="en-US" sz="2800" dirty="0"/>
              <a:t>Feeding Tampa Bay</a:t>
            </a:r>
          </a:p>
          <a:p>
            <a:r>
              <a:rPr lang="en-US" sz="2800" dirty="0"/>
              <a:t>Treasure Coast Food Bank</a:t>
            </a:r>
          </a:p>
          <a:p>
            <a:r>
              <a:rPr lang="en-US" sz="2800" dirty="0"/>
              <a:t>All Faiths Food Bank</a:t>
            </a:r>
          </a:p>
          <a:p>
            <a:endParaRPr lang="en-US" sz="2800" dirty="0"/>
          </a:p>
        </p:txBody>
      </p:sp>
      <p:sp>
        <p:nvSpPr>
          <p:cNvPr id="5" name="Title 4"/>
          <p:cNvSpPr>
            <a:spLocks noGrp="1"/>
          </p:cNvSpPr>
          <p:nvPr>
            <p:ph type="title"/>
          </p:nvPr>
        </p:nvSpPr>
        <p:spPr>
          <a:xfrm>
            <a:off x="152400" y="491380"/>
            <a:ext cx="3810000" cy="706845"/>
          </a:xfrm>
        </p:spPr>
        <p:txBody>
          <a:bodyPr>
            <a:noAutofit/>
          </a:bodyPr>
          <a:lstStyle/>
          <a:p>
            <a:r>
              <a:rPr lang="en-US" sz="3200" dirty="0"/>
              <a:t>Organizations</a:t>
            </a:r>
            <a:r>
              <a:rPr lang="en-US" sz="2400" dirty="0"/>
              <a:t> </a:t>
            </a:r>
          </a:p>
        </p:txBody>
      </p:sp>
      <p:pic>
        <p:nvPicPr>
          <p:cNvPr id="9" name="Picture 8"/>
          <p:cNvPicPr>
            <a:picLocks noChangeAspect="1"/>
          </p:cNvPicPr>
          <p:nvPr/>
        </p:nvPicPr>
        <p:blipFill>
          <a:blip r:embed="rId4"/>
          <a:stretch>
            <a:fillRect/>
          </a:stretch>
        </p:blipFill>
        <p:spPr>
          <a:xfrm>
            <a:off x="-31651" y="6346124"/>
            <a:ext cx="9204960" cy="536494"/>
          </a:xfrm>
          <a:prstGeom prst="rect">
            <a:avLst/>
          </a:prstGeom>
        </p:spPr>
      </p:pic>
      <p:pic>
        <p:nvPicPr>
          <p:cNvPr id="10"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616" y="-3182"/>
            <a:ext cx="91440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a:stretch>
            <a:fillRect/>
          </a:stretch>
        </p:blipFill>
        <p:spPr>
          <a:xfrm>
            <a:off x="-154176" y="2057400"/>
            <a:ext cx="3660940" cy="2993106"/>
          </a:xfrm>
          <a:prstGeom prst="rect">
            <a:avLst/>
          </a:prstGeom>
        </p:spPr>
      </p:pic>
    </p:spTree>
    <p:extLst>
      <p:ext uri="{BB962C8B-B14F-4D97-AF65-F5344CB8AC3E}">
        <p14:creationId xmlns:p14="http://schemas.microsoft.com/office/powerpoint/2010/main" val="339917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mg12.deviantart.net/deee/i/2011/358/f/6/fading_blue_sky_by_peachpae-d4k52u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618"/>
            <a:ext cx="9175652" cy="688261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347261" y="598439"/>
            <a:ext cx="5826048" cy="5562601"/>
          </a:xfrm>
        </p:spPr>
        <p:txBody>
          <a:bodyPr/>
          <a:lstStyle/>
          <a:p>
            <a:pPr lvl="1"/>
            <a:r>
              <a:rPr lang="en-US" dirty="0"/>
              <a:t>PB&amp;J-</a:t>
            </a:r>
            <a:r>
              <a:rPr lang="en-US" dirty="0" err="1"/>
              <a:t>athon</a:t>
            </a:r>
            <a:endParaRPr lang="en-US" dirty="0"/>
          </a:p>
          <a:p>
            <a:pPr lvl="1"/>
            <a:r>
              <a:rPr lang="en-US" dirty="0"/>
              <a:t>The Key to STEM</a:t>
            </a:r>
          </a:p>
          <a:p>
            <a:pPr lvl="1"/>
            <a:r>
              <a:rPr lang="en-US" dirty="0"/>
              <a:t>Canned Food Drive</a:t>
            </a:r>
          </a:p>
          <a:p>
            <a:pPr lvl="1"/>
            <a:r>
              <a:rPr lang="en-US" dirty="0"/>
              <a:t>Have your members bring a canned food to every meeting for a month</a:t>
            </a:r>
          </a:p>
          <a:p>
            <a:pPr lvl="1"/>
            <a:r>
              <a:rPr lang="en-US" dirty="0"/>
              <a:t>Volunteer at a soup kitchen</a:t>
            </a:r>
          </a:p>
          <a:p>
            <a:pPr lvl="1"/>
            <a:r>
              <a:rPr lang="en-US" dirty="0"/>
              <a:t>Start a Garden</a:t>
            </a:r>
          </a:p>
        </p:txBody>
      </p:sp>
      <p:sp>
        <p:nvSpPr>
          <p:cNvPr id="5" name="Title 4"/>
          <p:cNvSpPr>
            <a:spLocks noGrp="1"/>
          </p:cNvSpPr>
          <p:nvPr>
            <p:ph type="title"/>
          </p:nvPr>
        </p:nvSpPr>
        <p:spPr>
          <a:xfrm>
            <a:off x="242990" y="371343"/>
            <a:ext cx="3540047" cy="706845"/>
          </a:xfrm>
        </p:spPr>
        <p:txBody>
          <a:bodyPr>
            <a:noAutofit/>
          </a:bodyPr>
          <a:lstStyle/>
          <a:p>
            <a:r>
              <a:rPr lang="en-US" sz="3200" dirty="0"/>
              <a:t>Project Ideas</a:t>
            </a:r>
          </a:p>
        </p:txBody>
      </p:sp>
      <p:sp>
        <p:nvSpPr>
          <p:cNvPr id="6" name="Text Placeholder 5"/>
          <p:cNvSpPr>
            <a:spLocks noGrp="1"/>
          </p:cNvSpPr>
          <p:nvPr>
            <p:ph type="body" sz="half" idx="2"/>
          </p:nvPr>
        </p:nvSpPr>
        <p:spPr>
          <a:xfrm>
            <a:off x="580225" y="7443788"/>
            <a:ext cx="1024588" cy="1837624"/>
          </a:xfrm>
        </p:spPr>
        <p:txBody>
          <a:bodyPr/>
          <a:lstStyle/>
          <a:p>
            <a:endParaRPr lang="en-US" dirty="0"/>
          </a:p>
        </p:txBody>
      </p:sp>
      <p:pic>
        <p:nvPicPr>
          <p:cNvPr id="1026" name="Picture 2" descr="https://lh6.googleusercontent.com/SaiVCRBc48F7yHqkH0F-YONdomqz4C2w6x5oAGyqzUiXX5vjbtTIPYRdXsTLUVGjhhqEHKUdp7n8Oc9tuNKNQxcwhqLh2AhxKS0ZIQKCOzfqQzYwNvvCs-bFhImD0_uZBZ5K11Z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815" y="1295400"/>
            <a:ext cx="3160219" cy="3962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val="0"/>
              </a:ext>
            </a:extLst>
          </a:blip>
          <a:srcRect t="20085" r="68485" b="7355"/>
          <a:stretch/>
        </p:blipFill>
        <p:spPr>
          <a:xfrm>
            <a:off x="503726" y="5258851"/>
            <a:ext cx="1177585" cy="955343"/>
          </a:xfrm>
          <a:prstGeom prst="rect">
            <a:avLst/>
          </a:prstGeom>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val="0"/>
              </a:ext>
            </a:extLst>
          </a:blip>
          <a:srcRect l="80459" b="32664"/>
          <a:stretch/>
        </p:blipFill>
        <p:spPr>
          <a:xfrm>
            <a:off x="2206891" y="5368728"/>
            <a:ext cx="730157" cy="886559"/>
          </a:xfrm>
          <a:prstGeom prst="rect">
            <a:avLst/>
          </a:prstGeom>
        </p:spPr>
      </p:pic>
      <p:pic>
        <p:nvPicPr>
          <p:cNvPr id="11" name="Picture 10"/>
          <p:cNvPicPr>
            <a:picLocks noChangeAspect="1"/>
          </p:cNvPicPr>
          <p:nvPr/>
        </p:nvPicPr>
        <p:blipFill>
          <a:blip r:embed="rId6"/>
          <a:stretch>
            <a:fillRect/>
          </a:stretch>
        </p:blipFill>
        <p:spPr>
          <a:xfrm>
            <a:off x="-31651" y="6346124"/>
            <a:ext cx="9204960" cy="536494"/>
          </a:xfrm>
          <a:prstGeom prst="rect">
            <a:avLst/>
          </a:prstGeom>
        </p:spPr>
      </p:pic>
      <p:pic>
        <p:nvPicPr>
          <p:cNvPr id="12"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5826" y="-24618"/>
            <a:ext cx="91440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88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g12.deviantart.net/deee/i/2011/358/f/6/fading_blue_sky_by_peachpae-d4k52u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618"/>
            <a:ext cx="9175652" cy="688261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2600472" y="497519"/>
            <a:ext cx="6543528" cy="5562601"/>
          </a:xfrm>
        </p:spPr>
        <p:txBody>
          <a:bodyPr>
            <a:normAutofit/>
          </a:bodyPr>
          <a:lstStyle/>
          <a:p>
            <a:pPr marL="0" indent="0" algn="ctr">
              <a:buNone/>
            </a:pPr>
            <a:r>
              <a:rPr lang="en-US" b="1" dirty="0"/>
              <a:t>Kiwanis Family Relations</a:t>
            </a:r>
          </a:p>
          <a:p>
            <a:pPr marL="0" indent="0" algn="ctr">
              <a:buNone/>
            </a:pPr>
            <a:endParaRPr lang="en-US" sz="1100" b="1" u="sng" dirty="0"/>
          </a:p>
          <a:p>
            <a:pPr lvl="1"/>
            <a:r>
              <a:rPr lang="en-US" dirty="0"/>
              <a:t>Aktion Club: Team up with your local Aktion club and start a garden</a:t>
            </a:r>
          </a:p>
          <a:p>
            <a:pPr marL="457200" lvl="1" indent="0">
              <a:buNone/>
            </a:pPr>
            <a:endParaRPr lang="en-US" dirty="0"/>
          </a:p>
          <a:p>
            <a:pPr lvl="1"/>
            <a:r>
              <a:rPr lang="en-US" dirty="0"/>
              <a:t>Kiwanis Kids: Educate K-Kids on the importance of Feeding Our Future and do food drives at the elementary school. </a:t>
            </a:r>
          </a:p>
        </p:txBody>
      </p:sp>
      <p:pic>
        <p:nvPicPr>
          <p:cNvPr id="1028" name="Picture 4" descr="http://www.capitalkeyclub.org/uploads/8/5/7/4/8574307/6081238_orig.png"/>
          <p:cNvPicPr>
            <a:picLocks noChangeAspect="1" noChangeArrowheads="1"/>
          </p:cNvPicPr>
          <p:nvPr/>
        </p:nvPicPr>
        <p:blipFill rotWithShape="1">
          <a:blip r:embed="rId4">
            <a:extLst>
              <a:ext uri="{28A0092B-C50C-407E-A947-70E740481C1C}">
                <a14:useLocalDpi xmlns:a14="http://schemas.microsoft.com/office/drawing/2010/main" val="0"/>
              </a:ext>
            </a:extLst>
          </a:blip>
          <a:srcRect l="64121" t="59169" r="4314" b="8922"/>
          <a:stretch/>
        </p:blipFill>
        <p:spPr bwMode="auto">
          <a:xfrm>
            <a:off x="315937" y="1293681"/>
            <a:ext cx="2462432" cy="1905000"/>
          </a:xfrm>
          <a:prstGeom prst="rect">
            <a:avLst/>
          </a:prstGeom>
          <a:ln>
            <a:noFill/>
          </a:ln>
          <a:effectLst>
            <a:outerShdw blurRad="292100" dist="139700" dir="2700000" algn="tl" rotWithShape="0">
              <a:srgbClr val="333333">
                <a:alpha val="65000"/>
              </a:srgbClr>
            </a:outerShdw>
          </a:effectLst>
          <a:extLst/>
        </p:spPr>
      </p:pic>
      <p:pic>
        <p:nvPicPr>
          <p:cNvPr id="1032" name="Picture 8" descr="http://www.capitalkeyclub.org/uploads/8/5/7/4/8574307/6081238_orig.png"/>
          <p:cNvPicPr>
            <a:picLocks noChangeAspect="1" noChangeArrowheads="1"/>
          </p:cNvPicPr>
          <p:nvPr/>
        </p:nvPicPr>
        <p:blipFill rotWithShape="1">
          <a:blip r:embed="rId4">
            <a:extLst>
              <a:ext uri="{28A0092B-C50C-407E-A947-70E740481C1C}">
                <a14:useLocalDpi xmlns:a14="http://schemas.microsoft.com/office/drawing/2010/main" val="0"/>
              </a:ext>
            </a:extLst>
          </a:blip>
          <a:srcRect l="3907" t="66045" r="55653" b="10153"/>
          <a:stretch/>
        </p:blipFill>
        <p:spPr bwMode="auto">
          <a:xfrm>
            <a:off x="120820" y="4058415"/>
            <a:ext cx="2852666" cy="1332516"/>
          </a:xfrm>
          <a:prstGeom prst="rect">
            <a:avLst/>
          </a:prstGeom>
          <a:ln>
            <a:noFill/>
          </a:ln>
          <a:effectLst>
            <a:outerShdw blurRad="292100" dist="139700" dir="2700000" algn="tl" rotWithShape="0">
              <a:srgbClr val="333333">
                <a:alpha val="65000"/>
              </a:srgbClr>
            </a:outerShdw>
          </a:effectLst>
          <a:extLst/>
        </p:spPr>
      </p:pic>
      <p:pic>
        <p:nvPicPr>
          <p:cNvPr id="6" name="Picture 5"/>
          <p:cNvPicPr>
            <a:picLocks noChangeAspect="1"/>
          </p:cNvPicPr>
          <p:nvPr/>
        </p:nvPicPr>
        <p:blipFill>
          <a:blip r:embed="rId5"/>
          <a:stretch>
            <a:fillRect/>
          </a:stretch>
        </p:blipFill>
        <p:spPr>
          <a:xfrm>
            <a:off x="-31651" y="6346124"/>
            <a:ext cx="9204960" cy="536494"/>
          </a:xfrm>
          <a:prstGeom prst="rect">
            <a:avLst/>
          </a:prstGeom>
        </p:spPr>
      </p:pic>
      <p:pic>
        <p:nvPicPr>
          <p:cNvPr id="8"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1359" y="3119"/>
            <a:ext cx="91440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539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12.deviantart.net/deee/i/2011/358/f/6/fading_blue_sky_by_peachpae-d4k52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18"/>
            <a:ext cx="9175652" cy="688261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2849463" y="391762"/>
            <a:ext cx="6279676" cy="6019800"/>
          </a:xfrm>
        </p:spPr>
        <p:txBody>
          <a:bodyPr>
            <a:normAutofit/>
          </a:bodyPr>
          <a:lstStyle/>
          <a:p>
            <a:pPr marL="0" indent="0" algn="ctr">
              <a:buNone/>
            </a:pPr>
            <a:r>
              <a:rPr lang="en-US" b="1" dirty="0"/>
              <a:t>Kiwanis Family Relations</a:t>
            </a:r>
          </a:p>
          <a:p>
            <a:pPr marL="0" indent="0" algn="ctr">
              <a:buNone/>
            </a:pPr>
            <a:endParaRPr lang="en-US" sz="300" b="1" u="sng" dirty="0"/>
          </a:p>
          <a:p>
            <a:r>
              <a:rPr lang="en-US" sz="2800" dirty="0"/>
              <a:t>Builders Club: Teach them what Feeding Our Future is about &amp; help them plan and execute a school-wide clothing drive </a:t>
            </a:r>
            <a:endParaRPr lang="en-US" sz="100" dirty="0"/>
          </a:p>
          <a:p>
            <a:r>
              <a:rPr lang="en-US" sz="2800" dirty="0"/>
              <a:t>Circle K: Talk to your local CKI Club, they are doing the same thing!</a:t>
            </a:r>
          </a:p>
          <a:p>
            <a:pPr marL="0" indent="0">
              <a:buNone/>
            </a:pPr>
            <a:endParaRPr lang="en-US" sz="100" dirty="0"/>
          </a:p>
        </p:txBody>
      </p:sp>
      <p:pic>
        <p:nvPicPr>
          <p:cNvPr id="2050" name="Picture 2" descr="http://www.capitalkeyclub.org/uploads/8/5/7/4/8574307/6081238_orig.png"/>
          <p:cNvPicPr>
            <a:picLocks noChangeAspect="1" noChangeArrowheads="1"/>
          </p:cNvPicPr>
          <p:nvPr/>
        </p:nvPicPr>
        <p:blipFill rotWithShape="1">
          <a:blip r:embed="rId3">
            <a:extLst>
              <a:ext uri="{28A0092B-C50C-407E-A947-70E740481C1C}">
                <a14:useLocalDpi xmlns:a14="http://schemas.microsoft.com/office/drawing/2010/main" val="0"/>
              </a:ext>
            </a:extLst>
          </a:blip>
          <a:srcRect t="32000" r="68783" b="42154"/>
          <a:stretch/>
        </p:blipFill>
        <p:spPr bwMode="auto">
          <a:xfrm>
            <a:off x="308181" y="760453"/>
            <a:ext cx="2435225" cy="1600200"/>
          </a:xfrm>
          <a:prstGeom prst="rect">
            <a:avLst/>
          </a:prstGeom>
          <a:ln>
            <a:noFill/>
          </a:ln>
          <a:effectLst>
            <a:outerShdw blurRad="292100" dist="139700" dir="2700000" algn="tl" rotWithShape="0">
              <a:srgbClr val="333333">
                <a:alpha val="65000"/>
              </a:srgbClr>
            </a:outerShdw>
          </a:effectLst>
          <a:extLst/>
        </p:spPr>
      </p:pic>
      <p:pic>
        <p:nvPicPr>
          <p:cNvPr id="2052" name="Picture 4" descr="http://www.capitalkeyclub.org/uploads/8/5/7/4/8574307/6081238_orig.png"/>
          <p:cNvPicPr>
            <a:picLocks noChangeAspect="1" noChangeArrowheads="1"/>
          </p:cNvPicPr>
          <p:nvPr/>
        </p:nvPicPr>
        <p:blipFill rotWithShape="1">
          <a:blip r:embed="rId3">
            <a:extLst>
              <a:ext uri="{28A0092B-C50C-407E-A947-70E740481C1C}">
                <a14:useLocalDpi xmlns:a14="http://schemas.microsoft.com/office/drawing/2010/main" val="0"/>
              </a:ext>
            </a:extLst>
          </a:blip>
          <a:srcRect l="67728" t="21045" r="4303" b="51846"/>
          <a:stretch/>
        </p:blipFill>
        <p:spPr bwMode="auto">
          <a:xfrm>
            <a:off x="351349" y="2971800"/>
            <a:ext cx="2286000" cy="17584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31651" y="6346124"/>
            <a:ext cx="9204960" cy="536494"/>
          </a:xfrm>
          <a:prstGeom prst="rect">
            <a:avLst/>
          </a:prstGeom>
        </p:spPr>
      </p:pic>
      <p:pic>
        <p:nvPicPr>
          <p:cNvPr id="9"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74" y="-24618"/>
            <a:ext cx="9144000" cy="481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297593"/>
      </p:ext>
    </p:extLst>
  </p:cSld>
  <p:clrMapOvr>
    <a:masterClrMapping/>
  </p:clrMapOvr>
</p:sld>
</file>

<file path=ppt/theme/theme1.xml><?xml version="1.0" encoding="utf-8"?>
<a:theme xmlns:a="http://schemas.openxmlformats.org/drawingml/2006/main" name="Public Awareness opt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lgn="l">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TotalTime>
  <Words>731</Words>
  <Application>Microsoft Office PowerPoint</Application>
  <PresentationFormat>On-screen Show (4:3)</PresentationFormat>
  <Paragraphs>104</Paragraphs>
  <Slides>14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Courier New</vt:lpstr>
      <vt:lpstr>Palatino Linotype</vt:lpstr>
      <vt:lpstr>Verdana</vt:lpstr>
      <vt:lpstr>Wingdings</vt:lpstr>
      <vt:lpstr>Public Awareness opt2</vt:lpstr>
      <vt:lpstr>PowerPoint Presentation</vt:lpstr>
      <vt:lpstr>Purpose</vt:lpstr>
      <vt:lpstr>Ways to get involved</vt:lpstr>
      <vt:lpstr>Ways to get involved</vt:lpstr>
      <vt:lpstr>Organizations</vt:lpstr>
      <vt:lpstr>Organizations </vt:lpstr>
      <vt:lpstr>Project Ideas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K King</dc:creator>
  <cp:lastModifiedBy>Odalis Hernandez</cp:lastModifiedBy>
  <cp:revision>78</cp:revision>
  <dcterms:created xsi:type="dcterms:W3CDTF">2012-05-21T17:43:21Z</dcterms:created>
  <dcterms:modified xsi:type="dcterms:W3CDTF">2016-09-08T04:15:17Z</dcterms:modified>
</cp:coreProperties>
</file>