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1"/>
  </p:sldMasterIdLst>
  <p:notesMasterIdLst>
    <p:notesMasterId r:id="rId14"/>
  </p:notesMasterIdLst>
  <p:sldIdLst>
    <p:sldId id="256" r:id="rId2"/>
    <p:sldId id="257" r:id="rId3"/>
    <p:sldId id="260" r:id="rId4"/>
    <p:sldId id="26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1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48155" autoAdjust="0"/>
  </p:normalViewPr>
  <p:slideViewPr>
    <p:cSldViewPr>
      <p:cViewPr varScale="1">
        <p:scale>
          <a:sx n="46" d="100"/>
          <a:sy n="46" d="100"/>
        </p:scale>
        <p:origin x="2076" y="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333475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/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81179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88795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/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/>
            <a:r>
              <a:rPr lang="en-US" sz="11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“so that’s what we’re going to cover”</a:t>
            </a:r>
            <a:endParaRPr lang="en-US" b="0" dirty="0">
              <a:effectLst/>
            </a:endParaRPr>
          </a:p>
          <a:p>
            <a:br>
              <a:rPr lang="en-US" b="0" dirty="0">
                <a:effectLst/>
              </a:rPr>
            </a:b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buFont typeface="Arial" pitchFamily="34" charset="0"/>
              <a:buNone/>
            </a:pPr>
            <a:br>
              <a:rPr lang="en-US" b="0" dirty="0">
                <a:effectLst/>
              </a:rPr>
            </a:b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/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09494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92602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66415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316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74795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400300"/>
            <a:ext cx="7543800" cy="1143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543300"/>
            <a:ext cx="6858000" cy="74295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AF03-7270-45C2-A683-C5E353EF01A5}" type="datetime4">
              <a:rPr lang="en-US" smtClean="0"/>
              <a:pPr/>
              <a:t>November 24,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7240" y="4629150"/>
            <a:ext cx="7543800" cy="20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14350"/>
            <a:ext cx="7239000" cy="291465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November 24,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514351"/>
            <a:ext cx="1828800" cy="40576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514351"/>
            <a:ext cx="5715000" cy="36576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November 24,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November 24,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57450"/>
            <a:ext cx="7543800" cy="12573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3714750"/>
            <a:ext cx="6858000" cy="6858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November 24,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240" y="4629150"/>
            <a:ext cx="7543800" cy="20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457201"/>
            <a:ext cx="3657600" cy="28254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57201"/>
            <a:ext cx="3657600" cy="28254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November 24,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457200"/>
            <a:ext cx="3657600" cy="47982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996948"/>
            <a:ext cx="3657600" cy="2286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457200"/>
            <a:ext cx="3657600" cy="47982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996948"/>
            <a:ext cx="3657600" cy="2286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November 24,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937022"/>
            <a:ext cx="3657600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937022"/>
            <a:ext cx="3657600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November 24,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November 24,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429000"/>
            <a:ext cx="6784848" cy="120015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342900"/>
            <a:ext cx="4594934" cy="30860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342900"/>
            <a:ext cx="2673657" cy="30861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November 24,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153444" y="1885752"/>
            <a:ext cx="28575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3429000"/>
            <a:ext cx="6784848" cy="120015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342900"/>
            <a:ext cx="7543800" cy="21717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2628900"/>
            <a:ext cx="7391400" cy="603647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November 24,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3429000"/>
            <a:ext cx="6781800" cy="120015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514350"/>
            <a:ext cx="7543800" cy="291465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465658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6C01193-8287-4834-A286-6B880643E934}" type="datetime4">
              <a:rPr lang="en-US" smtClean="0"/>
              <a:pPr/>
              <a:t>November 24,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4656582"/>
            <a:ext cx="487386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4265676"/>
            <a:ext cx="762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285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4629150"/>
            <a:ext cx="7543800" cy="20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/>
        </p:nvSpPr>
        <p:spPr>
          <a:xfrm>
            <a:off x="-269792" y="416337"/>
            <a:ext cx="8832600" cy="109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 txBox="1"/>
          <p:nvPr/>
        </p:nvSpPr>
        <p:spPr>
          <a:xfrm>
            <a:off x="1454300" y="2031725"/>
            <a:ext cx="1283100" cy="21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 txBox="1"/>
          <p:nvPr/>
        </p:nvSpPr>
        <p:spPr>
          <a:xfrm>
            <a:off x="807375" y="416337"/>
            <a:ext cx="7068300" cy="1187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Effective Public Speaking</a:t>
            </a:r>
          </a:p>
        </p:txBody>
      </p:sp>
      <p:pic>
        <p:nvPicPr>
          <p:cNvPr id="60" name="Shape 60"/>
          <p:cNvPicPr preferRelativeResize="0"/>
          <p:nvPr/>
        </p:nvPicPr>
        <p:blipFill>
          <a:blip r:embed="rId3">
            <a:alphaModFix/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29749" y1="10072" x2="82079" y2="83813"/>
                        <a14:foregroundMark x1="45520" y1="96763" x2="79570" y2="11871"/>
                        <a14:foregroundMark x1="39785" y1="74820" x2="37993" y2="27338"/>
                        <a14:foregroundMark x1="67025" y1="86691" x2="46237" y2="13669"/>
                        <a14:foregroundMark x1="24731" y1="67626" x2="72043" y2="18345"/>
                        <a14:foregroundMark x1="17204" y1="31295" x2="56272" y2="11151"/>
                        <a14:foregroundMark x1="25448" y1="23022" x2="42294" y2="12950"/>
                        <a14:foregroundMark x1="56272" y1="12950" x2="82796" y2="29137"/>
                        <a14:foregroundMark x1="13978" y1="39209" x2="32258" y2="79496"/>
                        <a14:foregroundMark x1="12903" y1="45683" x2="24014" y2="75899"/>
                        <a14:foregroundMark x1="24014" y1="76619" x2="72760" y2="88489"/>
                        <a14:foregroundMark x1="39785" y1="89209" x2="79570" y2="74820"/>
                        <a14:foregroundMark x1="79570" y1="73741" x2="87097" y2="42086"/>
                        <a14:foregroundMark x1="48746" y1="33813" x2="51971" y2="73022"/>
                        <a14:foregroundMark x1="22939" y1="11871" x2="56272" y2="2158"/>
                        <a14:foregroundMark x1="62007" y1="8273" x2="87814" y2="18345"/>
                        <a14:foregroundMark x1="86380" y1="23022" x2="97133" y2="52158"/>
                        <a14:foregroundMark x1="81362" y1="85612" x2="95341" y2="62230"/>
                        <a14:foregroundMark x1="20430" y1="85612" x2="40502" y2="95683"/>
                        <a14:foregroundMark x1="43011" y1="94964" x2="63082" y2="95683"/>
                        <a14:foregroundMark x1="3226" y1="64029" x2="3226" y2="41007"/>
                        <a14:foregroundMark x1="9677" y1="32014" x2="18996" y2="14748"/>
                        <a14:foregroundMark x1="54480" y1="15827" x2="90323" y2="57554"/>
                        <a14:foregroundMark x1="56989" y1="3957" x2="68817" y2="5755"/>
                        <a14:foregroundMark x1="97133" y1="43885" x2="95341" y2="36691"/>
                        <a14:foregroundMark x1="87097" y1="47482" x2="90323" y2="51079"/>
                        <a14:foregroundMark x1="20430" y1="77698" x2="12186" y2="5755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88898" y="2722699"/>
            <a:ext cx="1121949" cy="1025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Shape 6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81000" y="2876550"/>
            <a:ext cx="1550425" cy="717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keyclub.org/Libraries/design_elements/Template_black_pencil_JPEG.sflb.ashx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2173" r="987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616243"/>
            <a:ext cx="746760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152400" y="1152979"/>
            <a:ext cx="8629500" cy="2940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Reading directly from notes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Turning back on audience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Hands in pockets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No “um, ah, you knows”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Talking too fast or quiet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br>
              <a:rPr lang="en-US" sz="2000" dirty="0"/>
            </a:br>
            <a:endParaRPr lang="en-US" sz="2000" dirty="0"/>
          </a:p>
        </p:txBody>
      </p:sp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1400" y="399187"/>
            <a:ext cx="1550425" cy="717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 descr="http://www.keyclub.org/Libraries/design_elements/Template_black_pencil_JPEG.sflb.ashx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2173" r="987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616243"/>
            <a:ext cx="746760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22249" y="399187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Things to Avoid</a:t>
            </a:r>
          </a:p>
        </p:txBody>
      </p:sp>
    </p:spTree>
    <p:extLst>
      <p:ext uri="{BB962C8B-B14F-4D97-AF65-F5344CB8AC3E}">
        <p14:creationId xmlns:p14="http://schemas.microsoft.com/office/powerpoint/2010/main" val="2306102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152400" y="1152979"/>
            <a:ext cx="8629500" cy="2940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Highlights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Accomplished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Closing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Thank You</a:t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1400" y="399187"/>
            <a:ext cx="1550425" cy="717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 descr="http://www.keyclub.org/Libraries/design_elements/Template_black_pencil_JPEG.sflb.ashx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2173" r="987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616243"/>
            <a:ext cx="746760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22249" y="399187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Closing the Speech</a:t>
            </a:r>
          </a:p>
        </p:txBody>
      </p:sp>
    </p:spTree>
    <p:extLst>
      <p:ext uri="{BB962C8B-B14F-4D97-AF65-F5344CB8AC3E}">
        <p14:creationId xmlns:p14="http://schemas.microsoft.com/office/powerpoint/2010/main" val="1153277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990600" y="1123950"/>
            <a:ext cx="6781800" cy="2895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endParaRPr lang="en-US" sz="5400" dirty="0"/>
          </a:p>
          <a:p>
            <a:pPr algn="ctr"/>
            <a:r>
              <a:rPr lang="en-US" sz="5400" dirty="0"/>
              <a:t>Questions?</a:t>
            </a:r>
          </a:p>
          <a:p>
            <a:pPr algn="ctr"/>
            <a:br>
              <a:rPr lang="en-US" sz="3600" dirty="0"/>
            </a:br>
            <a:endParaRPr lang="en-US" sz="3600" dirty="0"/>
          </a:p>
        </p:txBody>
      </p:sp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45084" y="288058"/>
            <a:ext cx="1550425" cy="717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 descr="http://www.keyclub.org/Libraries/design_elements/Template_black_pencil_JPEG.sflb.ashx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2173" r="987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616243"/>
            <a:ext cx="746760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376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304800" y="1334123"/>
            <a:ext cx="8629500" cy="294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0" rtl="0">
              <a:spcBef>
                <a:spcPts val="0"/>
              </a:spcBef>
              <a:buNone/>
            </a:pPr>
            <a:endParaRPr sz="1600" dirty="0"/>
          </a:p>
        </p:txBody>
      </p:sp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15200" y="361950"/>
            <a:ext cx="1550425" cy="717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http://www.keyclub.org/Libraries/design_elements/Template_black_pencil_JPEG.sflb.ashx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2173" r="987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616243"/>
            <a:ext cx="746760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5800" y="1334123"/>
            <a:ext cx="6934200" cy="255454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Two Kinds of Speeches: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Planned		Unplanned  </a:t>
            </a:r>
          </a:p>
          <a:p>
            <a:br>
              <a:rPr lang="en-US" sz="3200" dirty="0"/>
            </a:b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152400" y="1276350"/>
            <a:ext cx="8629500" cy="2940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lIns="91425" tIns="91425" rIns="91425" bIns="91425" anchor="t" anchorCtr="0">
            <a:noAutofit/>
          </a:bodyPr>
          <a:lstStyle/>
          <a:p>
            <a:pPr marL="342900" indent="-342900" fontAlgn="base">
              <a:buFont typeface="Arial" pitchFamily="34" charset="0"/>
              <a:buChar char="•"/>
            </a:pPr>
            <a:r>
              <a:rPr lang="en-US" sz="2000" dirty="0"/>
              <a:t>Age</a:t>
            </a:r>
          </a:p>
          <a:p>
            <a:pPr marL="342900" indent="-342900" fontAlgn="base">
              <a:buFont typeface="Arial" pitchFamily="34" charset="0"/>
              <a:buChar char="•"/>
            </a:pPr>
            <a:r>
              <a:rPr lang="en-US" sz="2000" dirty="0"/>
              <a:t>Gender</a:t>
            </a:r>
          </a:p>
          <a:p>
            <a:pPr marL="342900" indent="-342900" fontAlgn="base">
              <a:buFont typeface="Arial" pitchFamily="34" charset="0"/>
              <a:buChar char="•"/>
            </a:pPr>
            <a:r>
              <a:rPr lang="en-US" sz="2000" dirty="0"/>
              <a:t>Number of People</a:t>
            </a:r>
          </a:p>
          <a:p>
            <a:pPr marL="342900" indent="-342900" fontAlgn="base">
              <a:buFont typeface="Arial" pitchFamily="34" charset="0"/>
              <a:buChar char="•"/>
            </a:pPr>
            <a:r>
              <a:rPr lang="en-US" sz="2000" dirty="0"/>
              <a:t>Audience Knowledge</a:t>
            </a:r>
          </a:p>
        </p:txBody>
      </p:sp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1400" y="399187"/>
            <a:ext cx="1550425" cy="717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 descr="http://www.keyclub.org/Libraries/design_elements/Template_black_pencil_JPEG.sflb.ashx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2173" r="987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616243"/>
            <a:ext cx="746760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22249" y="399187"/>
            <a:ext cx="541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Know Your Audience</a:t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77807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152400" y="1276350"/>
            <a:ext cx="8629500" cy="2940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-US" sz="2000" dirty="0"/>
              <a:t>Keep your discussion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Interesting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To the point</a:t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1400" y="399187"/>
            <a:ext cx="1550425" cy="717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 descr="http://www.keyclub.org/Libraries/design_elements/Template_black_pencil_JPEG.sflb.ashx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2173" r="987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616243"/>
            <a:ext cx="746760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22249" y="399187"/>
            <a:ext cx="5410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Winning Your Audience</a:t>
            </a:r>
            <a:endParaRPr lang="en-US" sz="3600" dirty="0"/>
          </a:p>
          <a:p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89881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152400" y="1276350"/>
            <a:ext cx="8629500" cy="2940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Acknowledge Your Fear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Act Confident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Channel Nervous Energy</a:t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1400" y="399187"/>
            <a:ext cx="1550425" cy="717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 descr="http://www.keyclub.org/Libraries/design_elements/Template_black_pencil_JPEG.sflb.ashx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2173" r="987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616243"/>
            <a:ext cx="746760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22249" y="399187"/>
            <a:ext cx="541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Overcome Speech Anxiety</a:t>
            </a:r>
            <a:b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774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152400" y="1276350"/>
            <a:ext cx="8629500" cy="2940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Know your topic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Develop your presentation material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Practice, Practice, Practice</a:t>
            </a:r>
          </a:p>
          <a:p>
            <a:endParaRPr lang="en-US" sz="2000" dirty="0"/>
          </a:p>
          <a:p>
            <a:br>
              <a:rPr lang="en-US" sz="2000" dirty="0"/>
            </a:br>
            <a:endParaRPr lang="en-US" sz="2000" dirty="0"/>
          </a:p>
        </p:txBody>
      </p:sp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1400" y="399187"/>
            <a:ext cx="1550425" cy="717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 descr="http://www.keyclub.org/Libraries/design_elements/Template_black_pencil_JPEG.sflb.ashx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2173" r="987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616243"/>
            <a:ext cx="746760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22249" y="399187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Before: Prepare</a:t>
            </a:r>
          </a:p>
        </p:txBody>
      </p:sp>
    </p:spTree>
    <p:extLst>
      <p:ext uri="{BB962C8B-B14F-4D97-AF65-F5344CB8AC3E}">
        <p14:creationId xmlns:p14="http://schemas.microsoft.com/office/powerpoint/2010/main" val="3381566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152400" y="1152979"/>
            <a:ext cx="8629500" cy="2940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Be in the presentation room beforehand with materials prepared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Welcome guests coming in</a:t>
            </a:r>
          </a:p>
          <a:p>
            <a:br>
              <a:rPr lang="en-US" sz="2000" dirty="0"/>
            </a:br>
            <a:endParaRPr lang="en-US" sz="2000" dirty="0"/>
          </a:p>
        </p:txBody>
      </p:sp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1400" y="399187"/>
            <a:ext cx="1550425" cy="717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 descr="http://www.keyclub.org/Libraries/design_elements/Template_black_pencil_JPEG.sflb.ashx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2173" r="987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616243"/>
            <a:ext cx="746760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22249" y="399187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Before: Prepare</a:t>
            </a:r>
          </a:p>
        </p:txBody>
      </p:sp>
    </p:spTree>
    <p:extLst>
      <p:ext uri="{BB962C8B-B14F-4D97-AF65-F5344CB8AC3E}">
        <p14:creationId xmlns:p14="http://schemas.microsoft.com/office/powerpoint/2010/main" val="97471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152400" y="1152979"/>
            <a:ext cx="8629500" cy="2940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Keep it slow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Get the audience engaged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Movement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Annunciation</a:t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1400" y="399187"/>
            <a:ext cx="1550425" cy="717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 descr="http://www.keyclub.org/Libraries/design_elements/Template_black_pencil_JPEG.sflb.ashx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2173" r="987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616243"/>
            <a:ext cx="746760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22249" y="399187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The Speech</a:t>
            </a:r>
          </a:p>
        </p:txBody>
      </p:sp>
    </p:spTree>
    <p:extLst>
      <p:ext uri="{BB962C8B-B14F-4D97-AF65-F5344CB8AC3E}">
        <p14:creationId xmlns:p14="http://schemas.microsoft.com/office/powerpoint/2010/main" val="487006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152400" y="1152979"/>
            <a:ext cx="8629500" cy="2940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-US" sz="2000" dirty="0"/>
              <a:t>Nonverbal Communication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Body Language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Eye Contact</a:t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1400" y="399187"/>
            <a:ext cx="1550425" cy="717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 descr="http://www.keyclub.org/Libraries/design_elements/Template_black_pencil_JPEG.sflb.ashx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2173" r="987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616243"/>
            <a:ext cx="746760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22249" y="399187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The Speech</a:t>
            </a:r>
          </a:p>
        </p:txBody>
      </p:sp>
    </p:spTree>
    <p:extLst>
      <p:ext uri="{BB962C8B-B14F-4D97-AF65-F5344CB8AC3E}">
        <p14:creationId xmlns:p14="http://schemas.microsoft.com/office/powerpoint/2010/main" val="36501262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126</TotalTime>
  <Words>137</Words>
  <Application>Microsoft Office PowerPoint</Application>
  <PresentationFormat>On-screen Show (16:9)</PresentationFormat>
  <Paragraphs>60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Impact</vt:lpstr>
      <vt:lpstr>Times New Roman</vt:lpstr>
      <vt:lpstr>Verdana</vt:lpstr>
      <vt:lpstr>NewsPrint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Kayleen</dc:creator>
  <cp:lastModifiedBy>Kayleen Hernandez</cp:lastModifiedBy>
  <cp:revision>12</cp:revision>
  <dcterms:modified xsi:type="dcterms:W3CDTF">2016-11-25T02:57:28Z</dcterms:modified>
</cp:coreProperties>
</file>