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60" r:id="rId5"/>
    <p:sldId id="261" r:id="rId6"/>
    <p:sldId id="262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DE7"/>
    <a:srgbClr val="21009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FA062-AAAA-4576-85F6-CD63D4BA1188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3BF-0060-485F-AFF4-D521C061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D4F3-8012-4829-A2BF-13E21F6CD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92C5-7228-45C0-B74B-02498AF4AD20}" type="datetimeFigureOut">
              <a:rPr lang="en-US" smtClean="0"/>
              <a:t>04/18/2018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5C42-1304-45CF-9BC1-1E061BD1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42000"/>
          </a:blip>
          <a:srcRect l="505" t="-1836" r="-505" b="-403"/>
          <a:stretch/>
        </p:blipFill>
        <p:spPr>
          <a:xfrm>
            <a:off x="0" y="2133600"/>
            <a:ext cx="9176175" cy="332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Division Council Meetings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262" y="4343400"/>
            <a:ext cx="6400800" cy="1524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Donna Parton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District Administrator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3" y="293643"/>
            <a:ext cx="1219200" cy="123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59" y="1905000"/>
            <a:ext cx="9144000" cy="540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6338" y="5465446"/>
            <a:ext cx="9144000" cy="540639"/>
          </a:xfrm>
          <a:prstGeom prst="rect">
            <a:avLst/>
          </a:prstGeom>
        </p:spPr>
      </p:pic>
      <p:pic>
        <p:nvPicPr>
          <p:cNvPr id="11" name="Picture 10" descr="http://i2.wp.com/floridakeyclub.org/wp-content/uploads/Logo-Florida-New-transparent-background-8-11-2015.png?w=11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717800" cy="84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6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1" y="1828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>
              <a:latin typeface="Century Gothic" pitchFamily="34" charset="0"/>
            </a:endParaRPr>
          </a:p>
          <a:p>
            <a:pPr marL="2743200" lvl="6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     </a:t>
            </a: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  <p:pic>
        <p:nvPicPr>
          <p:cNvPr id="1026" name="Picture 2" descr="C:\Users\RAPar_000\AppData\Local\Microsoft\Windows\INetCache\IE\K85HWBE0\depositphotos_4439888-Question-Marks-Around-Wor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11" y="1676400"/>
            <a:ext cx="5715000" cy="46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Service Agreement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55" y="17526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8.  </a:t>
            </a:r>
            <a:r>
              <a:rPr lang="en-US" altLang="en-US" sz="2400" b="1" dirty="0" smtClean="0">
                <a:latin typeface="Century Gothic" pitchFamily="34" charset="0"/>
              </a:rPr>
              <a:t>Plan and conduct at least 6 DCM’s </a:t>
            </a:r>
            <a:r>
              <a:rPr lang="en-US" altLang="en-US" sz="2400" dirty="0" smtClean="0">
                <a:latin typeface="Century Gothic" pitchFamily="34" charset="0"/>
              </a:rPr>
              <a:t>		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in May-June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before school the first week of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	the school term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in September-October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in November-December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in January-February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 pitchFamily="34" charset="0"/>
              </a:rPr>
              <a:t>	*one in March-April  (prior to DCON)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Century Gothic" pitchFamily="34" charset="0"/>
              </a:rPr>
              <a:t>    DCM times and locations must be announced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Century Gothic" pitchFamily="34" charset="0"/>
              </a:rPr>
              <a:t>              at least 2 weeks in advance.</a:t>
            </a:r>
            <a:endParaRPr lang="en-US" altLang="en-US" sz="2400" b="1" dirty="0">
              <a:latin typeface="Century Gothic" pitchFamily="34" charset="0"/>
            </a:endParaRPr>
          </a:p>
        </p:txBody>
      </p:sp>
      <p:pic>
        <p:nvPicPr>
          <p:cNvPr id="7" name="Picture 6" descr="http://i2.wp.com/floridakeyclub.org/wp-content/uploads/Logo-Florida-New-Vertical-transparent-background-8-19-2015.png?w=11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14478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DCM Planning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1" y="17526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4400" b="1" dirty="0" smtClean="0">
                <a:latin typeface="Century Gothic" pitchFamily="34" charset="0"/>
              </a:rPr>
              <a:t> </a:t>
            </a:r>
            <a:r>
              <a:rPr lang="en-US" altLang="en-US" sz="3600" b="1" dirty="0">
                <a:latin typeface="Century Gothic" pitchFamily="34" charset="0"/>
              </a:rPr>
              <a:t>Give yourself enough time to </a:t>
            </a:r>
            <a:r>
              <a:rPr lang="en-US" altLang="en-US" sz="3600" b="1" dirty="0" smtClean="0">
                <a:latin typeface="Century Gothic" pitchFamily="34" charset="0"/>
              </a:rPr>
              <a:t>do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600" b="1" dirty="0" smtClean="0">
                <a:latin typeface="Century Gothic" pitchFamily="34" charset="0"/>
              </a:rPr>
              <a:t>  adequate </a:t>
            </a:r>
            <a:r>
              <a:rPr lang="en-US" altLang="en-US" sz="3600" b="1" dirty="0">
                <a:latin typeface="Century Gothic" pitchFamily="34" charset="0"/>
              </a:rPr>
              <a:t>planning</a:t>
            </a:r>
            <a:r>
              <a:rPr lang="en-US" altLang="en-US" sz="3600" b="1" dirty="0" smtClean="0">
                <a:latin typeface="Century Gothic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4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271DE7"/>
                </a:solidFill>
                <a:latin typeface="Century Gothic" pitchFamily="34" charset="0"/>
              </a:rPr>
              <a:t>Proper planning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271DE7"/>
                </a:solidFill>
                <a:latin typeface="Century Gothic" pitchFamily="34" charset="0"/>
              </a:rPr>
              <a:t>and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271DE7"/>
                </a:solidFill>
                <a:latin typeface="Century Gothic" pitchFamily="34" charset="0"/>
              </a:rPr>
              <a:t>preparation prevents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271DE7"/>
                </a:solidFill>
                <a:latin typeface="Century Gothic" pitchFamily="34" charset="0"/>
              </a:rPr>
              <a:t>poor performance.</a:t>
            </a:r>
            <a:endParaRPr lang="en-US" altLang="en-US" sz="4400" b="1" dirty="0">
              <a:solidFill>
                <a:srgbClr val="271DE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DCM Planning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1" y="18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Plan </a:t>
            </a:r>
            <a:r>
              <a:rPr lang="en-US" altLang="en-US" b="1" dirty="0">
                <a:latin typeface="Century Gothic" pitchFamily="34" charset="0"/>
              </a:rPr>
              <a:t>a date and location </a:t>
            </a:r>
            <a:r>
              <a:rPr lang="en-US" altLang="en-US" b="1" u="sng" dirty="0">
                <a:solidFill>
                  <a:srgbClr val="FF0000"/>
                </a:solidFill>
                <a:latin typeface="Century Gothic" pitchFamily="34" charset="0"/>
              </a:rPr>
              <a:t>at least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</a:t>
            </a:r>
            <a:r>
              <a:rPr lang="en-US" alt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2–3 </a:t>
            </a:r>
            <a:r>
              <a:rPr lang="en-US" altLang="en-US" b="1" u="sng" dirty="0">
                <a:solidFill>
                  <a:srgbClr val="FF0000"/>
                </a:solidFill>
                <a:latin typeface="Century Gothic" pitchFamily="34" charset="0"/>
              </a:rPr>
              <a:t>weeks </a:t>
            </a:r>
            <a:r>
              <a:rPr lang="en-US" altLang="en-US" b="1" dirty="0">
                <a:latin typeface="Century Gothic" pitchFamily="34" charset="0"/>
              </a:rPr>
              <a:t>in advance to </a:t>
            </a:r>
            <a:r>
              <a:rPr lang="en-US" altLang="en-US" b="1" dirty="0" smtClean="0">
                <a:latin typeface="Century Gothic" pitchFamily="34" charset="0"/>
              </a:rPr>
              <a:t>give</a:t>
            </a: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</a:t>
            </a:r>
            <a:r>
              <a:rPr lang="en-US" altLang="en-US" b="1" dirty="0">
                <a:latin typeface="Century Gothic" pitchFamily="34" charset="0"/>
              </a:rPr>
              <a:t>everyone plenty of time to </a:t>
            </a:r>
            <a:r>
              <a:rPr lang="en-US" altLang="en-US" b="1" dirty="0" smtClean="0">
                <a:latin typeface="Century Gothic" pitchFamily="34" charset="0"/>
              </a:rPr>
              <a:t>plan.</a:t>
            </a: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Check calendars for holidays, major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school activities </a:t>
            </a:r>
            <a:r>
              <a:rPr lang="en-US" altLang="en-US" b="1" dirty="0">
                <a:latin typeface="Century Gothic" pitchFamily="34" charset="0"/>
              </a:rPr>
              <a:t>or sports events, </a:t>
            </a: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</a:t>
            </a:r>
            <a:r>
              <a:rPr lang="en-US" altLang="en-US" b="1" dirty="0">
                <a:latin typeface="Century Gothic" pitchFamily="34" charset="0"/>
              </a:rPr>
              <a:t>and any potential conflicts.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69557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DCM Location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1" y="1828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 </a:t>
            </a: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07687"/>
            <a:ext cx="6781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Century Gothic" panose="020B0502020202020204" pitchFamily="34" charset="0"/>
              </a:rPr>
              <a:t>Choose a place large enough for group to gather and have some privacy:</a:t>
            </a:r>
          </a:p>
          <a:p>
            <a:endParaRPr lang="en-US" altLang="en-US" b="1" dirty="0">
              <a:latin typeface="Century Gothic" panose="020B0502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Century Gothic" panose="020B0502020202020204" pitchFamily="34" charset="0"/>
              </a:rPr>
              <a:t>Schools     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Century Gothic" panose="020B0502020202020204" pitchFamily="34" charset="0"/>
              </a:rPr>
              <a:t>Libraries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Century Gothic" panose="020B0502020202020204" pitchFamily="34" charset="0"/>
              </a:rPr>
              <a:t>Restaurants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latin typeface="Century Gothic" panose="020B0502020202020204" pitchFamily="34" charset="0"/>
              </a:rPr>
              <a:t>Conference rooms</a:t>
            </a:r>
          </a:p>
          <a:p>
            <a:endParaRPr lang="en-US" altLang="en-US" sz="2800" b="1" dirty="0">
              <a:latin typeface="Century Gothic" panose="020B0502020202020204" pitchFamily="34" charset="0"/>
            </a:endParaRPr>
          </a:p>
          <a:p>
            <a:endParaRPr lang="en-US" altLang="en-US" sz="2800" b="1" dirty="0" smtClean="0">
              <a:latin typeface="Century Gothic" panose="020B0502020202020204" pitchFamily="34" charset="0"/>
            </a:endParaRPr>
          </a:p>
          <a:p>
            <a:endParaRPr lang="en-US" altLang="en-US" sz="2800" b="1" dirty="0">
              <a:latin typeface="Century Gothic" pitchFamily="34" charset="0"/>
            </a:endParaRPr>
          </a:p>
          <a:p>
            <a:endParaRPr lang="en-US" altLang="en-US" sz="28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Who to invite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779" y="1524000"/>
            <a:ext cx="5578689" cy="452596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 All club officers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>
                <a:latin typeface="Century Gothic" pitchFamily="34" charset="0"/>
              </a:rPr>
              <a:t> </a:t>
            </a:r>
            <a:r>
              <a:rPr lang="en-US" altLang="en-US" b="1" dirty="0" smtClean="0">
                <a:latin typeface="Century Gothic" pitchFamily="34" charset="0"/>
              </a:rPr>
              <a:t>Faculty Advisor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 Kiwanis Advisor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 CKI officers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 Kiwanis Lt. Governor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>
                <a:latin typeface="Century Gothic" pitchFamily="34" charset="0"/>
              </a:rPr>
              <a:t> </a:t>
            </a:r>
            <a:r>
              <a:rPr lang="en-US" altLang="en-US" b="1" dirty="0" smtClean="0">
                <a:latin typeface="Century Gothic" pitchFamily="34" charset="0"/>
              </a:rPr>
              <a:t>Club members</a:t>
            </a: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Getting Great Attendance!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7687"/>
            <a:ext cx="8305800" cy="43660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Make invitations: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      Include date, time, and </a:t>
            </a:r>
            <a:r>
              <a:rPr lang="en-US" altLang="en-US" sz="2600" b="1" u="sng" dirty="0" smtClean="0">
                <a:latin typeface="Century Gothic" pitchFamily="34" charset="0"/>
              </a:rPr>
              <a:t>exact</a:t>
            </a:r>
            <a:r>
              <a:rPr lang="en-US" altLang="en-US" sz="2600" b="1" dirty="0" smtClean="0">
                <a:latin typeface="Century Gothic" pitchFamily="34" charset="0"/>
              </a:rPr>
              <a:t> location.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      Send at least </a:t>
            </a:r>
            <a:r>
              <a:rPr lang="en-US" alt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2-3 weeks </a:t>
            </a:r>
            <a:r>
              <a:rPr lang="en-US" altLang="en-US" sz="2600" b="1" dirty="0" smtClean="0">
                <a:latin typeface="Century Gothic" pitchFamily="34" charset="0"/>
              </a:rPr>
              <a:t>in advance.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Invite special guests.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Confirm attendance of every club.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600" b="1" dirty="0" smtClean="0">
                <a:latin typeface="Century Gothic" pitchFamily="34" charset="0"/>
              </a:rPr>
              <a:t> Send reminders.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</a:t>
            </a:r>
            <a:endParaRPr lang="en-US" alt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After DCM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0" y="1828800"/>
            <a:ext cx="855049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Reflect and evaluate.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What went well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What didn’t go so well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latin typeface="Century Gothic" pitchFamily="34" charset="0"/>
              </a:rPr>
              <a:t>    What changes to make for future DCM’s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b="50624"/>
          <a:stretch/>
        </p:blipFill>
        <p:spPr>
          <a:xfrm>
            <a:off x="-32176" y="0"/>
            <a:ext cx="9176175" cy="16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Resources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1" y="1828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Zone Administrator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latin typeface="Century Gothic" pitchFamily="34" charset="0"/>
              </a:rPr>
              <a:t>District Officer </a:t>
            </a:r>
            <a:r>
              <a:rPr lang="en-US" altLang="en-US" b="1" smtClean="0">
                <a:latin typeface="Century Gothic" pitchFamily="34" charset="0"/>
              </a:rPr>
              <a:t>Binder     </a:t>
            </a:r>
            <a:r>
              <a:rPr lang="en-US" altLang="en-US" b="1" smtClean="0">
                <a:latin typeface="Century Gothic" pitchFamily="34" charset="0"/>
              </a:rPr>
              <a:t>tab 4</a:t>
            </a:r>
            <a:endParaRPr lang="en-US" altLang="en-US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http://bit.ly/LTGResources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>
              <a:latin typeface="Century Gothic" pitchFamily="34" charset="0"/>
            </a:endParaRPr>
          </a:p>
          <a:p>
            <a:pPr marL="2743200" lvl="6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b="1" dirty="0" smtClean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216</Words>
  <Application>Microsoft Office PowerPoint</Application>
  <PresentationFormat>On-screen Show (4:3)</PresentationFormat>
  <Paragraphs>100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Division Council Meetings</vt:lpstr>
      <vt:lpstr>Service Agreement</vt:lpstr>
      <vt:lpstr>DCM Planning</vt:lpstr>
      <vt:lpstr>DCM Planning</vt:lpstr>
      <vt:lpstr>DCM Location</vt:lpstr>
      <vt:lpstr>Who to invite</vt:lpstr>
      <vt:lpstr>Getting Great Attendance!</vt:lpstr>
      <vt:lpstr>After DCM</vt:lpstr>
      <vt:lpstr>Resources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Council Meetings</dc:title>
  <dc:creator>donnaparton@comcast.net</dc:creator>
  <cp:lastModifiedBy>donnaparton@comcast.net</cp:lastModifiedBy>
  <cp:revision>20</cp:revision>
  <dcterms:created xsi:type="dcterms:W3CDTF">2014-04-15T00:53:11Z</dcterms:created>
  <dcterms:modified xsi:type="dcterms:W3CDTF">2018-04-18T15:52:13Z</dcterms:modified>
</cp:coreProperties>
</file>