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7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73" r:id="rId4"/>
    <p:sldId id="260" r:id="rId5"/>
    <p:sldId id="262" r:id="rId6"/>
    <p:sldId id="264" r:id="rId7"/>
    <p:sldId id="263" r:id="rId8"/>
    <p:sldId id="261" r:id="rId9"/>
    <p:sldId id="269" r:id="rId10"/>
    <p:sldId id="272" r:id="rId11"/>
    <p:sldId id="259" r:id="rId12"/>
    <p:sldId id="265" r:id="rId13"/>
    <p:sldId id="266" r:id="rId14"/>
    <p:sldId id="268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13"/>
    <p:restoredTop sz="74278" autoAdjust="0"/>
  </p:normalViewPr>
  <p:slideViewPr>
    <p:cSldViewPr>
      <p:cViewPr varScale="1">
        <p:scale>
          <a:sx n="91" d="100"/>
          <a:sy n="91" d="100"/>
        </p:scale>
        <p:origin x="199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22DDE-1F5A-4D27-8DA3-CD119317F2F2}" type="datetimeFigureOut">
              <a:rPr lang="en-US" smtClean="0"/>
              <a:t>9/22/16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4440C-E2A2-416E-B796-D2C5AC201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85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191378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DCONChair@floridakeyclub.org" TargetMode="External"/><Relationship Id="rId4" Type="http://schemas.openxmlformats.org/officeDocument/2006/relationships/hyperlink" Target="mailto:ADADavid@floridakeyclub.org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606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58750" marR="0" lvl="0" indent="0" algn="l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en" sz="1150" dirty="0">
              <a:solidFill>
                <a:srgbClr val="5A5A5A"/>
              </a:solidFill>
              <a:highlight>
                <a:srgbClr val="FAFAFA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89204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98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DCON occurs annually in the spring. The next DCON will be March 30 to April 2 in the spring of 2017.</a:t>
            </a:r>
          </a:p>
          <a:p>
            <a:pPr marL="457200" marR="0" lvl="0" indent="-228600" algn="l" rtl="0">
              <a:spcBef>
                <a:spcPts val="0"/>
              </a:spcBef>
              <a:buChar char="●"/>
            </a:pPr>
            <a:r>
              <a:rPr lang="en"/>
              <a:t>And DCON is located at the Rosen Shingle Creek Hotel in Orlando. </a:t>
            </a:r>
          </a:p>
        </p:txBody>
      </p:sp>
    </p:spTree>
    <p:extLst>
      <p:ext uri="{BB962C8B-B14F-4D97-AF65-F5344CB8AC3E}">
        <p14:creationId xmlns:p14="http://schemas.microsoft.com/office/powerpoint/2010/main" val="729515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0632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700012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 prepared to answer questions. </a:t>
            </a:r>
            <a:b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Questions?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/>
              <a:t>If you want more information, you can email the DCON chair Hannah Rosenbaum at </a:t>
            </a:r>
            <a:r>
              <a:rPr lang="en" u="sng">
                <a:solidFill>
                  <a:schemeClr val="hlink"/>
                </a:solidFill>
                <a:hlinkClick r:id="rId3"/>
              </a:rPr>
              <a:t>DCONChair@floridakeyclub.org</a:t>
            </a:r>
            <a:r>
              <a:rPr lang="en"/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/>
              <a:t>Or email you can email the DCON Administrator David McCampbell at </a:t>
            </a:r>
            <a:r>
              <a:rPr lang="en" u="sng">
                <a:solidFill>
                  <a:schemeClr val="hlink"/>
                </a:solidFill>
                <a:hlinkClick r:id="rId4"/>
              </a:rPr>
              <a:t>ADADavid@floridakeyclub.org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3429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587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" sz="1150" dirty="0">
              <a:solidFill>
                <a:srgbClr val="5A5A5A"/>
              </a:solidFill>
              <a:highlight>
                <a:srgbClr val="FAFAFA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3836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587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150" dirty="0" smtClean="0">
                <a:solidFill>
                  <a:srgbClr val="5A5A5A"/>
                </a:solidFill>
                <a:highlight>
                  <a:srgbClr val="FAFAFA"/>
                </a:highlight>
                <a:latin typeface="Verdana"/>
                <a:ea typeface="Verdana"/>
                <a:cs typeface="Verdana"/>
                <a:sym typeface="Verdana"/>
              </a:rPr>
              <a:t>Click on video </a:t>
            </a:r>
            <a:r>
              <a:rPr lang="en-US" sz="1150" smtClean="0">
                <a:solidFill>
                  <a:srgbClr val="5A5A5A"/>
                </a:solidFill>
                <a:highlight>
                  <a:srgbClr val="FAFAFA"/>
                </a:highlight>
                <a:latin typeface="Verdana"/>
                <a:ea typeface="Verdana"/>
                <a:cs typeface="Verdana"/>
                <a:sym typeface="Verdana"/>
              </a:rPr>
              <a:t>to play </a:t>
            </a:r>
            <a:endParaRPr lang="en" sz="1150" dirty="0">
              <a:solidFill>
                <a:srgbClr val="5A5A5A"/>
              </a:solidFill>
              <a:highlight>
                <a:srgbClr val="FAFAFA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07415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0" lvl="0" algn="l" rtl="0">
              <a:spcBef>
                <a:spcPts val="0"/>
              </a:spcBef>
              <a:buNone/>
            </a:pP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309188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buChar char="●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2429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buChar char="●"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909201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598756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98450" algn="l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Char char="●"/>
            </a:pPr>
            <a:endParaRPr lang="en" sz="1150" dirty="0">
              <a:solidFill>
                <a:srgbClr val="5A5A5A"/>
              </a:solidFill>
              <a:highlight>
                <a:srgbClr val="FAFAFA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78969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58750" marR="0" lvl="0" indent="0" algn="l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en" sz="1150" dirty="0">
              <a:solidFill>
                <a:srgbClr val="5A5A5A"/>
              </a:solidFill>
              <a:highlight>
                <a:srgbClr val="FAFAFA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59359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2667763" y="473202"/>
            <a:ext cx="3926681" cy="3921919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823791"/>
            <a:ext cx="7738814" cy="3296241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4484398"/>
            <a:ext cx="6034030" cy="55670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4781759"/>
            <a:ext cx="1747292" cy="261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4781759"/>
            <a:ext cx="3086100" cy="259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4781759"/>
            <a:ext cx="1747292" cy="259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Impact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Impact"/>
                <a:buNone/>
              </a:pPr>
              <a:t>‹#›</a:t>
            </a:fld>
            <a:endParaRPr lang="en" sz="1000" b="0" i="0" u="none" strike="noStrike" cap="none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0" y="4095750"/>
            <a:ext cx="2895851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7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Impact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Impact"/>
                <a:buNone/>
              </a:pPr>
              <a:t>‹#›</a:t>
            </a:fld>
            <a:endParaRPr lang="en" sz="1000" b="0" i="0" u="none" strike="noStrike" cap="none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959562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9741" y="286790"/>
            <a:ext cx="1119099" cy="42003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5" y="286789"/>
            <a:ext cx="6294439" cy="42003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Impact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Impact"/>
                <a:buNone/>
              </a:pPr>
              <a:t>‹#›</a:t>
            </a:fld>
            <a:endParaRPr lang="en" sz="1000" b="0" i="0" u="none" strike="noStrike" cap="none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403780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Font typeface="Impact"/>
              <a:buNone/>
              <a:defRPr sz="5400" b="0" i="0" u="none" strike="noStrike" cap="non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304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594360" marR="0" lvl="1" indent="25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868680" marR="0" lvl="2" indent="203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1430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645920" marR="0" lvl="5" indent="-330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1901951" marR="0" lvl="6" indent="-35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194560" marR="0" lvl="7" indent="-355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468880" marR="0" lvl="8" indent="-304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Impact"/>
              <a:buNone/>
            </a:pPr>
            <a:fld id="{00000000-1234-1234-1234-123412341234}" type="slidenum">
              <a:rPr lang="en" sz="2400" b="0" i="0" u="none" strike="noStrike" cap="non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ct val="25000"/>
                <a:buFont typeface="Impact"/>
                <a:buNone/>
              </a:pPr>
              <a:t>‹#›</a:t>
            </a:fld>
            <a:endParaRPr lang="en" sz="2400" b="0" i="0" u="none" strike="noStrike" cap="none">
              <a:solidFill>
                <a:srgbClr val="26262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98105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Impact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Impact"/>
                <a:buNone/>
              </a:pPr>
              <a:t>‹#›</a:t>
            </a:fld>
            <a:endParaRPr lang="en" sz="1000" b="0" i="0" u="none" strike="noStrike" cap="none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353214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805417"/>
            <a:ext cx="6140303" cy="3048470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3869836"/>
            <a:ext cx="5263116" cy="7133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4781759"/>
            <a:ext cx="1120460" cy="261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4781759"/>
            <a:ext cx="3086100" cy="259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4781759"/>
            <a:ext cx="1115675" cy="259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Impact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Impact"/>
                <a:buNone/>
              </a:pPr>
              <a:t>‹#›</a:t>
            </a:fld>
            <a:endParaRPr lang="en" sz="1000" b="0" i="0" u="none" strike="noStrike" cap="none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2110979" cy="5143500"/>
            <a:chOff x="0" y="0"/>
            <a:chExt cx="2814638" cy="6858000"/>
          </a:xfrm>
        </p:grpSpPr>
        <p:sp>
          <p:nvSpPr>
            <p:cNvPr id="11" name="Freeform 6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263376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1714500"/>
            <a:ext cx="3600450" cy="2714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7" y="1714500"/>
            <a:ext cx="3600450" cy="2714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Impact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Impact"/>
                <a:buNone/>
              </a:pPr>
              <a:t>‹#›</a:t>
            </a:fld>
            <a:endParaRPr lang="en" sz="1000" b="0" i="0" u="none" strike="noStrike" cap="none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10138172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546" y="285750"/>
            <a:ext cx="7629525" cy="11201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9" y="1649725"/>
            <a:ext cx="3600450" cy="47439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2975" y="2181826"/>
            <a:ext cx="3600450" cy="22472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1649725"/>
            <a:ext cx="3600450" cy="47439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181826"/>
            <a:ext cx="3600450" cy="22472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Impact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Impact"/>
                <a:buNone/>
              </a:pPr>
              <a:t>‹#›</a:t>
            </a:fld>
            <a:endParaRPr lang="en" sz="1000" b="0" i="0" u="none" strike="noStrike" cap="none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47305288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Impact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Impact"/>
                <a:buNone/>
              </a:pPr>
              <a:t>‹#›</a:t>
            </a:fld>
            <a:endParaRPr lang="en" sz="1000" b="0" i="0" u="none" strike="noStrike" cap="none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4175219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Impact"/>
              <a:buNone/>
            </a:pPr>
            <a:fld id="{00000000-1234-1234-1234-123412341234}" type="slidenum">
              <a:rPr lang="en" sz="2400" b="0" i="0" u="none" strike="noStrike" cap="none" smtClean="0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ct val="25000"/>
                <a:buFont typeface="Impact"/>
                <a:buNone/>
              </a:pPr>
              <a:t>‹#›</a:t>
            </a:fld>
            <a:endParaRPr lang="en" sz="2400" b="0" i="0" u="none" strike="noStrike" cap="none">
              <a:solidFill>
                <a:srgbClr val="26262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76519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/>
          <p:cNvSpPr/>
          <p:nvPr/>
        </p:nvSpPr>
        <p:spPr bwMode="auto">
          <a:xfrm>
            <a:off x="5542359" y="0"/>
            <a:ext cx="3601641" cy="51435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342900"/>
            <a:ext cx="2319086" cy="89750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25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690283"/>
            <a:ext cx="4618814" cy="373884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306002"/>
            <a:ext cx="2319086" cy="312312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2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4781759"/>
            <a:ext cx="925016" cy="26134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4781759"/>
            <a:ext cx="2611634" cy="25934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4781759"/>
            <a:ext cx="924342" cy="259347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Impact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Impact"/>
                <a:buNone/>
              </a:pPr>
              <a:t>‹#›</a:t>
            </a:fld>
            <a:endParaRPr lang="en" sz="1000" b="0" i="0" u="none" strike="noStrike" cap="none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90814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51434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>
            <a:off x="5542359" y="0"/>
            <a:ext cx="3601641" cy="51435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342900"/>
            <a:ext cx="2319088" cy="89750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25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306002"/>
            <a:ext cx="2319088" cy="312312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2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4781759"/>
            <a:ext cx="924342" cy="26134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4781759"/>
            <a:ext cx="2611634" cy="25934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5676" y="4781759"/>
            <a:ext cx="925830" cy="259347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Impact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Impact"/>
                <a:buNone/>
              </a:pPr>
              <a:t>‹#›</a:t>
            </a:fld>
            <a:endParaRPr lang="en" sz="1000" b="0" i="0" u="none" strike="noStrike" cap="none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554885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286789"/>
            <a:ext cx="7633742" cy="1119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1714501"/>
            <a:ext cx="7633742" cy="2695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4781759"/>
            <a:ext cx="1747292" cy="261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81759"/>
            <a:ext cx="3086100" cy="259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81759"/>
            <a:ext cx="2114549" cy="259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Impact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Impact"/>
                <a:buNone/>
              </a:pPr>
              <a:t>‹#›</a:t>
            </a:fld>
            <a:endParaRPr lang="en" sz="1000" b="0" i="0" u="none" strike="noStrike" cap="none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1" name="Freeform 6"/>
          <p:cNvSpPr/>
          <p:nvPr/>
        </p:nvSpPr>
        <p:spPr bwMode="auto">
          <a:xfrm>
            <a:off x="0" y="0"/>
            <a:ext cx="664369" cy="51435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8931402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1715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825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/>
        </p:nvSpPr>
        <p:spPr>
          <a:xfrm>
            <a:off x="-269790" y="416337"/>
            <a:ext cx="8832600" cy="1090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98"/>
          <p:cNvSpPr txBox="1"/>
          <p:nvPr/>
        </p:nvSpPr>
        <p:spPr>
          <a:xfrm>
            <a:off x="1454300" y="2031725"/>
            <a:ext cx="1283100" cy="2138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 txBox="1"/>
          <p:nvPr/>
        </p:nvSpPr>
        <p:spPr>
          <a:xfrm>
            <a:off x="1037849" y="1861200"/>
            <a:ext cx="7068300" cy="118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" sz="6000" b="1" dirty="0">
                <a:latin typeface="Verdana"/>
                <a:ea typeface="Verdana"/>
                <a:cs typeface="Verdana"/>
                <a:sym typeface="Verdana"/>
              </a:rPr>
              <a:t>DCON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762000" y="94400"/>
            <a:ext cx="7620000" cy="16391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4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District Education &amp; Leadership Conference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004310"/>
            <a:ext cx="1010476" cy="100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/>
        </p:nvSpPr>
        <p:spPr>
          <a:xfrm>
            <a:off x="304800" y="1350699"/>
            <a:ext cx="8629498" cy="294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Shape 148"/>
          <p:cNvSpPr/>
          <p:nvPr/>
        </p:nvSpPr>
        <p:spPr>
          <a:xfrm>
            <a:off x="685800" y="572559"/>
            <a:ext cx="8303121" cy="31701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4400" dirty="0">
                <a:latin typeface="Century Gothic" charset="0"/>
                <a:ea typeface="Century Gothic" charset="0"/>
                <a:cs typeface="Century Gothic" charset="0"/>
                <a:sym typeface="Verdana"/>
              </a:rPr>
              <a:t>When is DCON?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000" b="1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March 30</a:t>
            </a:r>
            <a:r>
              <a:rPr lang="en" sz="3200" b="1" baseline="30000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th</a:t>
            </a: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- April 2</a:t>
            </a:r>
            <a:r>
              <a:rPr lang="en" sz="3200" b="1" baseline="30000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nd</a:t>
            </a: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40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" sz="40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" sz="40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004310"/>
            <a:ext cx="1010475" cy="10058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549" y="4037760"/>
            <a:ext cx="2895851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32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/>
        </p:nvSpPr>
        <p:spPr>
          <a:xfrm>
            <a:off x="866100" y="321325"/>
            <a:ext cx="7211100" cy="7264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4400" dirty="0">
                <a:latin typeface="Century Gothic" charset="0"/>
                <a:ea typeface="Century Gothic" charset="0"/>
                <a:cs typeface="Century Gothic" charset="0"/>
                <a:sym typeface="Verdana"/>
              </a:rPr>
              <a:t>Rosen Shingle Creek Hotel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36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" sz="36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" sz="36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047750"/>
            <a:ext cx="5800800" cy="3867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/>
        </p:nvSpPr>
        <p:spPr>
          <a:xfrm>
            <a:off x="685800" y="1200150"/>
            <a:ext cx="8458200" cy="255949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Verdana"/>
              <a:buChar char="●"/>
            </a:pP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Go to floridakeyclub.org, </a:t>
            </a:r>
            <a:endParaRPr lang="en-US" sz="3200" b="1" dirty="0"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  <a:p>
            <a:pPr marL="457200" marR="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Verdana"/>
              <a:buChar char="●"/>
            </a:pP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U</a:t>
            </a:r>
            <a:r>
              <a:rPr lang="en" sz="3200" b="1" dirty="0" err="1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nder</a:t>
            </a: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 District Education and Leadership Conference. </a:t>
            </a:r>
            <a:endParaRPr lang="en-US" sz="3200" b="1" dirty="0"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  <a:p>
            <a:pPr marL="457200" marR="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Verdana"/>
              <a:buChar char="●"/>
            </a:pP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All forms, FAQs, and </a:t>
            </a:r>
            <a:r>
              <a:rPr lang="en-US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R</a:t>
            </a: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egistration information is on the website.</a:t>
            </a:r>
          </a:p>
        </p:txBody>
      </p:sp>
      <p:sp>
        <p:nvSpPr>
          <p:cNvPr id="186" name="Shape 186"/>
          <p:cNvSpPr txBox="1"/>
          <p:nvPr/>
        </p:nvSpPr>
        <p:spPr>
          <a:xfrm>
            <a:off x="1722249" y="345830"/>
            <a:ext cx="541020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4400" dirty="0">
                <a:latin typeface="Century Gothic" charset="0"/>
                <a:ea typeface="Century Gothic" charset="0"/>
                <a:cs typeface="Century Gothic" charset="0"/>
                <a:sym typeface="Verdana"/>
              </a:rPr>
              <a:t>How do I register?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019550"/>
            <a:ext cx="1010475" cy="10058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4019550"/>
            <a:ext cx="2895851" cy="8961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/>
        </p:nvSpPr>
        <p:spPr>
          <a:xfrm>
            <a:off x="838201" y="604629"/>
            <a:ext cx="8305799" cy="364261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30434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3200" b="1" dirty="0">
                <a:highlight>
                  <a:srgbClr val="FAFAFA"/>
                </a:highlight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– Quad (4 to a room) $275</a:t>
            </a:r>
          </a:p>
          <a:p>
            <a:pPr lvl="0" rtl="0">
              <a:lnSpc>
                <a:spcPct val="130434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3200" b="1" dirty="0">
                <a:highlight>
                  <a:srgbClr val="FAFAFA"/>
                </a:highlight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– Triple (3 to a room): $</a:t>
            </a:r>
            <a:r>
              <a:rPr lang="en" sz="3200" b="1" dirty="0" smtClean="0">
                <a:highlight>
                  <a:srgbClr val="FAFAFA"/>
                </a:highlight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highlight>
                  <a:srgbClr val="FAFAFA"/>
                </a:highlight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3</a:t>
            </a:r>
            <a:r>
              <a:rPr lang="en" sz="3200" b="1" dirty="0" smtClean="0">
                <a:highlight>
                  <a:srgbClr val="FAFAFA"/>
                </a:highlight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0</a:t>
            </a:r>
            <a:endParaRPr lang="en" sz="3200" b="1" dirty="0">
              <a:highlight>
                <a:srgbClr val="FAFAFA"/>
              </a:highlight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  <a:p>
            <a:pPr lvl="0" rtl="0">
              <a:lnSpc>
                <a:spcPct val="130434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3200" b="1" dirty="0">
                <a:highlight>
                  <a:srgbClr val="FAFAFA"/>
                </a:highlight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– Double (2 to a room): $370</a:t>
            </a:r>
          </a:p>
          <a:p>
            <a:pPr lvl="0" rtl="0">
              <a:lnSpc>
                <a:spcPct val="130434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3200" b="1" dirty="0">
                <a:highlight>
                  <a:srgbClr val="FAFAFA"/>
                </a:highlight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– Single (1 to a room, adults only): $575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6" name="Shape 196"/>
          <p:cNvSpPr txBox="1"/>
          <p:nvPr/>
        </p:nvSpPr>
        <p:spPr>
          <a:xfrm>
            <a:off x="2008364" y="-65786"/>
            <a:ext cx="54102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4400" dirty="0">
                <a:latin typeface="Century Gothic" charset="0"/>
                <a:ea typeface="Century Gothic" charset="0"/>
                <a:cs typeface="Century Gothic" charset="0"/>
                <a:sym typeface="Verdana"/>
              </a:rPr>
              <a:t>Prices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004310"/>
            <a:ext cx="1010475" cy="10058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019550"/>
            <a:ext cx="2895851" cy="8961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/>
        </p:nvSpPr>
        <p:spPr>
          <a:xfrm>
            <a:off x="685800" y="447297"/>
            <a:ext cx="8305800" cy="333860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44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Questions?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lang="en" sz="36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3200" b="1" i="0" u="none" strike="noStrike" cap="none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  <a:sym typeface="Verdana"/>
              </a:rPr>
              <a:t>Email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3200" dirty="0">
                <a:solidFill>
                  <a:srgbClr val="5A5A5A"/>
                </a:solidFill>
                <a:latin typeface="Century Gothic" charset="0"/>
                <a:ea typeface="Century Gothic" charset="0"/>
                <a:cs typeface="Century Gothic" charset="0"/>
                <a:sym typeface="Verdana"/>
              </a:rPr>
              <a:t> </a:t>
            </a:r>
            <a:r>
              <a:rPr lang="en" sz="3200" b="1" dirty="0" err="1">
                <a:solidFill>
                  <a:srgbClr val="0088CC"/>
                </a:solidFill>
                <a:latin typeface="Century Gothic" charset="0"/>
                <a:ea typeface="Century Gothic" charset="0"/>
                <a:cs typeface="Century Gothic" charset="0"/>
                <a:sym typeface="Verdana"/>
              </a:rPr>
              <a:t>DCONChair@floridakeyclub.org</a:t>
            </a:r>
            <a:r>
              <a:rPr lang="en" sz="3200" b="1" dirty="0">
                <a:solidFill>
                  <a:srgbClr val="5A5A5A"/>
                </a:solidFill>
                <a:latin typeface="Century Gothic" charset="0"/>
                <a:ea typeface="Century Gothic" charset="0"/>
                <a:cs typeface="Century Gothic" charset="0"/>
                <a:sym typeface="Verdana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3200" b="1" dirty="0">
                <a:solidFill>
                  <a:srgbClr val="5A5A5A"/>
                </a:solidFill>
                <a:latin typeface="Century Gothic" charset="0"/>
                <a:ea typeface="Century Gothic" charset="0"/>
                <a:cs typeface="Century Gothic" charset="0"/>
                <a:sym typeface="Verdana"/>
              </a:rPr>
              <a:t>Or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3200" b="1" dirty="0" err="1">
                <a:solidFill>
                  <a:srgbClr val="005580"/>
                </a:solidFill>
                <a:latin typeface="Century Gothic" charset="0"/>
                <a:ea typeface="Century Gothic" charset="0"/>
                <a:cs typeface="Century Gothic" charset="0"/>
                <a:sym typeface="Verdana"/>
              </a:rPr>
              <a:t>ADADavid@floridakeyclub.org</a:t>
            </a:r>
            <a:endParaRPr lang="en" sz="3200" b="1" dirty="0">
              <a:solidFill>
                <a:srgbClr val="005580"/>
              </a:solidFill>
              <a:latin typeface="Century Gothic" charset="0"/>
              <a:ea typeface="Century Gothic" charset="0"/>
              <a:cs typeface="Century Gothic" charset="0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50" dirty="0">
              <a:solidFill>
                <a:srgbClr val="5A5A5A"/>
              </a:solidFill>
              <a:highlight>
                <a:srgbClr val="FAFAFA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50" dirty="0">
              <a:solidFill>
                <a:srgbClr val="5A5A5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36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" sz="36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" sz="36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004310"/>
            <a:ext cx="1010475" cy="10058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4037760"/>
            <a:ext cx="2895851" cy="8961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/>
        </p:nvSpPr>
        <p:spPr>
          <a:xfrm>
            <a:off x="744071" y="1162050"/>
            <a:ext cx="8305800" cy="28194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Verdana"/>
              <a:buChar char="●"/>
            </a:pP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DCON = “District Education and Leadership Conference”</a:t>
            </a:r>
            <a:endParaRPr sz="3200" b="1" dirty="0"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Verdana"/>
              <a:buChar char="●"/>
            </a:pP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2,000+ Key Clubbers and Chaperons</a:t>
            </a:r>
            <a:endParaRPr sz="3200" b="1" dirty="0"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Verdana"/>
              <a:buChar char="●"/>
            </a:pP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Leadership, education, fun</a:t>
            </a:r>
          </a:p>
        </p:txBody>
      </p:sp>
      <p:pic>
        <p:nvPicPr>
          <p:cNvPr id="110" name="Shape 110" descr="http://www.keyclub.org/Libraries/design_elements/Template_black_pencil_JPEG.sflb.ash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095750"/>
            <a:ext cx="2895600" cy="896257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1813425" y="104198"/>
            <a:ext cx="5410200" cy="9435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4400" i="0" u="none" strike="noStrike" cap="none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  <a:sym typeface="Verdana"/>
              </a:rPr>
              <a:t>W</a:t>
            </a:r>
            <a:r>
              <a:rPr lang="en" sz="4400" dirty="0">
                <a:latin typeface="Century Gothic" charset="0"/>
                <a:ea typeface="Century Gothic" charset="0"/>
                <a:cs typeface="Century Gothic" charset="0"/>
                <a:sym typeface="Verdana"/>
              </a:rPr>
              <a:t>hat</a:t>
            </a:r>
            <a:r>
              <a:rPr lang="en" sz="4400" i="0" u="none" strike="noStrike" cap="none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  <a:sym typeface="Verdana"/>
              </a:rPr>
              <a:t> </a:t>
            </a:r>
            <a:r>
              <a:rPr lang="en" sz="4400" dirty="0">
                <a:latin typeface="Century Gothic" charset="0"/>
                <a:ea typeface="Century Gothic" charset="0"/>
                <a:cs typeface="Century Gothic" charset="0"/>
                <a:sym typeface="Verdana"/>
              </a:rPr>
              <a:t>is DCON</a:t>
            </a:r>
            <a:r>
              <a:rPr lang="en" sz="4400" i="0" u="none" strike="noStrike" cap="none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  <a:sym typeface="Verdana"/>
              </a:rPr>
              <a:t>?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36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" sz="36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" sz="36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999822"/>
            <a:ext cx="1014984" cy="1010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 descr="http://www.keyclub.org/Libraries/design_elements/Template_black_pencil_JPEG.sflb.ashx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4095750"/>
            <a:ext cx="2895600" cy="896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999822"/>
            <a:ext cx="1014984" cy="1010328"/>
          </a:xfrm>
          <a:prstGeom prst="rect">
            <a:avLst/>
          </a:prstGeom>
        </p:spPr>
      </p:pic>
      <p:pic>
        <p:nvPicPr>
          <p:cNvPr id="3" name="compressed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0200" y="697822"/>
            <a:ext cx="59436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/>
        </p:nvSpPr>
        <p:spPr>
          <a:xfrm>
            <a:off x="695979" y="1110370"/>
            <a:ext cx="8465950" cy="25659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Char char="●"/>
            </a:pP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Valuable workshops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Verdana"/>
              <a:buChar char="●"/>
            </a:pP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Make Key Club friends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Verdana"/>
              <a:buChar char="●"/>
            </a:pP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District Officer elections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Verdana"/>
              <a:buChar char="●"/>
            </a:pP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Better Understanding of Key Club 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Verdana"/>
              <a:buChar char="●"/>
            </a:pP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Contests and awards</a:t>
            </a:r>
          </a:p>
        </p:txBody>
      </p:sp>
      <p:sp>
        <p:nvSpPr>
          <p:cNvPr id="139" name="Shape 139"/>
          <p:cNvSpPr txBox="1"/>
          <p:nvPr/>
        </p:nvSpPr>
        <p:spPr>
          <a:xfrm>
            <a:off x="1828800" y="193801"/>
            <a:ext cx="5410200" cy="71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4400" i="0" u="none" strike="noStrike" cap="none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  <a:sym typeface="Verdana"/>
              </a:rPr>
              <a:t>W</a:t>
            </a:r>
            <a:r>
              <a:rPr lang="en" sz="4400" dirty="0">
                <a:latin typeface="Century Gothic" charset="0"/>
                <a:ea typeface="Century Gothic" charset="0"/>
                <a:cs typeface="Century Gothic" charset="0"/>
                <a:sym typeface="Verdana"/>
              </a:rPr>
              <a:t>hy should I go?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36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" sz="36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" sz="36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416" y="3999822"/>
            <a:ext cx="1014984" cy="10103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016607"/>
            <a:ext cx="2895851" cy="896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/>
        </p:nvSpPr>
        <p:spPr>
          <a:xfrm>
            <a:off x="807203" y="895350"/>
            <a:ext cx="8305800" cy="304709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Char char="•"/>
            </a:pP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Talent Show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Char char="•"/>
            </a:pP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Leadership Workshops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Char char="•"/>
            </a:pP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Governor’s Ball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Char char="•"/>
            </a:pP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CKI Pool Party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Char char="•"/>
            </a:pP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Club Awards Ceremony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Char char="•"/>
            </a:pP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House of Delegates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" sz="24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" sz="24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5" name="Shape 155"/>
          <p:cNvSpPr txBox="1"/>
          <p:nvPr/>
        </p:nvSpPr>
        <p:spPr>
          <a:xfrm>
            <a:off x="1837703" y="0"/>
            <a:ext cx="6244800" cy="81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" sz="4400" dirty="0">
                <a:latin typeface="Century Gothic" charset="0"/>
                <a:ea typeface="Century Gothic" charset="0"/>
                <a:cs typeface="Century Gothic" charset="0"/>
                <a:sym typeface="Verdana"/>
              </a:rPr>
              <a:t>DCON Special Events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4004310"/>
            <a:ext cx="1010475" cy="10058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03" y="4025093"/>
            <a:ext cx="2895851" cy="896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/>
        </p:nvSpPr>
        <p:spPr>
          <a:xfrm>
            <a:off x="685800" y="1306643"/>
            <a:ext cx="8305800" cy="29406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Verdana"/>
              <a:buChar char="●"/>
            </a:pP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Club contests and awards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Verdana"/>
              <a:buChar char="●"/>
            </a:pP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Individual Officer Awards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Char char="●"/>
            </a:pP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Talent Show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Char char="●"/>
            </a:pP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Oratorical Contest 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Char char="●"/>
            </a:pP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Scholarships</a:t>
            </a:r>
            <a:r>
              <a:rPr lang="en" sz="24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" sz="24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" sz="24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1074850" y="208100"/>
            <a:ext cx="6926149" cy="81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" sz="4400" dirty="0">
                <a:latin typeface="Century Gothic" charset="0"/>
                <a:ea typeface="Century Gothic" charset="0"/>
                <a:cs typeface="Century Gothic" charset="0"/>
                <a:sym typeface="Verdana"/>
              </a:rPr>
              <a:t>DCON Awards/Contests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4004310"/>
            <a:ext cx="1010475" cy="10058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016607"/>
            <a:ext cx="2895851" cy="8961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/>
        </p:nvSpPr>
        <p:spPr>
          <a:xfrm>
            <a:off x="811306" y="1342958"/>
            <a:ext cx="8221851" cy="29406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Char char="•"/>
            </a:pP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Vote on District Officers</a:t>
            </a:r>
            <a:endParaRPr sz="3200" b="1" dirty="0"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Char char="•"/>
            </a:pP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Discuss amendments</a:t>
            </a:r>
            <a:endParaRPr sz="3200" b="1" dirty="0"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Char char="•"/>
            </a:pPr>
            <a:r>
              <a:rPr lang="en" sz="3200" b="1" dirty="0"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Vote on the proposed amendments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" sz="24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" sz="24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5" name="Shape 165"/>
          <p:cNvSpPr txBox="1"/>
          <p:nvPr/>
        </p:nvSpPr>
        <p:spPr>
          <a:xfrm>
            <a:off x="1523321" y="230904"/>
            <a:ext cx="6244800" cy="81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" sz="4400" dirty="0">
                <a:latin typeface="Century Gothic" charset="0"/>
                <a:ea typeface="Century Gothic" charset="0"/>
                <a:cs typeface="Century Gothic" charset="0"/>
                <a:sym typeface="Verdana"/>
              </a:rPr>
              <a:t>House of Delegates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004310"/>
            <a:ext cx="1010475" cy="10058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943350"/>
            <a:ext cx="2895851" cy="8961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/>
        </p:nvSpPr>
        <p:spPr>
          <a:xfrm>
            <a:off x="304800" y="1350699"/>
            <a:ext cx="8629498" cy="294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Shape 148"/>
          <p:cNvSpPr/>
          <p:nvPr/>
        </p:nvSpPr>
        <p:spPr>
          <a:xfrm>
            <a:off x="685800" y="572559"/>
            <a:ext cx="8248498" cy="282248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4400" dirty="0">
                <a:latin typeface="Century Gothic" charset="0"/>
                <a:ea typeface="Century Gothic" charset="0"/>
                <a:cs typeface="Century Gothic" charset="0"/>
                <a:sym typeface="Verdana"/>
              </a:rPr>
              <a:t>Who should attend?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000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3200" b="1" dirty="0">
                <a:latin typeface="Century Gothic" charset="0"/>
                <a:ea typeface="Century Gothic" charset="0"/>
                <a:cs typeface="Century Gothic" charset="0"/>
                <a:sym typeface="Verdana"/>
              </a:rPr>
              <a:t>All Key Clubbers should attend!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3200" b="0" i="0" u="none" strike="noStrike" cap="none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  <a:sym typeface="Verdana"/>
              </a:rPr>
              <a:t/>
            </a:r>
            <a:br>
              <a:rPr lang="en" sz="3200" b="0" i="0" u="none" strike="noStrike" cap="none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  <a:sym typeface="Verdana"/>
              </a:rPr>
            </a:br>
            <a:endParaRPr lang="en" sz="3200" b="0" i="0" u="none" strike="noStrike" cap="none" dirty="0">
              <a:solidFill>
                <a:srgbClr val="000000"/>
              </a:solidFill>
              <a:latin typeface="Century Gothic" charset="0"/>
              <a:ea typeface="Century Gothic" charset="0"/>
              <a:cs typeface="Century Gothic" charset="0"/>
              <a:sym typeface="Verdan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004310"/>
            <a:ext cx="1010475" cy="10058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961560"/>
            <a:ext cx="2895851" cy="8961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/>
        </p:nvSpPr>
        <p:spPr>
          <a:xfrm>
            <a:off x="304800" y="1350699"/>
            <a:ext cx="8629498" cy="294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Shape 148"/>
          <p:cNvSpPr/>
          <p:nvPr/>
        </p:nvSpPr>
        <p:spPr>
          <a:xfrm>
            <a:off x="631177" y="209550"/>
            <a:ext cx="8303121" cy="100859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4400" dirty="0">
                <a:latin typeface="Century Gothic" charset="0"/>
                <a:ea typeface="Century Gothic" charset="0"/>
                <a:cs typeface="Century Gothic" charset="0"/>
                <a:sym typeface="Verdana"/>
              </a:rPr>
              <a:t>And the theme is…</a:t>
            </a:r>
            <a:endParaRPr lang="en" sz="3200" b="1" dirty="0"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40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" sz="40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" sz="40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865686"/>
            <a:ext cx="4074374" cy="424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65497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133</TotalTime>
  <Words>257</Words>
  <Application>Microsoft Macintosh PowerPoint</Application>
  <PresentationFormat>On-screen Show (16:9)</PresentationFormat>
  <Paragraphs>73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Century Gothic</vt:lpstr>
      <vt:lpstr>Gill Sans MT</vt:lpstr>
      <vt:lpstr>Impact</vt:lpstr>
      <vt:lpstr>Times New Roman</vt:lpstr>
      <vt:lpstr>Verdana</vt:lpstr>
      <vt:lpstr>Badge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Kayleen</dc:creator>
  <cp:lastModifiedBy>YURIA   UTSUMI (STUDENT)</cp:lastModifiedBy>
  <cp:revision>28</cp:revision>
  <dcterms:modified xsi:type="dcterms:W3CDTF">2016-09-23T00:42:46Z</dcterms:modified>
</cp:coreProperties>
</file>