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9" r:id="rId11"/>
    <p:sldId id="267" r:id="rId12"/>
    <p:sldId id="268" r:id="rId13"/>
    <p:sldId id="271" r:id="rId14"/>
    <p:sldId id="272" r:id="rId15"/>
    <p:sldId id="274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F"/>
    <a:srgbClr val="27A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2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519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7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5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0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61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7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1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8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4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8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9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9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86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keyclub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501509"/>
            <a:ext cx="9924524" cy="8614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Old Style" panose="02020502050305020303" pitchFamily="18" charset="0"/>
              </a:rPr>
              <a:t>Presented by Carly Berthiaume</a:t>
            </a:r>
          </a:p>
          <a:p>
            <a:pPr algn="ctr"/>
            <a:r>
              <a:rPr lang="en-US" sz="2800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Old Style" panose="02020502050305020303" pitchFamily="18" charset="0"/>
              </a:rPr>
              <a:t>2015-16 District Editor</a:t>
            </a:r>
            <a:endParaRPr lang="en-US" sz="2800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oudy Old Style" panose="020205020503050203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302174"/>
            <a:ext cx="9924524" cy="241575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Monthly</a:t>
            </a:r>
            <a:br>
              <a:rPr lang="en-US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Communications</a:t>
            </a:r>
            <a:endParaRPr lang="en-US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8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2741"/>
            <a:ext cx="9966960" cy="1613896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Newsletter 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Contents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1412" r="1538" b="1286"/>
          <a:stretch/>
        </p:blipFill>
        <p:spPr>
          <a:xfrm>
            <a:off x="4183486" y="1759378"/>
            <a:ext cx="3825025" cy="4958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016245" y="1788775"/>
            <a:ext cx="418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Newsletter </a:t>
            </a:r>
            <a:r>
              <a:rPr lang="en-US" sz="3200" dirty="0" smtClean="0"/>
              <a:t>title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73182"/>
            <a:ext cx="418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Key Club logo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943703"/>
            <a:ext cx="418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Table of contents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26156"/>
            <a:ext cx="418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LTG contact info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016246" y="3413036"/>
            <a:ext cx="4175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Welcome </a:t>
            </a:r>
          </a:p>
          <a:p>
            <a:pPr algn="ctr"/>
            <a:r>
              <a:rPr lang="en-US" sz="2800" dirty="0" smtClean="0"/>
              <a:t>message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016245" y="5061201"/>
            <a:ext cx="418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Board picture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76247" y="2149649"/>
            <a:ext cx="924320" cy="61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68082" y="3261843"/>
            <a:ext cx="590281" cy="1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30873" y="6355439"/>
            <a:ext cx="590281" cy="1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008511" y="2081161"/>
            <a:ext cx="699391" cy="45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800992" y="3907188"/>
            <a:ext cx="1328940" cy="363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699520" y="5302821"/>
            <a:ext cx="1149058" cy="1465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10954" y="2447619"/>
            <a:ext cx="368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Date and Division</a:t>
            </a:r>
            <a:endParaRPr lang="en-US" sz="32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921758" y="2388306"/>
            <a:ext cx="786144" cy="26729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16245" y="5911488"/>
            <a:ext cx="418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Graphic Standards</a:t>
            </a:r>
            <a:endParaRPr lang="en-US" sz="28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7883904" y="6172648"/>
            <a:ext cx="501266" cy="45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69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69841"/>
            <a:ext cx="9966960" cy="742553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Blurbs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142" y="2004077"/>
            <a:ext cx="103413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Keep in mind </a:t>
            </a: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raphic standards, fonts, colors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Short, concise, contains only pertinent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Font size and color must be legible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Graphics, creative backgrounds that don’t distract from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Need to be sent in JPEG or PNG format; never in 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Blurbs should not need to be cropped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PowerPoint recommended for creating blurbs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Must be sent by the 25</a:t>
            </a:r>
            <a:r>
              <a:rPr lang="en-US" sz="30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of the month</a:t>
            </a:r>
          </a:p>
        </p:txBody>
      </p:sp>
    </p:spTree>
    <p:extLst>
      <p:ext uri="{BB962C8B-B14F-4D97-AF65-F5344CB8AC3E}">
        <p14:creationId xmlns:p14="http://schemas.microsoft.com/office/powerpoint/2010/main" val="351286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69841"/>
            <a:ext cx="9966960" cy="742553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Good Blurbs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Why?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7" y="2604055"/>
            <a:ext cx="4512552" cy="3384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08" y="2604055"/>
            <a:ext cx="5979937" cy="3363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3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69841"/>
            <a:ext cx="9966960" cy="742553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Bad Blurbs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Why?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4" y="2912012"/>
            <a:ext cx="8012219" cy="271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82" y="2082017"/>
            <a:ext cx="2638363" cy="422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9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69841"/>
            <a:ext cx="9966960" cy="742553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Informational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Emails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810" y="2084928"/>
            <a:ext cx="10899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Should contain same information/distribution list as newsletters (e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xcept for pictures, graphics, Executive Committee contact information,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Topics should be separated by an extra space and a bolded/underlined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Must also be reviewed by Editor, ZA, DA before sending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Should include blurb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 required newsletters; all others can be informational emails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2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69841"/>
            <a:ext cx="9966960" cy="742553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Common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Mistakes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810" y="1761364"/>
            <a:ext cx="108992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Capitalization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Key Club, Division 21, Zone G, Florida District, September Pride Report, Lieutenant Governor Bob Smith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pride report, divisions, districts, lieutenant governor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Grammar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Your v. you’re, were v. we’re, to v. too, </a:t>
            </a:r>
            <a:r>
              <a:rPr lang="en-US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Im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v. I’m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Punctuation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Plural of OIF: OIFs, plural of pride report: pride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Acronyms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Write out full name/words before using acronyms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Newsletters should be sent out </a:t>
            </a:r>
            <a:r>
              <a:rPr lang="en-US" sz="2800" b="1" dirty="0" smtClean="0">
                <a:latin typeface="Century Gothic" panose="020B0502020202020204" pitchFamily="34" charset="0"/>
              </a:rPr>
              <a:t>ONLY in PDF 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format!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0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69841"/>
            <a:ext cx="9966960" cy="742553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Other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Resources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955" y="1997611"/>
            <a:ext cx="10479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District Editor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Zone Administrators (ZAs) and your fellow LTGs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District Officer Binder Tab 7, newsletter checklist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Floridakeyclub.org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Keyclub.org (newsletter templates available here)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Graphic Standards PowerPoint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Newsletter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Syntax Key</a:t>
            </a:r>
          </a:p>
        </p:txBody>
      </p:sp>
    </p:spTree>
    <p:extLst>
      <p:ext uri="{BB962C8B-B14F-4D97-AF65-F5344CB8AC3E}">
        <p14:creationId xmlns:p14="http://schemas.microsoft.com/office/powerpoint/2010/main" val="1407445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keyclub.org/Libraries/design_elements/Wordmark_KeyClub_reverse_PNG.sflb.ashx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97" y="3418450"/>
            <a:ext cx="8680003" cy="127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2741"/>
            <a:ext cx="9966960" cy="1613896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Service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Agreement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4955" y="2178450"/>
            <a:ext cx="10114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7. </a:t>
            </a:r>
            <a:r>
              <a:rPr lang="en-US" altLang="en-US" sz="2800" b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Publish and distribute a monthly communication </a:t>
            </a:r>
            <a:r>
              <a:rPr lang="en-US" altLang="en-US" sz="2800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to all club officers in the Division, all club advisors, the Key Club District Board, the Kiwanis Lt. Governor, the </a:t>
            </a:r>
            <a:r>
              <a:rPr lang="en-US" altLang="en-US" sz="2800" dirty="0">
                <a:latin typeface="Century Gothic" pitchFamily="34" charset="0"/>
                <a:cs typeface="Arial" charset="0"/>
              </a:rPr>
              <a:t>International Trustee</a:t>
            </a:r>
            <a:r>
              <a:rPr lang="en-US" altLang="en-US" sz="2800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, the Zone Administrator, and the District Administrator by the seventh of each month including summer months.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679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1378"/>
            <a:ext cx="9966960" cy="1613896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The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Guidelines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4956" y="2178450"/>
            <a:ext cx="9966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Required to have a minimum of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newsletters </a:t>
            </a:r>
          </a:p>
          <a:p>
            <a:pPr marL="514350" lvl="1" indent="-514350">
              <a:buSzTx/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Other months can either be a newsletter  or informational email</a:t>
            </a:r>
          </a:p>
          <a:p>
            <a:pPr marL="514350" lvl="1" indent="-514350">
              <a:buSzTx/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Approved by </a:t>
            </a:r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71550" lvl="2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your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Zone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Administrator (every month)</a:t>
            </a:r>
          </a:p>
          <a:p>
            <a:pPr marL="971550" lvl="2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District Editor (until told otherwise)</a:t>
            </a:r>
          </a:p>
          <a:p>
            <a:pPr marL="971550" lvl="2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District Administrator (unless told otherwise)</a:t>
            </a:r>
          </a:p>
        </p:txBody>
      </p:sp>
    </p:spTree>
    <p:extLst>
      <p:ext uri="{BB962C8B-B14F-4D97-AF65-F5344CB8AC3E}">
        <p14:creationId xmlns:p14="http://schemas.microsoft.com/office/powerpoint/2010/main" val="205402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8499"/>
            <a:ext cx="9966960" cy="1613896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Mark Your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Calendars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4955" y="2238312"/>
            <a:ext cx="9966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Read the Editor’s newsletter checklist on the </a:t>
            </a: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</a:t>
            </a:r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nd</a:t>
            </a: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Read the executive newsletter on the </a:t>
            </a: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</a:t>
            </a:r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Send/receive blurbs by the </a:t>
            </a: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</a:t>
            </a:r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Send first draft for editing by the </a:t>
            </a: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Make revisions and send newsletter in PDF by the </a:t>
            </a: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37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8499"/>
            <a:ext cx="9966960" cy="1613896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Monthly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Newsletters Q&amp;A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163" y="1972386"/>
            <a:ext cx="100625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long should my newsletter be?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Aim for 3-6 pages.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long should it take to make my newsletters?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first one will take longest, but the rest should take less than two hours.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information should I include?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Topics mentioned in Editor’s monthly newsletter checklist, Key Club graphic standards, Required Sections, divisional news, blurbs, etc.</a:t>
            </a:r>
          </a:p>
        </p:txBody>
      </p:sp>
    </p:spTree>
    <p:extLst>
      <p:ext uri="{BB962C8B-B14F-4D97-AF65-F5344CB8AC3E}">
        <p14:creationId xmlns:p14="http://schemas.microsoft.com/office/powerpoint/2010/main" val="346889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5620"/>
            <a:ext cx="9966960" cy="1613896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Graphic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Standards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1" y="2332789"/>
            <a:ext cx="5335997" cy="3877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73" y="3331114"/>
            <a:ext cx="5335997" cy="1880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60572" y="2676193"/>
            <a:ext cx="533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30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5620"/>
            <a:ext cx="9966960" cy="1613896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Graphic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Standards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6356" y="4015596"/>
            <a:ext cx="323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1618" r="857" b="1455"/>
          <a:stretch/>
        </p:blipFill>
        <p:spPr>
          <a:xfrm>
            <a:off x="1154955" y="2126934"/>
            <a:ext cx="7311400" cy="4389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64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2741"/>
            <a:ext cx="9966960" cy="1613896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Newsletters 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Q&amp;A Continued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810" y="1972386"/>
            <a:ext cx="10899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Which programs can I use to make my newsletters?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Publisher, InDesign, PowerPoint, or Word; other programs are allowed.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Should I include pictures/graphics?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Definitely! They should be clear, bright, and proportional: no stretching or compressing them.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whom should I send my finished newsletters?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Club officers, Kiwanis &amp; Faculty Advisors, Kiwanis LTG &amp; Kiwanis Presidents, your ZA, newsletters@floridakeyclub.org, others who request it</a:t>
            </a:r>
          </a:p>
        </p:txBody>
      </p:sp>
    </p:spTree>
    <p:extLst>
      <p:ext uri="{BB962C8B-B14F-4D97-AF65-F5344CB8AC3E}">
        <p14:creationId xmlns:p14="http://schemas.microsoft.com/office/powerpoint/2010/main" val="222776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0"/>
            <a:ext cx="12192001" cy="1294228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084"/>
            <a:ext cx="12199733" cy="71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5" y="976484"/>
            <a:ext cx="2103510" cy="65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2741"/>
            <a:ext cx="9966960" cy="1613896"/>
          </a:xfrm>
        </p:spPr>
        <p:txBody>
          <a:bodyPr>
            <a:noAutofit/>
          </a:bodyPr>
          <a:lstStyle/>
          <a:p>
            <a: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Newsletter </a:t>
            </a:r>
            <a:br>
              <a:rPr lang="en-US" sz="5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100" b="1" dirty="0" smtClean="0">
                <a:solidFill>
                  <a:srgbClr val="002F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Contents</a:t>
            </a:r>
            <a:endParaRPr lang="en-US" sz="5100" b="1" dirty="0">
              <a:solidFill>
                <a:srgbClr val="002F5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8890" y="1759378"/>
            <a:ext cx="9773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Month and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Table of contents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Welcome message/introduction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Clubs in your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division and sponsoring Kiwanis Clubs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Florida Key Club and KCI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logos, graphic standards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Editor’s monthly checklist topics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Blurbs- not stretched or compressed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Pictures/graphics/color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Contact Information (yours, ZA’s,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DA’s, Executive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Committee’s)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Catchy titles, concise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85795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1">
      <a:dk1>
        <a:sysClr val="windowText" lastClr="000000"/>
      </a:dk1>
      <a:lt1>
        <a:sysClr val="window" lastClr="FFFFFF"/>
      </a:lt1>
      <a:dk2>
        <a:srgbClr val="7E90AA"/>
      </a:dk2>
      <a:lt2>
        <a:srgbClr val="EBEBEB"/>
      </a:lt2>
      <a:accent1>
        <a:srgbClr val="7E90AA"/>
      </a:accent1>
      <a:accent2>
        <a:srgbClr val="7E90AA"/>
      </a:accent2>
      <a:accent3>
        <a:srgbClr val="7E90AA"/>
      </a:accent3>
      <a:accent4>
        <a:srgbClr val="7E90AA"/>
      </a:accent4>
      <a:accent5>
        <a:srgbClr val="7E90AA"/>
      </a:accent5>
      <a:accent6>
        <a:srgbClr val="7E90AA"/>
      </a:accent6>
      <a:hlink>
        <a:srgbClr val="7E90AA"/>
      </a:hlink>
      <a:folHlink>
        <a:srgbClr val="7E90AA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395</TotalTime>
  <Words>621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Goudy Old Style</vt:lpstr>
      <vt:lpstr>Wingdings 3</vt:lpstr>
      <vt:lpstr>Ion</vt:lpstr>
      <vt:lpstr>Monthly Communications</vt:lpstr>
      <vt:lpstr>Service Agreement</vt:lpstr>
      <vt:lpstr>The Guidelines</vt:lpstr>
      <vt:lpstr>Mark Your Calendars</vt:lpstr>
      <vt:lpstr>Monthly Newsletters Q&amp;A</vt:lpstr>
      <vt:lpstr>Graphic Standards</vt:lpstr>
      <vt:lpstr>Graphic Standards</vt:lpstr>
      <vt:lpstr>Newsletters  Q&amp;A Continued</vt:lpstr>
      <vt:lpstr>Newsletter  Contents</vt:lpstr>
      <vt:lpstr>Newsletter  Contents</vt:lpstr>
      <vt:lpstr> Blurbs</vt:lpstr>
      <vt:lpstr>Good Blurbs Why?</vt:lpstr>
      <vt:lpstr>Bad Blurbs Why?</vt:lpstr>
      <vt:lpstr>Informational Emails</vt:lpstr>
      <vt:lpstr>Common Mistakes</vt:lpstr>
      <vt:lpstr>Other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Communications</dc:title>
  <dc:creator>Carly-PC</dc:creator>
  <cp:lastModifiedBy>Carly-PC</cp:lastModifiedBy>
  <cp:revision>39</cp:revision>
  <dcterms:created xsi:type="dcterms:W3CDTF">2016-04-12T02:20:56Z</dcterms:created>
  <dcterms:modified xsi:type="dcterms:W3CDTF">2016-04-15T03:56:42Z</dcterms:modified>
</cp:coreProperties>
</file>