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 id="2147483679" r:id="rId2"/>
  </p:sldMasterIdLst>
  <p:notesMasterIdLst>
    <p:notesMasterId r:id="rId14"/>
  </p:notesMasterIdLst>
  <p:sldIdLst>
    <p:sldId id="256" r:id="rId3"/>
    <p:sldId id="257" r:id="rId4"/>
    <p:sldId id="267" r:id="rId5"/>
    <p:sldId id="258" r:id="rId6"/>
    <p:sldId id="259" r:id="rId7"/>
    <p:sldId id="268" r:id="rId8"/>
    <p:sldId id="269" r:id="rId9"/>
    <p:sldId id="270" r:id="rId10"/>
    <p:sldId id="271" r:id="rId11"/>
    <p:sldId id="272" r:id="rId12"/>
    <p:sldId id="27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06B14"/>
    <a:srgbClr val="139DEB"/>
    <a:srgbClr val="FF0000"/>
    <a:srgbClr val="F7941E"/>
    <a:srgbClr val="1E3C71"/>
    <a:srgbClr val="FFF799"/>
    <a:srgbClr val="00397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2867" autoAdjust="0"/>
    <p:restoredTop sz="87057" autoAdjust="0"/>
  </p:normalViewPr>
  <p:slideViewPr>
    <p:cSldViewPr>
      <p:cViewPr>
        <p:scale>
          <a:sx n="61" d="100"/>
          <a:sy n="61" d="100"/>
        </p:scale>
        <p:origin x="-1356" y="-1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42C6DC-8D1D-4C35-A043-EE0726C529DC}" type="datetimeFigureOut">
              <a:rPr lang="en-US" smtClean="0"/>
              <a:pPr/>
              <a:t>8/25/2015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7E3DEB-AA6F-4AD2-AF89-E0E9FAE21763}" type="slidenum">
              <a:rPr lang="en-US" smtClean="0"/>
              <a:pPr/>
              <a:t>‹#›</a:t>
            </a:fld>
            <a:endParaRPr lang="en-US"/>
          </a:p>
        </p:txBody>
      </p:sp>
    </p:spTree>
    <p:extLst>
      <p:ext uri="{BB962C8B-B14F-4D97-AF65-F5344CB8AC3E}">
        <p14:creationId xmlns="" xmlns:p14="http://schemas.microsoft.com/office/powerpoint/2010/main" val="3964109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where you introduce</a:t>
            </a:r>
            <a:r>
              <a:rPr lang="en-US" baseline="0" dirty="0" smtClean="0"/>
              <a:t> yourself and maybe include a neat ice breaker if you have the time!</a:t>
            </a:r>
            <a:br>
              <a:rPr lang="en-US" baseline="0" dirty="0" smtClean="0"/>
            </a:br>
            <a:endParaRPr lang="en-US" dirty="0"/>
          </a:p>
        </p:txBody>
      </p:sp>
      <p:sp>
        <p:nvSpPr>
          <p:cNvPr id="4" name="Slide Number Placeholder 3"/>
          <p:cNvSpPr>
            <a:spLocks noGrp="1"/>
          </p:cNvSpPr>
          <p:nvPr>
            <p:ph type="sldNum" sz="quarter" idx="10"/>
          </p:nvPr>
        </p:nvSpPr>
        <p:spPr/>
        <p:txBody>
          <a:bodyPr/>
          <a:lstStyle/>
          <a:p>
            <a:fld id="{FB7E3DEB-AA6F-4AD2-AF89-E0E9FAE2176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7E3DEB-AA6F-4AD2-AF89-E0E9FAE2176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7E3DEB-AA6F-4AD2-AF89-E0E9FAE21763}"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7E3DEB-AA6F-4AD2-AF89-E0E9FAE2176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Pro of taking a tour: It actually helps students’ chances! The more interest shown translates to a committed student. </a:t>
            </a:r>
          </a:p>
          <a:p>
            <a:endParaRPr lang="en-US" baseline="0" dirty="0" smtClean="0"/>
          </a:p>
          <a:p>
            <a:r>
              <a:rPr lang="en-US" sz="1200" b="1" kern="1200" dirty="0" smtClean="0">
                <a:solidFill>
                  <a:schemeClr val="tx1"/>
                </a:solidFill>
                <a:latin typeface="+mn-lt"/>
                <a:ea typeface="+mn-ea"/>
                <a:cs typeface="+mn-cs"/>
              </a:rPr>
              <a:t>Public colleges </a:t>
            </a:r>
            <a:r>
              <a:rPr lang="en-US" sz="1200" kern="1200" dirty="0" smtClean="0">
                <a:solidFill>
                  <a:schemeClr val="tx1"/>
                </a:solidFill>
                <a:latin typeface="+mn-lt"/>
                <a:ea typeface="+mn-ea"/>
                <a:cs typeface="+mn-cs"/>
              </a:rPr>
              <a:t>are funded by local and state governments and usually offer lower tuition rates than private colleges, especially for students who are residents of the state where a college is located.</a:t>
            </a:r>
          </a:p>
          <a:p>
            <a:r>
              <a:rPr lang="en-US" sz="1200" b="1" kern="1200" dirty="0" smtClean="0">
                <a:solidFill>
                  <a:schemeClr val="tx1"/>
                </a:solidFill>
                <a:latin typeface="+mn-lt"/>
                <a:ea typeface="+mn-ea"/>
                <a:cs typeface="+mn-cs"/>
              </a:rPr>
              <a:t>Private colleges </a:t>
            </a:r>
            <a:r>
              <a:rPr lang="en-US" sz="1200" kern="1200" dirty="0" smtClean="0">
                <a:solidFill>
                  <a:schemeClr val="tx1"/>
                </a:solidFill>
                <a:latin typeface="+mn-lt"/>
                <a:ea typeface="+mn-ea"/>
                <a:cs typeface="+mn-cs"/>
              </a:rPr>
              <a:t>rely mainly on tuition, fees and private sources of funding. Private donations can sometimes provide generous financial aid packages for students.</a:t>
            </a:r>
            <a:endParaRPr lang="en-US" baseline="0" dirty="0" smtClean="0"/>
          </a:p>
          <a:p>
            <a:r>
              <a:rPr lang="en-US" sz="1200" b="1" kern="1200" dirty="0" smtClean="0">
                <a:solidFill>
                  <a:schemeClr val="tx1"/>
                </a:solidFill>
                <a:latin typeface="+mn-lt"/>
                <a:ea typeface="+mn-ea"/>
                <a:cs typeface="+mn-cs"/>
              </a:rPr>
              <a:t>For-Profit: </a:t>
            </a:r>
            <a:r>
              <a:rPr lang="en-US" sz="1200" kern="1200" dirty="0" smtClean="0">
                <a:solidFill>
                  <a:schemeClr val="tx1"/>
                </a:solidFill>
                <a:latin typeface="+mn-lt"/>
                <a:ea typeface="+mn-ea"/>
                <a:cs typeface="+mn-cs"/>
              </a:rPr>
              <a:t>businesses that offer a variety of degree programs which typically prepare students for a specific career. They tend to have higher costs, which could mean graduating with more debt. Credits earned may not transfer to other colleges, so be sure to check with the admission office at each college.</a:t>
            </a:r>
            <a:endParaRPr lang="en-US" baseline="0" dirty="0" smtClean="0"/>
          </a:p>
          <a:p>
            <a:endParaRPr lang="en-US" baseline="0" dirty="0" smtClean="0"/>
          </a:p>
          <a:p>
            <a:r>
              <a:rPr lang="en-US" sz="1200" b="1" kern="1200" dirty="0" smtClean="0">
                <a:solidFill>
                  <a:schemeClr val="tx1"/>
                </a:solidFill>
                <a:latin typeface="+mn-lt"/>
                <a:ea typeface="+mn-ea"/>
                <a:cs typeface="+mn-cs"/>
              </a:rPr>
              <a:t>Four-year colleges </a:t>
            </a:r>
            <a:r>
              <a:rPr lang="en-US" sz="1200" kern="1200" dirty="0" smtClean="0">
                <a:solidFill>
                  <a:schemeClr val="tx1"/>
                </a:solidFill>
                <a:latin typeface="+mn-lt"/>
                <a:ea typeface="+mn-ea"/>
                <a:cs typeface="+mn-cs"/>
              </a:rPr>
              <a:t>offer four-year programs that lead to a bachelor's degree. These include universities and liberal arts colleges.</a:t>
            </a:r>
          </a:p>
          <a:p>
            <a:r>
              <a:rPr lang="en-US" sz="1200" b="1" kern="1200" dirty="0" smtClean="0">
                <a:solidFill>
                  <a:schemeClr val="tx1"/>
                </a:solidFill>
                <a:latin typeface="+mn-lt"/>
                <a:ea typeface="+mn-ea"/>
                <a:cs typeface="+mn-cs"/>
              </a:rPr>
              <a:t>Two-year colleges </a:t>
            </a:r>
            <a:r>
              <a:rPr lang="en-US" sz="1200" kern="1200" dirty="0" smtClean="0">
                <a:solidFill>
                  <a:schemeClr val="tx1"/>
                </a:solidFill>
                <a:latin typeface="+mn-lt"/>
                <a:ea typeface="+mn-ea"/>
                <a:cs typeface="+mn-cs"/>
              </a:rPr>
              <a:t>offer programs that last up to two years that lead to a certificate or an associate degree. These include community colleges, vocational-technical colleges and career colleges.</a:t>
            </a:r>
          </a:p>
          <a:p>
            <a:endParaRPr lang="en-US" baseline="0" dirty="0" smtClean="0"/>
          </a:p>
          <a:p>
            <a:r>
              <a:rPr lang="en-US" b="1" baseline="0" dirty="0" smtClean="0"/>
              <a:t>Satellite: </a:t>
            </a:r>
            <a:r>
              <a:rPr lang="en-US" sz="1200" b="0" kern="1200" dirty="0" smtClean="0">
                <a:solidFill>
                  <a:schemeClr val="tx1"/>
                </a:solidFill>
                <a:latin typeface="+mn-lt"/>
                <a:ea typeface="+mn-ea"/>
                <a:cs typeface="+mn-cs"/>
              </a:rPr>
              <a:t>campus of a college or university that is physically at a distance from the original university or college area. This branch campus may be located in a different city, state, or country, and is often smaller than the main campus of an institution.</a:t>
            </a:r>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FB7E3DEB-AA6F-4AD2-AF89-E0E9FAE2176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It</a:t>
            </a:r>
            <a:r>
              <a:rPr lang="en-US" baseline="0" dirty="0" smtClean="0"/>
              <a:t> may end up </a:t>
            </a:r>
            <a:r>
              <a:rPr lang="en-US" dirty="0" smtClean="0"/>
              <a:t>costing more to live</a:t>
            </a:r>
            <a:r>
              <a:rPr lang="en-US" baseline="0" dirty="0" smtClean="0"/>
              <a:t> on campus than to live off, however some schools do require you to live on campus for your first year. </a:t>
            </a:r>
          </a:p>
          <a:p>
            <a:endParaRPr lang="en-US" baseline="0" dirty="0" smtClean="0"/>
          </a:p>
          <a:p>
            <a:r>
              <a:rPr lang="en-US" baseline="0" dirty="0" smtClean="0"/>
              <a:t>On Campus:</a:t>
            </a:r>
          </a:p>
          <a:p>
            <a:r>
              <a:rPr lang="en-US" baseline="0" dirty="0" smtClean="0"/>
              <a:t>	-Its easier to access campus and get to your classes.</a:t>
            </a:r>
          </a:p>
          <a:p>
            <a:r>
              <a:rPr lang="en-US" baseline="0" dirty="0" smtClean="0"/>
              <a:t>	-Its also easier to make new friends, since the people at your school are near you. </a:t>
            </a:r>
          </a:p>
          <a:p>
            <a:r>
              <a:rPr lang="en-US" baseline="0" dirty="0" smtClean="0"/>
              <a:t>	-Choosing a roommate: You can either let the campus randomly pick, or sign up for a social media like site provided by your school where you can meet people looking for roommates at 	your school</a:t>
            </a:r>
          </a:p>
          <a:p>
            <a:r>
              <a:rPr lang="en-US" baseline="0" dirty="0" smtClean="0"/>
              <a:t>	-Your college may not allow freshmen to have cars on campus, so its important that you know the rules if you do have a car</a:t>
            </a:r>
          </a:p>
          <a:p>
            <a:r>
              <a:rPr lang="en-US" baseline="0" dirty="0" smtClean="0"/>
              <a:t>Off Campus:</a:t>
            </a:r>
          </a:p>
          <a:p>
            <a:r>
              <a:rPr lang="en-US" baseline="0" dirty="0" smtClean="0"/>
              <a:t>	-More independence from school</a:t>
            </a:r>
          </a:p>
          <a:p>
            <a:r>
              <a:rPr lang="en-US" baseline="0" dirty="0" smtClean="0"/>
              <a:t>	-You will have to buy your own food and make meals</a:t>
            </a:r>
          </a:p>
          <a:p>
            <a:r>
              <a:rPr lang="en-US" baseline="0" dirty="0" smtClean="0"/>
              <a:t>	-Share an apartment with friends, even if they're not going to your school</a:t>
            </a:r>
          </a:p>
          <a:p>
            <a:r>
              <a:rPr lang="en-US" baseline="0" dirty="0" smtClean="0"/>
              <a:t>	-Slightly more difficult to commute to school, especially if you live in a high traffic area. </a:t>
            </a:r>
          </a:p>
          <a:p>
            <a:r>
              <a:rPr lang="en-US" baseline="0" dirty="0" smtClean="0"/>
              <a:t>Tip for off campus: Before signing a contract, have it reviewed by a licensed lawyer or a professional to ensure there are no ‘catches’ </a:t>
            </a:r>
            <a:endParaRPr lang="en-US" dirty="0"/>
          </a:p>
        </p:txBody>
      </p:sp>
      <p:sp>
        <p:nvSpPr>
          <p:cNvPr id="4" name="Slide Number Placeholder 3"/>
          <p:cNvSpPr>
            <a:spLocks noGrp="1"/>
          </p:cNvSpPr>
          <p:nvPr>
            <p:ph type="sldNum" sz="quarter" idx="10"/>
          </p:nvPr>
        </p:nvSpPr>
        <p:spPr/>
        <p:txBody>
          <a:bodyPr/>
          <a:lstStyle/>
          <a:p>
            <a:fld id="{FB7E3DEB-AA6F-4AD2-AF89-E0E9FAE2176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Note: Students no longer need to complete the FAFSA in order to receive the Florida Bright Futures.</a:t>
            </a:r>
            <a:r>
              <a:rPr lang="en-US" sz="1600" baseline="0" dirty="0" smtClean="0"/>
              <a:t> Scholarship</a:t>
            </a:r>
          </a:p>
          <a:p>
            <a:r>
              <a:rPr lang="en-US" sz="1600" dirty="0" smtClean="0"/>
              <a:t>Tip: Students should see what types</a:t>
            </a:r>
            <a:r>
              <a:rPr lang="en-US" sz="1600" baseline="0" dirty="0" smtClean="0"/>
              <a:t> of loans are available. Some loans have lower interest rates and others one just shouldn’t touch unless they have too.</a:t>
            </a:r>
          </a:p>
          <a:p>
            <a:endParaRPr lang="en-US" sz="1600" baseline="0" dirty="0" smtClean="0"/>
          </a:p>
          <a:p>
            <a:r>
              <a:rPr lang="en-US" sz="1600" baseline="0" dirty="0" smtClean="0"/>
              <a:t>What's the difference?!</a:t>
            </a:r>
          </a:p>
          <a:p>
            <a:r>
              <a:rPr lang="en-US" sz="1600" baseline="0" dirty="0" smtClean="0"/>
              <a:t>Grants: Are need based and come from government and private </a:t>
            </a:r>
            <a:r>
              <a:rPr lang="en-US" sz="1600" baseline="0" dirty="0" err="1" smtClean="0"/>
              <a:t>organiations</a:t>
            </a:r>
            <a:endParaRPr lang="en-US" sz="1600" baseline="0" dirty="0" smtClean="0"/>
          </a:p>
          <a:p>
            <a:r>
              <a:rPr lang="en-US" sz="1600" baseline="0" dirty="0" smtClean="0"/>
              <a:t>Scholarships: Are mostly merit based (GPA, Academic/Athletic standings)</a:t>
            </a:r>
          </a:p>
          <a:p>
            <a:r>
              <a:rPr lang="en-US" sz="1600" baseline="0" dirty="0" smtClean="0"/>
              <a:t>	-Scholarship Search Engines to try:</a:t>
            </a:r>
          </a:p>
          <a:p>
            <a:r>
              <a:rPr lang="en-US" sz="1600" baseline="0" dirty="0" smtClean="0"/>
              <a:t>		-</a:t>
            </a:r>
            <a:r>
              <a:rPr lang="en-US" sz="1600" baseline="0" dirty="0" err="1" smtClean="0"/>
              <a:t>Fastwebs</a:t>
            </a:r>
            <a:endParaRPr lang="en-US" sz="1600" baseline="0" dirty="0" smtClean="0"/>
          </a:p>
          <a:p>
            <a:r>
              <a:rPr lang="en-US" sz="1600" baseline="0" dirty="0" smtClean="0"/>
              <a:t>		-Niche</a:t>
            </a:r>
          </a:p>
          <a:p>
            <a:r>
              <a:rPr lang="en-US" sz="1600" baseline="0" dirty="0" smtClean="0"/>
              <a:t>		-</a:t>
            </a:r>
            <a:r>
              <a:rPr lang="en-US" sz="1600" baseline="0" dirty="0" err="1" smtClean="0"/>
              <a:t>Chegg</a:t>
            </a:r>
            <a:endParaRPr lang="en-US" sz="1600" baseline="0" dirty="0" smtClean="0"/>
          </a:p>
          <a:p>
            <a:r>
              <a:rPr lang="en-US" sz="1600" baseline="0" dirty="0" smtClean="0"/>
              <a:t>Student Loans: A loan is a form of student aid that must be applied for and paid back to the provider with interest and is based on income, taxes and the school desired.</a:t>
            </a:r>
          </a:p>
          <a:p>
            <a:endParaRPr lang="en-US" dirty="0"/>
          </a:p>
        </p:txBody>
      </p:sp>
      <p:sp>
        <p:nvSpPr>
          <p:cNvPr id="4" name="Slide Number Placeholder 3"/>
          <p:cNvSpPr>
            <a:spLocks noGrp="1"/>
          </p:cNvSpPr>
          <p:nvPr>
            <p:ph type="sldNum" sz="quarter" idx="10"/>
          </p:nvPr>
        </p:nvSpPr>
        <p:spPr/>
        <p:txBody>
          <a:bodyPr/>
          <a:lstStyle/>
          <a:p>
            <a:fld id="{FB7E3DEB-AA6F-4AD2-AF89-E0E9FAE2176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a:t>
            </a:r>
            <a:r>
              <a:rPr lang="en-US" baseline="0" dirty="0" smtClean="0"/>
              <a:t> on to the colleges website over the summer before your senior year and begin to fill out their applications and write the essays. Even if you don</a:t>
            </a:r>
            <a:r>
              <a:rPr lang="fr-FR" baseline="0" dirty="0" smtClean="0"/>
              <a:t>’</a:t>
            </a:r>
            <a:r>
              <a:rPr lang="en-US" baseline="0" dirty="0" smtClean="0"/>
              <a:t>t submit them until you start school, it will be helpful to not have all that work once school begins.</a:t>
            </a:r>
          </a:p>
          <a:p>
            <a:endParaRPr lang="en-US" baseline="0" dirty="0" smtClean="0"/>
          </a:p>
          <a:p>
            <a:r>
              <a:rPr lang="en-US" baseline="0" dirty="0" smtClean="0"/>
              <a:t>Have either digital copies or printed copied of everything that you send in, just in case something goes missing, so you can send it in again as soon as possible.</a:t>
            </a:r>
            <a:endParaRPr lang="en-US" dirty="0"/>
          </a:p>
        </p:txBody>
      </p:sp>
      <p:sp>
        <p:nvSpPr>
          <p:cNvPr id="4" name="Slide Number Placeholder 3"/>
          <p:cNvSpPr>
            <a:spLocks noGrp="1"/>
          </p:cNvSpPr>
          <p:nvPr>
            <p:ph type="sldNum" sz="quarter" idx="10"/>
          </p:nvPr>
        </p:nvSpPr>
        <p:spPr/>
        <p:txBody>
          <a:bodyPr/>
          <a:lstStyle/>
          <a:p>
            <a:fld id="{FB7E3DEB-AA6F-4AD2-AF89-E0E9FAE2176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Many</a:t>
            </a:r>
            <a:r>
              <a:rPr lang="en-US" baseline="0" dirty="0" smtClean="0"/>
              <a:t> universities are now switching from looking at academics to checking out what the student does outside of school. Encourage them to talk about what they have done in their community as schools are looking at what a student can bring to the student population.</a:t>
            </a:r>
            <a:endParaRPr lang="en-US" baseline="0" dirty="0"/>
          </a:p>
          <a:p>
            <a:endParaRPr lang="en-US" baseline="0" dirty="0"/>
          </a:p>
          <a:p>
            <a:r>
              <a:rPr lang="en-US" baseline="0" dirty="0" smtClean="0"/>
              <a:t>What to include in resume:</a:t>
            </a:r>
          </a:p>
          <a:p>
            <a:r>
              <a:rPr lang="en-US" baseline="0" dirty="0" smtClean="0"/>
              <a:t>	-Extra-</a:t>
            </a:r>
            <a:r>
              <a:rPr lang="en-US" baseline="0" dirty="0" err="1" smtClean="0"/>
              <a:t>curriculars</a:t>
            </a:r>
            <a:r>
              <a:rPr lang="en-US" baseline="0" dirty="0" smtClean="0"/>
              <a:t>: Key Club, NHS, Student Government, Art Club, Best Buddies, etc.</a:t>
            </a:r>
          </a:p>
          <a:p>
            <a:r>
              <a:rPr lang="en-US" baseline="0" dirty="0" smtClean="0"/>
              <a:t>	-Any Part time jobs</a:t>
            </a:r>
          </a:p>
          <a:p>
            <a:r>
              <a:rPr lang="en-US" baseline="0" dirty="0" smtClean="0"/>
              <a:t>	-Volunteer hours or experience</a:t>
            </a:r>
          </a:p>
          <a:p>
            <a:r>
              <a:rPr lang="en-US" baseline="0" dirty="0" smtClean="0"/>
              <a:t>	-Leadership Roles: Club officer, LTG, Class President, etc. </a:t>
            </a:r>
          </a:p>
          <a:p>
            <a:r>
              <a:rPr lang="en-US" baseline="0" dirty="0" smtClean="0"/>
              <a:t>	-Any awards received: Academic, artistic, Distinguished Officer, etc. </a:t>
            </a:r>
          </a:p>
          <a:p>
            <a:r>
              <a:rPr lang="en-US" baseline="0" dirty="0" smtClean="0"/>
              <a:t>Essay: The admissions office not only want some one unique and well rounded, but they also what someone who will be a good fit for that school. Be sure to incorporate how that specific school will help you and how you will benefit to the school. For example, what programs do they offer that will help with your major or what you would like to do with your life.</a:t>
            </a:r>
          </a:p>
          <a:p>
            <a:endParaRPr lang="en-US" baseline="0" dirty="0" smtClean="0"/>
          </a:p>
          <a:p>
            <a:r>
              <a:rPr lang="en-US" baseline="0" dirty="0" smtClean="0"/>
              <a:t>Letters of recommendation: When you ask someone to write you a letter of recommendation, make sure they know all the things you have done and are able to highlight them and make you stand out. It might be beneficial to give them a copy of your resume and all other things that you want to have in your letter. </a:t>
            </a:r>
          </a:p>
          <a:p>
            <a:r>
              <a:rPr lang="en-US" baseline="0" dirty="0" smtClean="0"/>
              <a:t>	-If you don</a:t>
            </a:r>
            <a:r>
              <a:rPr lang="fr-FR" baseline="0" dirty="0" smtClean="0"/>
              <a:t>’</a:t>
            </a:r>
            <a:r>
              <a:rPr lang="en-US" baseline="0" dirty="0" smtClean="0"/>
              <a:t>t give them this stuff, </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B7E3DEB-AA6F-4AD2-AF89-E0E9FAE2176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terms of deciding majors, </a:t>
            </a:r>
            <a:r>
              <a:rPr lang="en-US" baseline="0" dirty="0" smtClean="0"/>
              <a:t>student should also talk to their Orientation Leader or advisor because requirements for majors are constantly changing.</a:t>
            </a:r>
          </a:p>
          <a:p>
            <a:endParaRPr lang="en-US" baseline="0" dirty="0" smtClean="0"/>
          </a:p>
          <a:p>
            <a:r>
              <a:rPr lang="en-US" baseline="0" dirty="0" smtClean="0"/>
              <a:t>College tours: Its best to take a tour before deciding if a school is the right fit for you. It will help to determine if you are comfortable with the size and atmosphere of the campus, the distance from home, and the dorms. </a:t>
            </a:r>
          </a:p>
          <a:p>
            <a:r>
              <a:rPr lang="en-US" baseline="0" dirty="0" smtClean="0"/>
              <a:t>	-If possible, schedule a tour with someone who actually goes to the school. They will be able to provide a more accurate depiction of what it will be like if you were to attend that school. </a:t>
            </a:r>
          </a:p>
          <a:p>
            <a:r>
              <a:rPr lang="en-US" baseline="0" dirty="0" smtClean="0"/>
              <a:t>	-Best if you schedule a tour when you are looking a colleges, but you could also take one before the beginning of your freshman year. </a:t>
            </a:r>
          </a:p>
          <a:p>
            <a:endParaRPr lang="en-US" baseline="0" dirty="0" smtClean="0"/>
          </a:p>
          <a:p>
            <a:r>
              <a:rPr lang="en-US" baseline="0" dirty="0" smtClean="0"/>
              <a:t>Essays: Be sure to get a second and third opinion on your essays! The more people revise it, the more mistakes they will catch and the better it will be</a:t>
            </a:r>
          </a:p>
          <a:p>
            <a:r>
              <a:rPr lang="en-US" baseline="0" dirty="0" smtClean="0"/>
              <a:t>	-CKI Members have written a few essays, and I’m sure they wouldn't</a:t>
            </a:r>
            <a:r>
              <a:rPr lang="fr-FR" baseline="0" dirty="0" smtClean="0"/>
              <a:t>’</a:t>
            </a:r>
            <a:r>
              <a:rPr lang="en-US" baseline="0" dirty="0" smtClean="0"/>
              <a:t>t mind taking a look at yours. Feel free to ask them!</a:t>
            </a:r>
          </a:p>
          <a:p>
            <a:endParaRPr lang="en-US" dirty="0"/>
          </a:p>
        </p:txBody>
      </p:sp>
      <p:sp>
        <p:nvSpPr>
          <p:cNvPr id="4" name="Slide Number Placeholder 3"/>
          <p:cNvSpPr>
            <a:spLocks noGrp="1"/>
          </p:cNvSpPr>
          <p:nvPr>
            <p:ph type="sldNum" sz="quarter" idx="10"/>
          </p:nvPr>
        </p:nvSpPr>
        <p:spPr/>
        <p:txBody>
          <a:bodyPr/>
          <a:lstStyle/>
          <a:p>
            <a:fld id="{FB7E3DEB-AA6F-4AD2-AF89-E0E9FAE2176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Rate My Professor: </a:t>
            </a:r>
          </a:p>
          <a:p>
            <a:pPr lvl="2"/>
            <a:r>
              <a:rPr lang="en-US" baseline="0" dirty="0" smtClean="0"/>
              <a:t>-</a:t>
            </a:r>
            <a:r>
              <a:rPr lang="en-US" dirty="0" smtClean="0"/>
              <a:t>It  can be a handy tool when deciding which professor to take, but sometimes it can be wrong! </a:t>
            </a:r>
          </a:p>
          <a:p>
            <a:pPr lvl="2"/>
            <a:r>
              <a:rPr lang="en-US" dirty="0" smtClean="0"/>
              <a:t>Take everything you read on that site with a grain of salt.</a:t>
            </a:r>
          </a:p>
          <a:p>
            <a:endParaRPr lang="en-US"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Do’s: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-Always go to class: </a:t>
            </a:r>
            <a:r>
              <a:rPr lang="en-US" dirty="0" smtClean="0"/>
              <a:t>The one class you decide to skip will (almost) </a:t>
            </a:r>
            <a:r>
              <a:rPr lang="en-US" dirty="0" smtClean="0">
                <a:solidFill>
                  <a:srgbClr val="139DEB"/>
                </a:solidFill>
              </a:rPr>
              <a:t>ALWAYS </a:t>
            </a:r>
            <a:r>
              <a:rPr lang="en-US" dirty="0" smtClean="0"/>
              <a:t>be the class where you have a pop quiz, the professor gives extra credit, or there’s a test review.</a:t>
            </a:r>
            <a:endParaRPr lang="en-US"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-Stick to your major: </a:t>
            </a:r>
            <a:r>
              <a:rPr lang="en-US" dirty="0" smtClean="0"/>
              <a:t>Don’t end up taking another year to graduate just because you took too many filler classes! Remember, more classes</a:t>
            </a:r>
            <a:r>
              <a:rPr lang="en-US" baseline="0" dirty="0" smtClean="0"/>
              <a:t> mean more money, especially if they wont help you to graduate!</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-Go to your professors officer hours: The more your professors see you care about your grade, the more they will be willing to help you out or give you extra credit when you need it.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Do Not:</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-Lose your syllabus: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-Trust rate my Professor: Many schools actually have their own version of Rate my Professor that is always more accurate in evaluating a teacher.</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FB7E3DEB-AA6F-4AD2-AF89-E0E9FAE2176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74800"/>
            <a:ext cx="7772400" cy="1470025"/>
          </a:xfrm>
        </p:spPr>
        <p:txBody>
          <a:bodyPr>
            <a:noAutofit/>
          </a:bodyPr>
          <a:lstStyle>
            <a:lvl1pPr algn="ctr">
              <a:defRPr sz="4800" b="1">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1371600" y="3121025"/>
            <a:ext cx="6400800" cy="1371600"/>
          </a:xfrm>
        </p:spPr>
        <p:txBody>
          <a:bodyPr>
            <a:normAutofit/>
          </a:bodyPr>
          <a:lstStyle>
            <a:lvl1pPr marL="0" indent="0" algn="ctr">
              <a:buNone/>
              <a:defRPr sz="3200" b="1">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Content Placeholder 12"/>
          <p:cNvSpPr>
            <a:spLocks noGrp="1"/>
          </p:cNvSpPr>
          <p:nvPr>
            <p:ph sz="quarter" idx="10" hasCustomPrompt="1"/>
          </p:nvPr>
        </p:nvSpPr>
        <p:spPr>
          <a:xfrm>
            <a:off x="2628900" y="4572000"/>
            <a:ext cx="3886200" cy="914400"/>
          </a:xfrm>
        </p:spPr>
        <p:txBody>
          <a:bodyPr>
            <a:normAutofit/>
          </a:bodyPr>
          <a:lstStyle>
            <a:lvl1pPr marL="0" indent="0" algn="ctr">
              <a:buNone/>
              <a:defRPr lang="en-US" sz="2000" b="1" kern="1200" dirty="0">
                <a:solidFill>
                  <a:schemeClr val="bg1"/>
                </a:solidFill>
                <a:latin typeface="Verdana" pitchFamily="34" charset="0"/>
                <a:ea typeface="Verdana" pitchFamily="34" charset="0"/>
                <a:cs typeface="Verdana" pitchFamily="34" charset="0"/>
              </a:defRPr>
            </a:lvl1pPr>
          </a:lstStyle>
          <a:p>
            <a:r>
              <a:rPr lang="en-US" dirty="0" smtClean="0"/>
              <a:t>Click to enter date</a:t>
            </a:r>
            <a:endParaRPr lang="en-US" sz="2000" dirty="0">
              <a:solidFill>
                <a:schemeClr val="bg1">
                  <a:lumMod val="75000"/>
                </a:schemeClr>
              </a:solidFill>
            </a:endParaRPr>
          </a:p>
        </p:txBody>
      </p:sp>
    </p:spTree>
    <p:extLst>
      <p:ext uri="{BB962C8B-B14F-4D97-AF65-F5344CB8AC3E}">
        <p14:creationId xmlns="" xmlns:p14="http://schemas.microsoft.com/office/powerpoint/2010/main" val="6467141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27FC1E-3D63-4035-8013-B300E06904B7}" type="datetimeFigureOut">
              <a:rPr lang="en-US" smtClean="0"/>
              <a:pPr/>
              <a:t>8/25/2015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F1EDE2-1F6D-49E8-84BC-E7E47F967BBA}" type="slidenum">
              <a:rPr lang="en-US" smtClean="0"/>
              <a:pPr/>
              <a:t>‹#›</a:t>
            </a:fld>
            <a:endParaRPr lang="en-US" dirty="0"/>
          </a:p>
        </p:txBody>
      </p:sp>
    </p:spTree>
    <p:extLst>
      <p:ext uri="{BB962C8B-B14F-4D97-AF65-F5344CB8AC3E}">
        <p14:creationId xmlns="" xmlns:p14="http://schemas.microsoft.com/office/powerpoint/2010/main" val="3940660012"/>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27FC1E-3D63-4035-8013-B300E06904B7}" type="datetimeFigureOut">
              <a:rPr lang="en-US" smtClean="0"/>
              <a:pPr/>
              <a:t>8/25/2015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F1EDE2-1F6D-49E8-84BC-E7E47F967BBA}" type="slidenum">
              <a:rPr lang="en-US" smtClean="0"/>
              <a:pPr/>
              <a:t>‹#›</a:t>
            </a:fld>
            <a:endParaRPr lang="en-US" dirty="0"/>
          </a:p>
        </p:txBody>
      </p:sp>
    </p:spTree>
    <p:extLst>
      <p:ext uri="{BB962C8B-B14F-4D97-AF65-F5344CB8AC3E}">
        <p14:creationId xmlns="" xmlns:p14="http://schemas.microsoft.com/office/powerpoint/2010/main" val="2054519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27FC1E-3D63-4035-8013-B300E06904B7}" type="datetimeFigureOut">
              <a:rPr lang="en-US" smtClean="0"/>
              <a:pPr/>
              <a:t>8/25/2015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F1EDE2-1F6D-49E8-84BC-E7E47F967BBA}" type="slidenum">
              <a:rPr lang="en-US" smtClean="0"/>
              <a:pPr/>
              <a:t>‹#›</a:t>
            </a:fld>
            <a:endParaRPr lang="en-US" dirty="0"/>
          </a:p>
        </p:txBody>
      </p:sp>
    </p:spTree>
    <p:extLst>
      <p:ext uri="{BB962C8B-B14F-4D97-AF65-F5344CB8AC3E}">
        <p14:creationId xmlns="" xmlns:p14="http://schemas.microsoft.com/office/powerpoint/2010/main" val="4029263647"/>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27FC1E-3D63-4035-8013-B300E06904B7}" type="datetimeFigureOut">
              <a:rPr lang="en-US" smtClean="0"/>
              <a:pPr/>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1EDE2-1F6D-49E8-84BC-E7E47F967BBA}" type="slidenum">
              <a:rPr lang="en-US" smtClean="0"/>
              <a:pPr/>
              <a:t>‹#›</a:t>
            </a:fld>
            <a:endParaRPr lang="en-US"/>
          </a:p>
        </p:txBody>
      </p:sp>
    </p:spTree>
    <p:extLst>
      <p:ext uri="{BB962C8B-B14F-4D97-AF65-F5344CB8AC3E}">
        <p14:creationId xmlns="" xmlns:p14="http://schemas.microsoft.com/office/powerpoint/2010/main" val="2623527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27FC1E-3D63-4035-8013-B300E06904B7}" type="datetimeFigureOut">
              <a:rPr lang="en-US" smtClean="0"/>
              <a:pPr/>
              <a:t>8/25/2015</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F1EDE2-1F6D-49E8-84BC-E7E47F967BBA}" type="slidenum">
              <a:rPr lang="en-US" smtClean="0"/>
              <a:pPr/>
              <a:t>‹#›</a:t>
            </a:fld>
            <a:endParaRPr lang="en-US" dirty="0"/>
          </a:p>
        </p:txBody>
      </p:sp>
    </p:spTree>
    <p:extLst>
      <p:ext uri="{BB962C8B-B14F-4D97-AF65-F5344CB8AC3E}">
        <p14:creationId xmlns="" xmlns:p14="http://schemas.microsoft.com/office/powerpoint/2010/main" val="821238822"/>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27FC1E-3D63-4035-8013-B300E06904B7}" type="datetimeFigureOut">
              <a:rPr lang="en-US" smtClean="0"/>
              <a:pPr/>
              <a:t>8/25/2015</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F1EDE2-1F6D-49E8-84BC-E7E47F967BBA}" type="slidenum">
              <a:rPr lang="en-US" smtClean="0"/>
              <a:pPr/>
              <a:t>‹#›</a:t>
            </a:fld>
            <a:endParaRPr lang="en-US" dirty="0"/>
          </a:p>
        </p:txBody>
      </p:sp>
    </p:spTree>
    <p:extLst>
      <p:ext uri="{BB962C8B-B14F-4D97-AF65-F5344CB8AC3E}">
        <p14:creationId xmlns="" xmlns:p14="http://schemas.microsoft.com/office/powerpoint/2010/main" val="9498354"/>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27FC1E-3D63-4035-8013-B300E06904B7}" type="datetimeFigureOut">
              <a:rPr lang="en-US" smtClean="0"/>
              <a:pPr/>
              <a:t>8/25/2015</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F1EDE2-1F6D-49E8-84BC-E7E47F967BBA}" type="slidenum">
              <a:rPr lang="en-US" smtClean="0"/>
              <a:pPr/>
              <a:t>‹#›</a:t>
            </a:fld>
            <a:endParaRPr lang="en-US" dirty="0"/>
          </a:p>
        </p:txBody>
      </p:sp>
    </p:spTree>
    <p:extLst>
      <p:ext uri="{BB962C8B-B14F-4D97-AF65-F5344CB8AC3E}">
        <p14:creationId xmlns="" xmlns:p14="http://schemas.microsoft.com/office/powerpoint/2010/main" val="1520617443"/>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27FC1E-3D63-4035-8013-B300E06904B7}" type="datetimeFigureOut">
              <a:rPr lang="en-US" smtClean="0"/>
              <a:pPr/>
              <a:t>8/25/2015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1EDE2-1F6D-49E8-84BC-E7E47F967BBA}" type="slidenum">
              <a:rPr lang="en-US" smtClean="0"/>
              <a:pPr/>
              <a:t>‹#›</a:t>
            </a:fld>
            <a:endParaRPr lang="en-US"/>
          </a:p>
        </p:txBody>
      </p:sp>
      <p:sp>
        <p:nvSpPr>
          <p:cNvPr id="8" name="Title 1"/>
          <p:cNvSpPr txBox="1">
            <a:spLocks/>
          </p:cNvSpPr>
          <p:nvPr userDrawn="1"/>
        </p:nvSpPr>
        <p:spPr>
          <a:xfrm>
            <a:off x="3733800" y="228600"/>
            <a:ext cx="4953000" cy="846138"/>
          </a:xfrm>
          <a:prstGeom prst="rect">
            <a:avLst/>
          </a:prstGeom>
        </p:spPr>
        <p:txBody>
          <a:bodyPr vert="horz" lIns="91440" tIns="45720" rIns="91440" bIns="45720" rtlCol="0" anchor="ctr">
            <a:normAutofit fontScale="62500" lnSpcReduction="20000"/>
          </a:bodyPr>
          <a:lstStyle>
            <a:lvl1pPr algn="l" defTabSz="914400" rtl="0" eaLnBrk="1" latinLnBrk="0" hangingPunct="1">
              <a:spcBef>
                <a:spcPct val="0"/>
              </a:spcBef>
              <a:buNone/>
              <a:defRPr sz="4400" i="0" kern="1200">
                <a:solidFill>
                  <a:schemeClr val="bg1"/>
                </a:solidFill>
                <a:latin typeface="Palatino Linotype" pitchFamily="18" charset="0"/>
                <a:ea typeface="Verdana" pitchFamily="34" charset="0"/>
                <a:cs typeface="Verdana" pitchFamily="34"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1969870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27FC1E-3D63-4035-8013-B300E06904B7}" type="datetimeFigureOut">
              <a:rPr lang="en-US" smtClean="0"/>
              <a:pPr/>
              <a:t>8/25/2015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1EDE2-1F6D-49E8-84BC-E7E47F967BBA}" type="slidenum">
              <a:rPr lang="en-US" smtClean="0"/>
              <a:pPr/>
              <a:t>‹#›</a:t>
            </a:fld>
            <a:endParaRPr lang="en-US" dirty="0"/>
          </a:p>
        </p:txBody>
      </p:sp>
    </p:spTree>
    <p:extLst>
      <p:ext uri="{BB962C8B-B14F-4D97-AF65-F5344CB8AC3E}">
        <p14:creationId xmlns="" xmlns:p14="http://schemas.microsoft.com/office/powerpoint/2010/main" val="3963672754"/>
      </p:ext>
    </p:extLst>
  </p:cSld>
  <p:clrMapOvr>
    <a:masterClrMapping/>
  </p:clrMapOvr>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27FC1E-3D63-4035-8013-B300E06904B7}" type="datetimeFigureOut">
              <a:rPr lang="en-US" smtClean="0"/>
              <a:pPr/>
              <a:t>8/25/2015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F1EDE2-1F6D-49E8-84BC-E7E47F967BBA}" type="slidenum">
              <a:rPr lang="en-US" smtClean="0"/>
              <a:pPr/>
              <a:t>‹#›</a:t>
            </a:fld>
            <a:endParaRPr lang="en-US" dirty="0"/>
          </a:p>
        </p:txBody>
      </p:sp>
    </p:spTree>
    <p:extLst>
      <p:ext uri="{BB962C8B-B14F-4D97-AF65-F5344CB8AC3E}">
        <p14:creationId xmlns="" xmlns:p14="http://schemas.microsoft.com/office/powerpoint/2010/main" val="2794214470"/>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Conven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0775"/>
            <a:ext cx="7772400" cy="1470025"/>
          </a:xfrm>
        </p:spPr>
        <p:txBody>
          <a:bodyPr>
            <a:noAutofit/>
          </a:bodyPr>
          <a:lstStyle>
            <a:lvl1pPr algn="ctr">
              <a:defRPr sz="4800" b="1">
                <a:solidFill>
                  <a:schemeClr val="accent5"/>
                </a:solidFill>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1371600" y="2667000"/>
            <a:ext cx="6400800" cy="1371600"/>
          </a:xfrm>
        </p:spPr>
        <p:txBody>
          <a:bodyPr>
            <a:normAutofit/>
          </a:bodyPr>
          <a:lstStyle>
            <a:lvl1pPr marL="0" indent="0" algn="ctr">
              <a:buNone/>
              <a:defRPr sz="3200" b="1">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Content Placeholder 12"/>
          <p:cNvSpPr>
            <a:spLocks noGrp="1"/>
          </p:cNvSpPr>
          <p:nvPr>
            <p:ph sz="quarter" idx="10" hasCustomPrompt="1"/>
          </p:nvPr>
        </p:nvSpPr>
        <p:spPr>
          <a:xfrm>
            <a:off x="2628900" y="4117975"/>
            <a:ext cx="3886200" cy="914400"/>
          </a:xfrm>
        </p:spPr>
        <p:txBody>
          <a:bodyPr>
            <a:normAutofit/>
          </a:bodyPr>
          <a:lstStyle>
            <a:lvl1pPr marL="0" indent="0" algn="ctr">
              <a:buNone/>
              <a:defRPr lang="en-US" sz="2000" b="1" kern="1200" dirty="0">
                <a:solidFill>
                  <a:schemeClr val="accent5"/>
                </a:solidFill>
                <a:latin typeface="Verdana" pitchFamily="34" charset="0"/>
                <a:ea typeface="Verdana" pitchFamily="34" charset="0"/>
                <a:cs typeface="Verdana" pitchFamily="34" charset="0"/>
              </a:defRPr>
            </a:lvl1pPr>
          </a:lstStyle>
          <a:p>
            <a:r>
              <a:rPr lang="en-US" dirty="0" smtClean="0"/>
              <a:t>Click to enter date</a:t>
            </a:r>
            <a:endParaRPr lang="en-US" sz="2000" dirty="0">
              <a:solidFill>
                <a:schemeClr val="bg1">
                  <a:lumMod val="75000"/>
                </a:schemeClr>
              </a:solidFill>
            </a:endParaRPr>
          </a:p>
        </p:txBody>
      </p:sp>
    </p:spTree>
    <p:extLst>
      <p:ext uri="{BB962C8B-B14F-4D97-AF65-F5344CB8AC3E}">
        <p14:creationId xmlns="" xmlns:p14="http://schemas.microsoft.com/office/powerpoint/2010/main" val="236544702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27FC1E-3D63-4035-8013-B300E06904B7}" type="datetimeFigureOut">
              <a:rPr lang="en-US" smtClean="0"/>
              <a:pPr/>
              <a:t>8/25/2015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F1EDE2-1F6D-49E8-84BC-E7E47F967BBA}" type="slidenum">
              <a:rPr lang="en-US" smtClean="0"/>
              <a:pPr/>
              <a:t>‹#›</a:t>
            </a:fld>
            <a:endParaRPr lang="en-US" dirty="0"/>
          </a:p>
        </p:txBody>
      </p:sp>
    </p:spTree>
    <p:extLst>
      <p:ext uri="{BB962C8B-B14F-4D97-AF65-F5344CB8AC3E}">
        <p14:creationId xmlns="" xmlns:p14="http://schemas.microsoft.com/office/powerpoint/2010/main" val="1179827091"/>
      </p:ext>
    </p:extLst>
  </p:cSld>
  <p:clrMapOvr>
    <a:masterClrMapping/>
  </p:clrMapOvr>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74800"/>
            <a:ext cx="7772400" cy="1470025"/>
          </a:xfrm>
        </p:spPr>
        <p:txBody>
          <a:bodyPr>
            <a:noAutofit/>
          </a:bodyPr>
          <a:lstStyle>
            <a:lvl1pPr algn="ctr">
              <a:defRPr sz="4800" b="1">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1371600" y="3121025"/>
            <a:ext cx="6400800" cy="1371600"/>
          </a:xfrm>
        </p:spPr>
        <p:txBody>
          <a:bodyPr>
            <a:normAutofit/>
          </a:bodyPr>
          <a:lstStyle>
            <a:lvl1pPr marL="0" indent="0" algn="ctr">
              <a:buNone/>
              <a:defRPr sz="3200" b="1">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Content Placeholder 12"/>
          <p:cNvSpPr>
            <a:spLocks noGrp="1"/>
          </p:cNvSpPr>
          <p:nvPr>
            <p:ph sz="quarter" idx="10" hasCustomPrompt="1"/>
          </p:nvPr>
        </p:nvSpPr>
        <p:spPr>
          <a:xfrm>
            <a:off x="2628900" y="4572000"/>
            <a:ext cx="3886200" cy="914400"/>
          </a:xfrm>
        </p:spPr>
        <p:txBody>
          <a:bodyPr>
            <a:normAutofit/>
          </a:bodyPr>
          <a:lstStyle>
            <a:lvl1pPr marL="0" indent="0" algn="ctr">
              <a:buNone/>
              <a:defRPr lang="en-US" sz="2000" b="1" kern="1200" dirty="0">
                <a:solidFill>
                  <a:schemeClr val="bg1"/>
                </a:solidFill>
                <a:latin typeface="Verdana" pitchFamily="34" charset="0"/>
                <a:ea typeface="Verdana" pitchFamily="34" charset="0"/>
                <a:cs typeface="Verdana" pitchFamily="34" charset="0"/>
              </a:defRPr>
            </a:lvl1pPr>
          </a:lstStyle>
          <a:p>
            <a:r>
              <a:rPr lang="en-US" dirty="0" smtClean="0"/>
              <a:t>Click to enter date</a:t>
            </a:r>
            <a:endParaRPr lang="en-US" sz="2000" dirty="0">
              <a:solidFill>
                <a:schemeClr val="bg1">
                  <a:lumMod val="75000"/>
                </a:schemeClr>
              </a:solidFill>
            </a:endParaRPr>
          </a:p>
        </p:txBody>
      </p:sp>
    </p:spTree>
    <p:extLst>
      <p:ext uri="{BB962C8B-B14F-4D97-AF65-F5344CB8AC3E}">
        <p14:creationId xmlns="" xmlns:p14="http://schemas.microsoft.com/office/powerpoint/2010/main" val="6467141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19400"/>
            <a:ext cx="7848600" cy="3306763"/>
          </a:xfrm>
        </p:spPr>
        <p:txBody>
          <a:bodyPr/>
          <a:lstStyle>
            <a:lvl2pPr marL="742950" indent="-285750">
              <a:buSzPct val="75000"/>
              <a:buFont typeface="Wingdings"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fld id="{C527FC1E-3D63-4035-8013-B300E06904B7}" type="datetimeFigureOut">
              <a:rPr lang="en-US" smtClean="0"/>
              <a:pPr/>
              <a:t>8/25/2015</a:t>
            </a:fld>
            <a:endParaRPr lang="en-US" dirty="0"/>
          </a:p>
        </p:txBody>
      </p:sp>
      <p:sp>
        <p:nvSpPr>
          <p:cNvPr id="7" name="Title Placeholder 1"/>
          <p:cNvSpPr>
            <a:spLocks noGrp="1"/>
          </p:cNvSpPr>
          <p:nvPr>
            <p:ph type="title"/>
          </p:nvPr>
        </p:nvSpPr>
        <p:spPr>
          <a:xfrm>
            <a:off x="457200" y="1752600"/>
            <a:ext cx="6248400" cy="846138"/>
          </a:xfrm>
          <a:prstGeom prst="rect">
            <a:avLst/>
          </a:prstGeom>
        </p:spPr>
        <p:txBody>
          <a:bodyPr vert="horz" lIns="91440" tIns="45720" rIns="91440" bIns="45720" rtlCol="0" anchor="ctr">
            <a:normAutofit/>
          </a:bodyPr>
          <a:lstStyle/>
          <a:p>
            <a:r>
              <a:rPr lang="en-US" dirty="0" smtClean="0"/>
              <a:t>Click to edit Master</a:t>
            </a:r>
            <a:endParaRPr lang="en-US" dirty="0"/>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50000"/>
                  </a:schemeClr>
                </a:solidFill>
                <a:latin typeface="Verdana" pitchFamily="34" charset="0"/>
                <a:ea typeface="Verdana" pitchFamily="34" charset="0"/>
                <a:cs typeface="Verdana" pitchFamily="34" charset="0"/>
              </a:defRPr>
            </a:lvl1pPr>
          </a:lstStyle>
          <a:p>
            <a:fld id="{2DF1EDE2-1F6D-49E8-84BC-E7E47F967BBA}" type="slidenum">
              <a:rPr lang="en-US" smtClean="0"/>
              <a:pPr/>
              <a:t>‹#›</a:t>
            </a:fld>
            <a:endParaRPr lang="en-US" dirty="0"/>
          </a:p>
        </p:txBody>
      </p:sp>
    </p:spTree>
    <p:extLst>
      <p:ext uri="{BB962C8B-B14F-4D97-AF65-F5344CB8AC3E}">
        <p14:creationId xmlns="" xmlns:p14="http://schemas.microsoft.com/office/powerpoint/2010/main" val="8828570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a:t>
            </a:r>
            <a:endParaRPr lang="en-US" dirty="0"/>
          </a:p>
        </p:txBody>
      </p:sp>
      <p:sp>
        <p:nvSpPr>
          <p:cNvPr id="3" name="Content Placeholder 2"/>
          <p:cNvSpPr>
            <a:spLocks noGrp="1"/>
          </p:cNvSpPr>
          <p:nvPr>
            <p:ph sz="half" idx="1"/>
          </p:nvPr>
        </p:nvSpPr>
        <p:spPr>
          <a:xfrm>
            <a:off x="838200" y="27432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76800" y="27432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C527FC1E-3D63-4035-8013-B300E06904B7}" type="datetimeFigureOut">
              <a:rPr lang="en-US" smtClean="0"/>
              <a:pPr/>
              <a:t>8/25/2015</a:t>
            </a:fld>
            <a:endParaRPr lang="en-US"/>
          </a:p>
        </p:txBody>
      </p:sp>
      <p:sp>
        <p:nvSpPr>
          <p:cNvPr id="7" name="Slide Number Placeholder 6"/>
          <p:cNvSpPr>
            <a:spLocks noGrp="1"/>
          </p:cNvSpPr>
          <p:nvPr>
            <p:ph type="sldNum" sz="quarter" idx="12"/>
          </p:nvPr>
        </p:nvSpPr>
        <p:spPr/>
        <p:txBody>
          <a:bodyPr/>
          <a:lstStyle/>
          <a:p>
            <a:fld id="{2DF1EDE2-1F6D-49E8-84BC-E7E47F967BBA}" type="slidenum">
              <a:rPr lang="en-US" smtClean="0"/>
              <a:pPr/>
              <a:t>‹#›</a:t>
            </a:fld>
            <a:endParaRPr lang="en-US"/>
          </a:p>
        </p:txBody>
      </p:sp>
    </p:spTree>
    <p:extLst>
      <p:ext uri="{BB962C8B-B14F-4D97-AF65-F5344CB8AC3E}">
        <p14:creationId xmlns="" xmlns:p14="http://schemas.microsoft.com/office/powerpoint/2010/main" val="786764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orld's Larges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527FC1E-3D63-4035-8013-B300E06904B7}" type="datetimeFigureOut">
              <a:rPr lang="en-US" smtClean="0"/>
              <a:pPr/>
              <a:t>8/25/2015</a:t>
            </a:fld>
            <a:endParaRPr lang="en-US"/>
          </a:p>
        </p:txBody>
      </p:sp>
      <p:sp>
        <p:nvSpPr>
          <p:cNvPr id="7" name="Slide Number Placeholder 6"/>
          <p:cNvSpPr>
            <a:spLocks noGrp="1"/>
          </p:cNvSpPr>
          <p:nvPr>
            <p:ph type="sldNum" sz="quarter" idx="12"/>
          </p:nvPr>
        </p:nvSpPr>
        <p:spPr/>
        <p:txBody>
          <a:bodyPr/>
          <a:lstStyle/>
          <a:p>
            <a:fld id="{2DF1EDE2-1F6D-49E8-84BC-E7E47F967BBA}" type="slidenum">
              <a:rPr lang="en-US" smtClean="0"/>
              <a:pPr/>
              <a:t>‹#›</a:t>
            </a:fld>
            <a:endParaRPr lang="en-US"/>
          </a:p>
        </p:txBody>
      </p:sp>
      <p:pic>
        <p:nvPicPr>
          <p:cNvPr id="6" name="Picture 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2209800" y="1752601"/>
            <a:ext cx="4724400" cy="3809999"/>
          </a:xfrm>
          <a:prstGeom prst="rect">
            <a:avLst/>
          </a:prstGeom>
        </p:spPr>
      </p:pic>
    </p:spTree>
    <p:extLst>
      <p:ext uri="{BB962C8B-B14F-4D97-AF65-F5344CB8AC3E}">
        <p14:creationId xmlns="" xmlns:p14="http://schemas.microsoft.com/office/powerpoint/2010/main" val="38963925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609599"/>
            <a:ext cx="4953000" cy="5562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3754821" y="6356350"/>
            <a:ext cx="2133600" cy="365125"/>
          </a:xfrm>
        </p:spPr>
        <p:txBody>
          <a:bodyPr/>
          <a:lstStyle>
            <a:lvl1pPr>
              <a:defRPr>
                <a:solidFill>
                  <a:schemeClr val="bg1">
                    <a:lumMod val="50000"/>
                  </a:schemeClr>
                </a:solidFill>
              </a:defRPr>
            </a:lvl1pPr>
          </a:lstStyle>
          <a:p>
            <a:fld id="{C527FC1E-3D63-4035-8013-B300E06904B7}" type="datetimeFigureOut">
              <a:rPr lang="en-US" smtClean="0"/>
              <a:pPr/>
              <a:t>8/25/2015</a:t>
            </a:fld>
            <a:endParaRPr lang="en-US" dirty="0"/>
          </a:p>
        </p:txBody>
      </p:sp>
      <p:sp>
        <p:nvSpPr>
          <p:cNvPr id="7" name="Slide Number Placeholder 6"/>
          <p:cNvSpPr>
            <a:spLocks noGrp="1"/>
          </p:cNvSpPr>
          <p:nvPr>
            <p:ph type="sldNum" sz="quarter" idx="12"/>
          </p:nvPr>
        </p:nvSpPr>
        <p:spPr/>
        <p:txBody>
          <a:bodyPr/>
          <a:lstStyle>
            <a:lvl1pPr>
              <a:defRPr>
                <a:solidFill>
                  <a:schemeClr val="bg1">
                    <a:lumMod val="50000"/>
                  </a:schemeClr>
                </a:solidFill>
              </a:defRPr>
            </a:lvl1pPr>
          </a:lstStyle>
          <a:p>
            <a:fld id="{2DF1EDE2-1F6D-49E8-84BC-E7E47F967BBA}" type="slidenum">
              <a:rPr lang="en-US" smtClean="0"/>
              <a:pPr/>
              <a:t>‹#›</a:t>
            </a:fld>
            <a:endParaRPr lang="en-US"/>
          </a:p>
        </p:txBody>
      </p:sp>
      <p:sp>
        <p:nvSpPr>
          <p:cNvPr id="2" name="Title 1"/>
          <p:cNvSpPr>
            <a:spLocks noGrp="1"/>
          </p:cNvSpPr>
          <p:nvPr>
            <p:ph type="title"/>
          </p:nvPr>
        </p:nvSpPr>
        <p:spPr>
          <a:xfrm>
            <a:off x="457201" y="609600"/>
            <a:ext cx="2743200" cy="776143"/>
          </a:xfrm>
        </p:spPr>
        <p:txBody>
          <a:bodyPr anchor="b"/>
          <a:lstStyle>
            <a:lvl1pPr algn="l">
              <a:defRPr sz="2000" b="1">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1" y="1600200"/>
            <a:ext cx="2743200" cy="4267200"/>
          </a:xfrm>
        </p:spPr>
        <p:txBody>
          <a:bodyPr>
            <a:normAutofit/>
          </a:bodyPr>
          <a:lstStyle>
            <a:lvl1pPr marL="0" indent="0">
              <a:buNone/>
              <a:defRPr sz="1800">
                <a:solidFill>
                  <a:schemeClr val="bg1">
                    <a:lumMod val="9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itle 1"/>
          <p:cNvSpPr txBox="1">
            <a:spLocks/>
          </p:cNvSpPr>
          <p:nvPr userDrawn="1"/>
        </p:nvSpPr>
        <p:spPr>
          <a:xfrm>
            <a:off x="3733800" y="228600"/>
            <a:ext cx="4953000" cy="846138"/>
          </a:xfrm>
          <a:prstGeom prst="rect">
            <a:avLst/>
          </a:prstGeom>
        </p:spPr>
        <p:txBody>
          <a:bodyPr vert="horz" lIns="91440" tIns="45720" rIns="91440" bIns="45720" rtlCol="0" anchor="ctr">
            <a:normAutofit fontScale="62500" lnSpcReduction="20000"/>
          </a:bodyPr>
          <a:lstStyle>
            <a:lvl1pPr algn="l" defTabSz="914400" rtl="0" eaLnBrk="1" latinLnBrk="0" hangingPunct="1">
              <a:spcBef>
                <a:spcPct val="0"/>
              </a:spcBef>
              <a:buNone/>
              <a:defRPr sz="4400" i="0" kern="1200">
                <a:solidFill>
                  <a:schemeClr val="bg1"/>
                </a:solidFill>
                <a:latin typeface="Palatino Linotype" pitchFamily="18" charset="0"/>
                <a:ea typeface="Verdana" pitchFamily="34" charset="0"/>
                <a:cs typeface="Verdana" pitchFamily="34" charset="0"/>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22792907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1400" y="4724398"/>
            <a:ext cx="3697288" cy="1219201"/>
          </a:xfrm>
        </p:spPr>
        <p:txBody>
          <a:bodyPr anchor="t" anchorCtr="0"/>
          <a:lstStyle>
            <a:lvl1pPr algn="l">
              <a:spcBef>
                <a:spcPts val="1200"/>
              </a:spcBef>
              <a:defRPr sz="2000" b="0">
                <a:solidFill>
                  <a:schemeClr val="bg1">
                    <a:lumMod val="50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533400"/>
            <a:ext cx="5486400" cy="4117974"/>
          </a:xfrm>
          <a:ln w="76200">
            <a:solidFill>
              <a:schemeClr val="accent5">
                <a:lumMod val="40000"/>
                <a:lumOff val="60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p:cNvSpPr>
            <a:spLocks noGrp="1"/>
          </p:cNvSpPr>
          <p:nvPr>
            <p:ph type="dt" sz="half" idx="10"/>
          </p:nvPr>
        </p:nvSpPr>
        <p:spPr>
          <a:xfrm>
            <a:off x="3581400" y="6356350"/>
            <a:ext cx="2133600" cy="365125"/>
          </a:xfrm>
        </p:spPr>
        <p:txBody>
          <a:bodyPr/>
          <a:lstStyle>
            <a:lvl1pPr>
              <a:defRPr>
                <a:solidFill>
                  <a:schemeClr val="bg1">
                    <a:lumMod val="50000"/>
                  </a:schemeClr>
                </a:solidFill>
              </a:defRPr>
            </a:lvl1pPr>
          </a:lstStyle>
          <a:p>
            <a:fld id="{C527FC1E-3D63-4035-8013-B300E06904B7}" type="datetimeFigureOut">
              <a:rPr lang="en-US" smtClean="0"/>
              <a:pPr/>
              <a:t>8/25/2015</a:t>
            </a:fld>
            <a:endParaRPr lang="en-US" dirty="0"/>
          </a:p>
        </p:txBody>
      </p:sp>
      <p:sp>
        <p:nvSpPr>
          <p:cNvPr id="7" name="Slide Number Placeholder 6"/>
          <p:cNvSpPr>
            <a:spLocks noGrp="1"/>
          </p:cNvSpPr>
          <p:nvPr>
            <p:ph type="sldNum" sz="quarter" idx="12"/>
          </p:nvPr>
        </p:nvSpPr>
        <p:spPr/>
        <p:txBody>
          <a:bodyPr/>
          <a:lstStyle>
            <a:lvl1pPr>
              <a:defRPr>
                <a:solidFill>
                  <a:schemeClr val="bg1">
                    <a:lumMod val="50000"/>
                  </a:schemeClr>
                </a:solidFill>
              </a:defRPr>
            </a:lvl1pPr>
          </a:lstStyle>
          <a:p>
            <a:fld id="{2DF1EDE2-1F6D-49E8-84BC-E7E47F967BBA}" type="slidenum">
              <a:rPr lang="en-US" smtClean="0"/>
              <a:pPr/>
              <a:t>‹#›</a:t>
            </a:fld>
            <a:endParaRPr lang="en-US" dirty="0"/>
          </a:p>
        </p:txBody>
      </p:sp>
    </p:spTree>
    <p:extLst>
      <p:ext uri="{BB962C8B-B14F-4D97-AF65-F5344CB8AC3E}">
        <p14:creationId xmlns="" xmlns:p14="http://schemas.microsoft.com/office/powerpoint/2010/main" val="23435683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s with Caption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4876801"/>
            <a:ext cx="3697288" cy="838200"/>
          </a:xfrm>
        </p:spPr>
        <p:txBody>
          <a:bodyPr anchor="t" anchorCtr="0"/>
          <a:lstStyle>
            <a:lvl1pPr algn="l">
              <a:spcBef>
                <a:spcPts val="1200"/>
              </a:spcBef>
              <a:defRPr sz="2000" b="0">
                <a:solidFill>
                  <a:schemeClr val="bg1">
                    <a:lumMod val="50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533400" y="1752600"/>
            <a:ext cx="3862053" cy="2898774"/>
          </a:xfrm>
          <a:ln w="76200">
            <a:solidFill>
              <a:schemeClr val="accent5">
                <a:lumMod val="40000"/>
                <a:lumOff val="60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p:cNvSpPr>
            <a:spLocks noGrp="1"/>
          </p:cNvSpPr>
          <p:nvPr>
            <p:ph type="dt" sz="half" idx="10"/>
          </p:nvPr>
        </p:nvSpPr>
        <p:spPr>
          <a:xfrm>
            <a:off x="533400" y="6356350"/>
            <a:ext cx="2133600" cy="365125"/>
          </a:xfrm>
        </p:spPr>
        <p:txBody>
          <a:bodyPr/>
          <a:lstStyle>
            <a:lvl1pPr>
              <a:defRPr>
                <a:solidFill>
                  <a:schemeClr val="bg1">
                    <a:lumMod val="50000"/>
                  </a:schemeClr>
                </a:solidFill>
              </a:defRPr>
            </a:lvl1pPr>
          </a:lstStyle>
          <a:p>
            <a:fld id="{C527FC1E-3D63-4035-8013-B300E06904B7}" type="datetimeFigureOut">
              <a:rPr lang="en-US" smtClean="0"/>
              <a:pPr/>
              <a:t>8/25/2015</a:t>
            </a:fld>
            <a:endParaRPr lang="en-US" dirty="0"/>
          </a:p>
        </p:txBody>
      </p:sp>
      <p:sp>
        <p:nvSpPr>
          <p:cNvPr id="7" name="Slide Number Placeholder 6"/>
          <p:cNvSpPr>
            <a:spLocks noGrp="1"/>
          </p:cNvSpPr>
          <p:nvPr>
            <p:ph type="sldNum" sz="quarter" idx="12"/>
          </p:nvPr>
        </p:nvSpPr>
        <p:spPr/>
        <p:txBody>
          <a:bodyPr/>
          <a:lstStyle>
            <a:lvl1pPr>
              <a:defRPr>
                <a:solidFill>
                  <a:schemeClr val="bg1">
                    <a:lumMod val="50000"/>
                  </a:schemeClr>
                </a:solidFill>
              </a:defRPr>
            </a:lvl1pPr>
          </a:lstStyle>
          <a:p>
            <a:fld id="{2DF1EDE2-1F6D-49E8-84BC-E7E47F967BBA}" type="slidenum">
              <a:rPr lang="en-US" smtClean="0"/>
              <a:pPr/>
              <a:t>‹#›</a:t>
            </a:fld>
            <a:endParaRPr lang="en-US" dirty="0"/>
          </a:p>
        </p:txBody>
      </p:sp>
      <p:sp>
        <p:nvSpPr>
          <p:cNvPr id="6" name="Picture Placeholder 2"/>
          <p:cNvSpPr>
            <a:spLocks noGrp="1"/>
          </p:cNvSpPr>
          <p:nvPr>
            <p:ph type="pic" idx="13"/>
          </p:nvPr>
        </p:nvSpPr>
        <p:spPr>
          <a:xfrm>
            <a:off x="4724400" y="1752600"/>
            <a:ext cx="3862053" cy="2898774"/>
          </a:xfrm>
          <a:ln w="76200">
            <a:solidFill>
              <a:schemeClr val="accent5">
                <a:lumMod val="40000"/>
                <a:lumOff val="60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Content Placeholder 8"/>
          <p:cNvSpPr>
            <a:spLocks noGrp="1"/>
          </p:cNvSpPr>
          <p:nvPr>
            <p:ph sz="quarter" idx="14"/>
          </p:nvPr>
        </p:nvSpPr>
        <p:spPr>
          <a:xfrm>
            <a:off x="4724400" y="4876800"/>
            <a:ext cx="3886200" cy="838200"/>
          </a:xfrm>
        </p:spPr>
        <p:txBody>
          <a:bodyPr/>
          <a:lstStyle>
            <a:lvl1pPr marL="0" indent="0" algn="l" defTabSz="914400" rtl="0" eaLnBrk="1" latinLnBrk="0" hangingPunct="1">
              <a:spcBef>
                <a:spcPts val="1200"/>
              </a:spcBef>
              <a:buNone/>
              <a:defRPr lang="en-US" sz="2000" b="0" i="0" kern="1200" dirty="0" smtClean="0">
                <a:solidFill>
                  <a:schemeClr val="bg1">
                    <a:lumMod val="50000"/>
                  </a:schemeClr>
                </a:solidFill>
                <a:latin typeface="Verdana" pitchFamily="34" charset="0"/>
                <a:ea typeface="Verdana" pitchFamily="34" charset="0"/>
                <a:cs typeface="Verdana" pitchFamily="34" charset="0"/>
              </a:defRPr>
            </a:lvl1pPr>
            <a:lvl2pPr marL="457200" indent="0" algn="l" defTabSz="914400" rtl="0" eaLnBrk="1" latinLnBrk="0" hangingPunct="1">
              <a:spcBef>
                <a:spcPct val="0"/>
              </a:spcBef>
              <a:buNone/>
              <a:defRPr lang="en-US" sz="2000" b="0" i="0" kern="1200" dirty="0" smtClean="0">
                <a:solidFill>
                  <a:schemeClr val="bg1">
                    <a:lumMod val="50000"/>
                  </a:schemeClr>
                </a:solidFill>
                <a:latin typeface="Palatino Linotype" pitchFamily="18" charset="0"/>
                <a:ea typeface="Verdana" pitchFamily="34" charset="0"/>
                <a:cs typeface="Verdana" pitchFamily="34" charset="0"/>
              </a:defRPr>
            </a:lvl2pPr>
          </a:lstStyle>
          <a:p>
            <a:pPr lvl="0"/>
            <a:r>
              <a:rPr lang="en-US" dirty="0" smtClean="0"/>
              <a:t>Click to edit Master text styles</a:t>
            </a:r>
            <a:endParaRPr lang="en-US" dirty="0"/>
          </a:p>
        </p:txBody>
      </p:sp>
    </p:spTree>
    <p:extLst>
      <p:ext uri="{BB962C8B-B14F-4D97-AF65-F5344CB8AC3E}">
        <p14:creationId xmlns="" xmlns:p14="http://schemas.microsoft.com/office/powerpoint/2010/main" val="30809393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89539680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819400"/>
            <a:ext cx="7772400" cy="3306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lumMod val="50000"/>
                  </a:schemeClr>
                </a:solidFill>
                <a:latin typeface="Verdana" pitchFamily="34" charset="0"/>
                <a:ea typeface="Verdana" pitchFamily="34" charset="0"/>
                <a:cs typeface="Verdana" pitchFamily="34" charset="0"/>
              </a:defRPr>
            </a:lvl1pPr>
          </a:lstStyle>
          <a:p>
            <a:fld id="{C527FC1E-3D63-4035-8013-B300E06904B7}" type="datetimeFigureOut">
              <a:rPr lang="en-US" smtClean="0"/>
              <a:pPr/>
              <a:t>8/25/2015</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50000"/>
                  </a:schemeClr>
                </a:solidFill>
                <a:latin typeface="Verdana" pitchFamily="34" charset="0"/>
                <a:ea typeface="Verdana" pitchFamily="34" charset="0"/>
                <a:cs typeface="Verdana" pitchFamily="34" charset="0"/>
              </a:defRPr>
            </a:lvl1pPr>
          </a:lstStyle>
          <a:p>
            <a:fld id="{2DF1EDE2-1F6D-49E8-84BC-E7E47F967BBA}" type="slidenum">
              <a:rPr lang="en-US" smtClean="0"/>
              <a:pPr/>
              <a:t>‹#›</a:t>
            </a:fld>
            <a:endParaRPr lang="en-US" dirty="0"/>
          </a:p>
        </p:txBody>
      </p:sp>
      <p:sp>
        <p:nvSpPr>
          <p:cNvPr id="2" name="Title Placeholder 1"/>
          <p:cNvSpPr>
            <a:spLocks noGrp="1"/>
          </p:cNvSpPr>
          <p:nvPr>
            <p:ph type="title"/>
          </p:nvPr>
        </p:nvSpPr>
        <p:spPr>
          <a:xfrm>
            <a:off x="457200" y="1752600"/>
            <a:ext cx="6324600" cy="846138"/>
          </a:xfrm>
          <a:prstGeom prst="rect">
            <a:avLst/>
          </a:prstGeom>
        </p:spPr>
        <p:txBody>
          <a:bodyPr vert="horz" lIns="91440" tIns="45720" rIns="91440" bIns="45720" rtlCol="0" anchor="ctr">
            <a:normAutofit/>
          </a:bodyPr>
          <a:lstStyle/>
          <a:p>
            <a:r>
              <a:rPr lang="en-US" dirty="0" smtClean="0"/>
              <a:t>Click to edit Master</a:t>
            </a:r>
            <a:endParaRPr lang="en-US" dirty="0"/>
          </a:p>
        </p:txBody>
      </p:sp>
    </p:spTree>
    <p:extLst>
      <p:ext uri="{BB962C8B-B14F-4D97-AF65-F5344CB8AC3E}">
        <p14:creationId xmlns="" xmlns:p14="http://schemas.microsoft.com/office/powerpoint/2010/main" val="4193243221"/>
      </p:ext>
    </p:extLst>
  </p:cSld>
  <p:clrMap bg1="lt1" tx1="dk1" bg2="lt2" tx2="dk2" accent1="accent1" accent2="accent2" accent3="accent3" accent4="accent4" accent5="accent5" accent6="accent6" hlink="hlink" folHlink="folHlink"/>
  <p:sldLayoutIdLst>
    <p:sldLayoutId id="2147483670" r:id="rId1"/>
    <p:sldLayoutId id="2147483675" r:id="rId2"/>
    <p:sldLayoutId id="2147483671" r:id="rId3"/>
    <p:sldLayoutId id="2147483672" r:id="rId4"/>
    <p:sldLayoutId id="2147483676" r:id="rId5"/>
    <p:sldLayoutId id="2147483673" r:id="rId6"/>
    <p:sldLayoutId id="2147483674" r:id="rId7"/>
    <p:sldLayoutId id="2147483678" r:id="rId8"/>
    <p:sldLayoutId id="2147483677" r:id="rId9"/>
  </p:sldLayoutIdLst>
  <p:timing>
    <p:tnLst>
      <p:par>
        <p:cTn id="1" dur="indefinite" restart="never" nodeType="tmRoot"/>
      </p:par>
    </p:tnLst>
  </p:timing>
  <p:hf hdr="0" ftr="0"/>
  <p:txStyles>
    <p:titleStyle>
      <a:lvl1pPr algn="l" defTabSz="914400" rtl="0" eaLnBrk="1" latinLnBrk="0" hangingPunct="1">
        <a:spcBef>
          <a:spcPct val="0"/>
        </a:spcBef>
        <a:buNone/>
        <a:defRPr sz="4400" i="0" kern="1200">
          <a:solidFill>
            <a:schemeClr val="tx1"/>
          </a:solidFill>
          <a:latin typeface="Verdana" pitchFamily="34" charset="0"/>
          <a:ea typeface="Verdana" pitchFamily="34" charset="0"/>
          <a:cs typeface="Verdana" pitchFamily="34" charset="0"/>
        </a:defRPr>
      </a:lvl1pPr>
    </p:titleStyle>
    <p:bodyStyle>
      <a:lvl1pPr marL="514350" indent="-514350" algn="l" defTabSz="914400" rtl="0" eaLnBrk="1" latinLnBrk="0" hangingPunct="1">
        <a:spcBef>
          <a:spcPts val="1200"/>
        </a:spcBef>
        <a:buClr>
          <a:schemeClr val="accent5"/>
        </a:buClr>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1200"/>
        </a:spcBef>
        <a:buClr>
          <a:schemeClr val="accent5"/>
        </a:buClr>
        <a:buSzPct val="75000"/>
        <a:buFont typeface="Wingdings" pitchFamily="2" charset="2"/>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1200"/>
        </a:spcBef>
        <a:buClr>
          <a:schemeClr val="accent5"/>
        </a:buClr>
        <a:buFont typeface="Wingdings" pitchFamily="2" charset="2"/>
        <a:buChar char="s"/>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1200"/>
        </a:spcBef>
        <a:buClr>
          <a:schemeClr val="accent5"/>
        </a:buClr>
        <a:buSzPct val="75000"/>
        <a:buFont typeface="Courier New" pitchFamily="49" charset="0"/>
        <a:buChar char="o"/>
        <a:defRPr sz="2000" kern="1200">
          <a:solidFill>
            <a:schemeClr val="tx1"/>
          </a:solidFill>
          <a:latin typeface="Verdana" pitchFamily="34" charset="0"/>
          <a:ea typeface="Verdana" pitchFamily="34" charset="0"/>
          <a:cs typeface="Verdana" pitchFamily="34" charset="0"/>
        </a:defRPr>
      </a:lvl4pPr>
      <a:lvl5pPr marL="2060575" indent="-231775" algn="l" defTabSz="914400" rtl="0" eaLnBrk="1" latinLnBrk="0" hangingPunct="1">
        <a:spcBef>
          <a:spcPts val="1200"/>
        </a:spcBef>
        <a:buClr>
          <a:schemeClr val="accent5"/>
        </a:buClr>
        <a:buFont typeface="Calibri"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7FC1E-3D63-4035-8013-B300E06904B7}" type="datetimeFigureOut">
              <a:rPr lang="en-US" smtClean="0"/>
              <a:pPr/>
              <a:t>8/25/2015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1EDE2-1F6D-49E8-84BC-E7E47F967BBA}" type="slidenum">
              <a:rPr lang="en-US" smtClean="0"/>
              <a:pPr/>
              <a:t>‹#›</a:t>
            </a:fld>
            <a:endParaRPr lang="en-US" dirty="0"/>
          </a:p>
        </p:txBody>
      </p:sp>
    </p:spTree>
    <p:extLst>
      <p:ext uri="{BB962C8B-B14F-4D97-AF65-F5344CB8AC3E}">
        <p14:creationId xmlns="" xmlns:p14="http://schemas.microsoft.com/office/powerpoint/2010/main" val="75614632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8.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8.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11.jpeg"/><Relationship Id="rId4" Type="http://schemas.openxmlformats.org/officeDocument/2006/relationships/image" Target="../media/image13.wmf"/></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fastweb.com/" TargetMode="External"/><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slides/_rels/slide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8.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8.jpeg"/><Relationship Id="rId5" Type="http://schemas.openxmlformats.org/officeDocument/2006/relationships/image" Target="../media/image11.jpeg"/><Relationship Id="rId4" Type="http://schemas.openxmlformats.org/officeDocument/2006/relationships/image" Target="../media/image19.wmf"/></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8.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8.jpeg"/><Relationship Id="rId5" Type="http://schemas.openxmlformats.org/officeDocument/2006/relationships/image" Target="../media/image11.jpeg"/><Relationship Id="rId4" Type="http://schemas.openxmlformats.org/officeDocument/2006/relationships/image" Target="../media/image2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82100" cy="6858000"/>
          </a:xfrm>
          <a:prstGeom prst="rect">
            <a:avLst/>
          </a:prstGeom>
          <a:solidFill>
            <a:srgbClr val="F06B1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533400"/>
            <a:ext cx="7772400" cy="2438400"/>
          </a:xfrm>
        </p:spPr>
        <p:txBody>
          <a:bodyPr/>
          <a:lstStyle/>
          <a:p>
            <a:r>
              <a:rPr lang="en-US" sz="8800" b="0" dirty="0" smtClean="0">
                <a:latin typeface="Century Gothic"/>
                <a:cs typeface="Century Gothic"/>
              </a:rPr>
              <a:t>The Key to College</a:t>
            </a:r>
            <a:endParaRPr lang="en-US" sz="8800" b="0" dirty="0">
              <a:latin typeface="Century Gothic"/>
              <a:cs typeface="Century Gothic"/>
            </a:endParaRPr>
          </a:p>
        </p:txBody>
      </p:sp>
      <p:sp>
        <p:nvSpPr>
          <p:cNvPr id="4" name="Content Placeholder 3"/>
          <p:cNvSpPr>
            <a:spLocks noGrp="1"/>
          </p:cNvSpPr>
          <p:nvPr>
            <p:ph sz="quarter" idx="10"/>
          </p:nvPr>
        </p:nvSpPr>
        <p:spPr>
          <a:xfrm rot="20206598">
            <a:off x="599670" y="2427900"/>
            <a:ext cx="876300" cy="762000"/>
          </a:xfrm>
        </p:spPr>
        <p:txBody>
          <a:bodyPr/>
          <a:lstStyle/>
          <a:p>
            <a:r>
              <a:rPr lang="en-US" dirty="0" smtClean="0"/>
              <a:t>$</a:t>
            </a:r>
            <a:endParaRPr lang="en-US" dirty="0"/>
          </a:p>
        </p:txBody>
      </p:sp>
      <p:sp>
        <p:nvSpPr>
          <p:cNvPr id="5" name="Content Placeholder 3"/>
          <p:cNvSpPr txBox="1">
            <a:spLocks/>
          </p:cNvSpPr>
          <p:nvPr/>
        </p:nvSpPr>
        <p:spPr>
          <a:xfrm rot="849481">
            <a:off x="5337683" y="4057998"/>
            <a:ext cx="876300" cy="762000"/>
          </a:xfrm>
          <a:prstGeom prst="rect">
            <a:avLst/>
          </a:prstGeom>
        </p:spPr>
        <p:txBody>
          <a:bodyPr vert="horz" lIns="91440" tIns="45720" rIns="91440" bIns="45720" rtlCol="0">
            <a:normAutofit/>
          </a:bodyPr>
          <a:lstStyle>
            <a:lvl1pPr marL="0" indent="0" algn="ctr" defTabSz="914400" rtl="0" eaLnBrk="1" latinLnBrk="0" hangingPunct="1">
              <a:spcBef>
                <a:spcPts val="1200"/>
              </a:spcBef>
              <a:buClr>
                <a:schemeClr val="accent5"/>
              </a:buClr>
              <a:buFont typeface="Arial" pitchFamily="34" charset="0"/>
              <a:buNone/>
              <a:defRPr lang="en-US" sz="2000" b="1" kern="1200" dirty="0">
                <a:solidFill>
                  <a:schemeClr val="bg1"/>
                </a:solidFill>
                <a:latin typeface="Verdana" pitchFamily="34" charset="0"/>
                <a:ea typeface="Verdana" pitchFamily="34" charset="0"/>
                <a:cs typeface="Verdana" pitchFamily="34" charset="0"/>
              </a:defRPr>
            </a:lvl1pPr>
            <a:lvl2pPr marL="742950" indent="-285750" algn="l" defTabSz="914400" rtl="0" eaLnBrk="1" latinLnBrk="0" hangingPunct="1">
              <a:spcBef>
                <a:spcPts val="1200"/>
              </a:spcBef>
              <a:buClr>
                <a:schemeClr val="accent5"/>
              </a:buClr>
              <a:buSzPct val="75000"/>
              <a:buFont typeface="Wingdings" pitchFamily="2" charset="2"/>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1200"/>
              </a:spcBef>
              <a:buClr>
                <a:schemeClr val="accent5"/>
              </a:buClr>
              <a:buFont typeface="Wingdings" pitchFamily="2" charset="2"/>
              <a:buChar char="s"/>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1200"/>
              </a:spcBef>
              <a:buClr>
                <a:schemeClr val="accent5"/>
              </a:buClr>
              <a:buSzPct val="75000"/>
              <a:buFont typeface="Courier New" pitchFamily="49" charset="0"/>
              <a:buChar char="o"/>
              <a:defRPr sz="2000" kern="1200">
                <a:solidFill>
                  <a:schemeClr val="tx1"/>
                </a:solidFill>
                <a:latin typeface="Verdana" pitchFamily="34" charset="0"/>
                <a:ea typeface="Verdana" pitchFamily="34" charset="0"/>
                <a:cs typeface="Verdana" pitchFamily="34" charset="0"/>
              </a:defRPr>
            </a:lvl4pPr>
            <a:lvl5pPr marL="2060575" indent="-231775" algn="l" defTabSz="914400" rtl="0" eaLnBrk="1" latinLnBrk="0" hangingPunct="1">
              <a:spcBef>
                <a:spcPts val="1200"/>
              </a:spcBef>
              <a:buClr>
                <a:schemeClr val="accent5"/>
              </a:buClr>
              <a:buFont typeface="Calibri"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t>
            </a:r>
            <a:endParaRPr lang="en-US" dirty="0"/>
          </a:p>
        </p:txBody>
      </p:sp>
      <p:sp>
        <p:nvSpPr>
          <p:cNvPr id="6" name="Content Placeholder 3"/>
          <p:cNvSpPr txBox="1">
            <a:spLocks/>
          </p:cNvSpPr>
          <p:nvPr/>
        </p:nvSpPr>
        <p:spPr>
          <a:xfrm rot="1455340">
            <a:off x="6366240" y="3118161"/>
            <a:ext cx="876300" cy="762000"/>
          </a:xfrm>
          <a:prstGeom prst="rect">
            <a:avLst/>
          </a:prstGeom>
        </p:spPr>
        <p:txBody>
          <a:bodyPr vert="horz" lIns="91440" tIns="45720" rIns="91440" bIns="45720" rtlCol="0">
            <a:normAutofit/>
          </a:bodyPr>
          <a:lstStyle>
            <a:lvl1pPr marL="0" indent="0" algn="ctr" defTabSz="914400" rtl="0" eaLnBrk="1" latinLnBrk="0" hangingPunct="1">
              <a:spcBef>
                <a:spcPts val="1200"/>
              </a:spcBef>
              <a:buClr>
                <a:schemeClr val="accent5"/>
              </a:buClr>
              <a:buFont typeface="Arial" pitchFamily="34" charset="0"/>
              <a:buNone/>
              <a:defRPr lang="en-US" sz="2000" b="1" kern="1200" dirty="0">
                <a:solidFill>
                  <a:schemeClr val="bg1"/>
                </a:solidFill>
                <a:latin typeface="Verdana" pitchFamily="34" charset="0"/>
                <a:ea typeface="Verdana" pitchFamily="34" charset="0"/>
                <a:cs typeface="Verdana" pitchFamily="34" charset="0"/>
              </a:defRPr>
            </a:lvl1pPr>
            <a:lvl2pPr marL="742950" indent="-285750" algn="l" defTabSz="914400" rtl="0" eaLnBrk="1" latinLnBrk="0" hangingPunct="1">
              <a:spcBef>
                <a:spcPts val="1200"/>
              </a:spcBef>
              <a:buClr>
                <a:schemeClr val="accent5"/>
              </a:buClr>
              <a:buSzPct val="75000"/>
              <a:buFont typeface="Wingdings" pitchFamily="2" charset="2"/>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1200"/>
              </a:spcBef>
              <a:buClr>
                <a:schemeClr val="accent5"/>
              </a:buClr>
              <a:buFont typeface="Wingdings" pitchFamily="2" charset="2"/>
              <a:buChar char="s"/>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1200"/>
              </a:spcBef>
              <a:buClr>
                <a:schemeClr val="accent5"/>
              </a:buClr>
              <a:buSzPct val="75000"/>
              <a:buFont typeface="Courier New" pitchFamily="49" charset="0"/>
              <a:buChar char="o"/>
              <a:defRPr sz="2000" kern="1200">
                <a:solidFill>
                  <a:schemeClr val="tx1"/>
                </a:solidFill>
                <a:latin typeface="Verdana" pitchFamily="34" charset="0"/>
                <a:ea typeface="Verdana" pitchFamily="34" charset="0"/>
                <a:cs typeface="Verdana" pitchFamily="34" charset="0"/>
              </a:defRPr>
            </a:lvl4pPr>
            <a:lvl5pPr marL="2060575" indent="-231775" algn="l" defTabSz="914400" rtl="0" eaLnBrk="1" latinLnBrk="0" hangingPunct="1">
              <a:spcBef>
                <a:spcPts val="1200"/>
              </a:spcBef>
              <a:buClr>
                <a:schemeClr val="accent5"/>
              </a:buClr>
              <a:buFont typeface="Calibri"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t>
            </a:r>
            <a:endParaRPr lang="en-US" dirty="0"/>
          </a:p>
        </p:txBody>
      </p:sp>
      <p:sp>
        <p:nvSpPr>
          <p:cNvPr id="7" name="Content Placeholder 3"/>
          <p:cNvSpPr txBox="1">
            <a:spLocks/>
          </p:cNvSpPr>
          <p:nvPr/>
        </p:nvSpPr>
        <p:spPr>
          <a:xfrm rot="20641191">
            <a:off x="4431359" y="5795083"/>
            <a:ext cx="876300" cy="762000"/>
          </a:xfrm>
          <a:prstGeom prst="rect">
            <a:avLst/>
          </a:prstGeom>
        </p:spPr>
        <p:txBody>
          <a:bodyPr vert="horz" lIns="91440" tIns="45720" rIns="91440" bIns="45720" rtlCol="0">
            <a:normAutofit/>
          </a:bodyPr>
          <a:lstStyle>
            <a:lvl1pPr marL="0" indent="0" algn="ctr" defTabSz="914400" rtl="0" eaLnBrk="1" latinLnBrk="0" hangingPunct="1">
              <a:spcBef>
                <a:spcPts val="1200"/>
              </a:spcBef>
              <a:buClr>
                <a:schemeClr val="accent5"/>
              </a:buClr>
              <a:buFont typeface="Arial" pitchFamily="34" charset="0"/>
              <a:buNone/>
              <a:defRPr lang="en-US" sz="2000" b="1" kern="1200" dirty="0">
                <a:solidFill>
                  <a:schemeClr val="bg1"/>
                </a:solidFill>
                <a:latin typeface="Verdana" pitchFamily="34" charset="0"/>
                <a:ea typeface="Verdana" pitchFamily="34" charset="0"/>
                <a:cs typeface="Verdana" pitchFamily="34" charset="0"/>
              </a:defRPr>
            </a:lvl1pPr>
            <a:lvl2pPr marL="742950" indent="-285750" algn="l" defTabSz="914400" rtl="0" eaLnBrk="1" latinLnBrk="0" hangingPunct="1">
              <a:spcBef>
                <a:spcPts val="1200"/>
              </a:spcBef>
              <a:buClr>
                <a:schemeClr val="accent5"/>
              </a:buClr>
              <a:buSzPct val="75000"/>
              <a:buFont typeface="Wingdings" pitchFamily="2" charset="2"/>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1200"/>
              </a:spcBef>
              <a:buClr>
                <a:schemeClr val="accent5"/>
              </a:buClr>
              <a:buFont typeface="Wingdings" pitchFamily="2" charset="2"/>
              <a:buChar char="s"/>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1200"/>
              </a:spcBef>
              <a:buClr>
                <a:schemeClr val="accent5"/>
              </a:buClr>
              <a:buSzPct val="75000"/>
              <a:buFont typeface="Courier New" pitchFamily="49" charset="0"/>
              <a:buChar char="o"/>
              <a:defRPr sz="2000" kern="1200">
                <a:solidFill>
                  <a:schemeClr val="tx1"/>
                </a:solidFill>
                <a:latin typeface="Verdana" pitchFamily="34" charset="0"/>
                <a:ea typeface="Verdana" pitchFamily="34" charset="0"/>
                <a:cs typeface="Verdana" pitchFamily="34" charset="0"/>
              </a:defRPr>
            </a:lvl4pPr>
            <a:lvl5pPr marL="2060575" indent="-231775" algn="l" defTabSz="914400" rtl="0" eaLnBrk="1" latinLnBrk="0" hangingPunct="1">
              <a:spcBef>
                <a:spcPts val="1200"/>
              </a:spcBef>
              <a:buClr>
                <a:schemeClr val="accent5"/>
              </a:buClr>
              <a:buFont typeface="Calibri"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t>
            </a:r>
            <a:endParaRPr lang="en-US" dirty="0"/>
          </a:p>
        </p:txBody>
      </p:sp>
      <p:pic>
        <p:nvPicPr>
          <p:cNvPr id="1028" name="Picture 4" descr="C:\Users\mi073607\AppData\Local\Microsoft\Windows\Temporary Internet Files\Content.IE5\WK2R5RED\MC900383558[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3788512"/>
            <a:ext cx="2075641" cy="3069488"/>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Content Placeholder 3"/>
          <p:cNvSpPr txBox="1">
            <a:spLocks/>
          </p:cNvSpPr>
          <p:nvPr/>
        </p:nvSpPr>
        <p:spPr>
          <a:xfrm rot="909729">
            <a:off x="2160041" y="5820902"/>
            <a:ext cx="876300" cy="762000"/>
          </a:xfrm>
          <a:prstGeom prst="rect">
            <a:avLst/>
          </a:prstGeom>
        </p:spPr>
        <p:txBody>
          <a:bodyPr vert="horz" lIns="91440" tIns="45720" rIns="91440" bIns="45720" rtlCol="0">
            <a:normAutofit/>
          </a:bodyPr>
          <a:lstStyle>
            <a:lvl1pPr marL="0" indent="0" algn="ctr" defTabSz="914400" rtl="0" eaLnBrk="1" latinLnBrk="0" hangingPunct="1">
              <a:spcBef>
                <a:spcPts val="1200"/>
              </a:spcBef>
              <a:buClr>
                <a:schemeClr val="accent5"/>
              </a:buClr>
              <a:buFont typeface="Arial" pitchFamily="34" charset="0"/>
              <a:buNone/>
              <a:defRPr lang="en-US" sz="2000" b="1" kern="1200" dirty="0">
                <a:solidFill>
                  <a:schemeClr val="bg1"/>
                </a:solidFill>
                <a:latin typeface="Verdana" pitchFamily="34" charset="0"/>
                <a:ea typeface="Verdana" pitchFamily="34" charset="0"/>
                <a:cs typeface="Verdana" pitchFamily="34" charset="0"/>
              </a:defRPr>
            </a:lvl1pPr>
            <a:lvl2pPr marL="742950" indent="-285750" algn="l" defTabSz="914400" rtl="0" eaLnBrk="1" latinLnBrk="0" hangingPunct="1">
              <a:spcBef>
                <a:spcPts val="1200"/>
              </a:spcBef>
              <a:buClr>
                <a:schemeClr val="accent5"/>
              </a:buClr>
              <a:buSzPct val="75000"/>
              <a:buFont typeface="Wingdings" pitchFamily="2" charset="2"/>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1200"/>
              </a:spcBef>
              <a:buClr>
                <a:schemeClr val="accent5"/>
              </a:buClr>
              <a:buFont typeface="Wingdings" pitchFamily="2" charset="2"/>
              <a:buChar char="s"/>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1200"/>
              </a:spcBef>
              <a:buClr>
                <a:schemeClr val="accent5"/>
              </a:buClr>
              <a:buSzPct val="75000"/>
              <a:buFont typeface="Courier New" pitchFamily="49" charset="0"/>
              <a:buChar char="o"/>
              <a:defRPr sz="2000" kern="1200">
                <a:solidFill>
                  <a:schemeClr val="tx1"/>
                </a:solidFill>
                <a:latin typeface="Verdana" pitchFamily="34" charset="0"/>
                <a:ea typeface="Verdana" pitchFamily="34" charset="0"/>
                <a:cs typeface="Verdana" pitchFamily="34" charset="0"/>
              </a:defRPr>
            </a:lvl4pPr>
            <a:lvl5pPr marL="2060575" indent="-231775" algn="l" defTabSz="914400" rtl="0" eaLnBrk="1" latinLnBrk="0" hangingPunct="1">
              <a:spcBef>
                <a:spcPts val="1200"/>
              </a:spcBef>
              <a:buClr>
                <a:schemeClr val="accent5"/>
              </a:buClr>
              <a:buFont typeface="Calibri"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t>
            </a:r>
            <a:endParaRPr lang="en-US" dirty="0"/>
          </a:p>
        </p:txBody>
      </p:sp>
      <p:sp>
        <p:nvSpPr>
          <p:cNvPr id="20" name="Content Placeholder 3"/>
          <p:cNvSpPr txBox="1">
            <a:spLocks/>
          </p:cNvSpPr>
          <p:nvPr/>
        </p:nvSpPr>
        <p:spPr>
          <a:xfrm rot="20341611">
            <a:off x="3383943" y="4093985"/>
            <a:ext cx="876300" cy="762000"/>
          </a:xfrm>
          <a:prstGeom prst="rect">
            <a:avLst/>
          </a:prstGeom>
        </p:spPr>
        <p:txBody>
          <a:bodyPr vert="horz" lIns="91440" tIns="45720" rIns="91440" bIns="45720" rtlCol="0">
            <a:normAutofit/>
          </a:bodyPr>
          <a:lstStyle>
            <a:lvl1pPr marL="0" indent="0" algn="ctr" defTabSz="914400" rtl="0" eaLnBrk="1" latinLnBrk="0" hangingPunct="1">
              <a:spcBef>
                <a:spcPts val="1200"/>
              </a:spcBef>
              <a:buClr>
                <a:schemeClr val="accent5"/>
              </a:buClr>
              <a:buFont typeface="Arial" pitchFamily="34" charset="0"/>
              <a:buNone/>
              <a:defRPr lang="en-US" sz="2000" b="1" kern="1200" dirty="0">
                <a:solidFill>
                  <a:schemeClr val="bg1"/>
                </a:solidFill>
                <a:latin typeface="Verdana" pitchFamily="34" charset="0"/>
                <a:ea typeface="Verdana" pitchFamily="34" charset="0"/>
                <a:cs typeface="Verdana" pitchFamily="34" charset="0"/>
              </a:defRPr>
            </a:lvl1pPr>
            <a:lvl2pPr marL="742950" indent="-285750" algn="l" defTabSz="914400" rtl="0" eaLnBrk="1" latinLnBrk="0" hangingPunct="1">
              <a:spcBef>
                <a:spcPts val="1200"/>
              </a:spcBef>
              <a:buClr>
                <a:schemeClr val="accent5"/>
              </a:buClr>
              <a:buSzPct val="75000"/>
              <a:buFont typeface="Wingdings" pitchFamily="2" charset="2"/>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1200"/>
              </a:spcBef>
              <a:buClr>
                <a:schemeClr val="accent5"/>
              </a:buClr>
              <a:buFont typeface="Wingdings" pitchFamily="2" charset="2"/>
              <a:buChar char="s"/>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1200"/>
              </a:spcBef>
              <a:buClr>
                <a:schemeClr val="accent5"/>
              </a:buClr>
              <a:buSzPct val="75000"/>
              <a:buFont typeface="Courier New" pitchFamily="49" charset="0"/>
              <a:buChar char="o"/>
              <a:defRPr sz="2000" kern="1200">
                <a:solidFill>
                  <a:schemeClr val="tx1"/>
                </a:solidFill>
                <a:latin typeface="Verdana" pitchFamily="34" charset="0"/>
                <a:ea typeface="Verdana" pitchFamily="34" charset="0"/>
                <a:cs typeface="Verdana" pitchFamily="34" charset="0"/>
              </a:defRPr>
            </a:lvl4pPr>
            <a:lvl5pPr marL="2060575" indent="-231775" algn="l" defTabSz="914400" rtl="0" eaLnBrk="1" latinLnBrk="0" hangingPunct="1">
              <a:spcBef>
                <a:spcPts val="1200"/>
              </a:spcBef>
              <a:buClr>
                <a:schemeClr val="accent5"/>
              </a:buClr>
              <a:buFont typeface="Calibri"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t>
            </a:r>
            <a:endParaRPr lang="en-US" dirty="0"/>
          </a:p>
        </p:txBody>
      </p:sp>
      <p:sp>
        <p:nvSpPr>
          <p:cNvPr id="21" name="Content Placeholder 3"/>
          <p:cNvSpPr txBox="1">
            <a:spLocks/>
          </p:cNvSpPr>
          <p:nvPr/>
        </p:nvSpPr>
        <p:spPr>
          <a:xfrm rot="1242051">
            <a:off x="7641664" y="4269251"/>
            <a:ext cx="876300" cy="762000"/>
          </a:xfrm>
          <a:prstGeom prst="rect">
            <a:avLst/>
          </a:prstGeom>
        </p:spPr>
        <p:txBody>
          <a:bodyPr vert="horz" lIns="91440" tIns="45720" rIns="91440" bIns="45720" rtlCol="0">
            <a:normAutofit/>
          </a:bodyPr>
          <a:lstStyle>
            <a:lvl1pPr marL="0" indent="0" algn="ctr" defTabSz="914400" rtl="0" eaLnBrk="1" latinLnBrk="0" hangingPunct="1">
              <a:spcBef>
                <a:spcPts val="1200"/>
              </a:spcBef>
              <a:buClr>
                <a:schemeClr val="accent5"/>
              </a:buClr>
              <a:buFont typeface="Arial" pitchFamily="34" charset="0"/>
              <a:buNone/>
              <a:defRPr lang="en-US" sz="2000" b="1" kern="1200" dirty="0">
                <a:solidFill>
                  <a:schemeClr val="bg1"/>
                </a:solidFill>
                <a:latin typeface="Verdana" pitchFamily="34" charset="0"/>
                <a:ea typeface="Verdana" pitchFamily="34" charset="0"/>
                <a:cs typeface="Verdana" pitchFamily="34" charset="0"/>
              </a:defRPr>
            </a:lvl1pPr>
            <a:lvl2pPr marL="742950" indent="-285750" algn="l" defTabSz="914400" rtl="0" eaLnBrk="1" latinLnBrk="0" hangingPunct="1">
              <a:spcBef>
                <a:spcPts val="1200"/>
              </a:spcBef>
              <a:buClr>
                <a:schemeClr val="accent5"/>
              </a:buClr>
              <a:buSzPct val="75000"/>
              <a:buFont typeface="Wingdings" pitchFamily="2" charset="2"/>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1200"/>
              </a:spcBef>
              <a:buClr>
                <a:schemeClr val="accent5"/>
              </a:buClr>
              <a:buFont typeface="Wingdings" pitchFamily="2" charset="2"/>
              <a:buChar char="s"/>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1200"/>
              </a:spcBef>
              <a:buClr>
                <a:schemeClr val="accent5"/>
              </a:buClr>
              <a:buSzPct val="75000"/>
              <a:buFont typeface="Courier New" pitchFamily="49" charset="0"/>
              <a:buChar char="o"/>
              <a:defRPr sz="2000" kern="1200">
                <a:solidFill>
                  <a:schemeClr val="tx1"/>
                </a:solidFill>
                <a:latin typeface="Verdana" pitchFamily="34" charset="0"/>
                <a:ea typeface="Verdana" pitchFamily="34" charset="0"/>
                <a:cs typeface="Verdana" pitchFamily="34" charset="0"/>
              </a:defRPr>
            </a:lvl4pPr>
            <a:lvl5pPr marL="2060575" indent="-231775" algn="l" defTabSz="914400" rtl="0" eaLnBrk="1" latinLnBrk="0" hangingPunct="1">
              <a:spcBef>
                <a:spcPts val="1200"/>
              </a:spcBef>
              <a:buClr>
                <a:schemeClr val="accent5"/>
              </a:buClr>
              <a:buFont typeface="Calibri"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t>
            </a:r>
            <a:endParaRPr lang="en-US" dirty="0"/>
          </a:p>
        </p:txBody>
      </p:sp>
      <p:sp>
        <p:nvSpPr>
          <p:cNvPr id="22" name="Content Placeholder 3"/>
          <p:cNvSpPr txBox="1">
            <a:spLocks/>
          </p:cNvSpPr>
          <p:nvPr/>
        </p:nvSpPr>
        <p:spPr>
          <a:xfrm rot="20341611">
            <a:off x="1386474" y="3107444"/>
            <a:ext cx="876300" cy="762000"/>
          </a:xfrm>
          <a:prstGeom prst="rect">
            <a:avLst/>
          </a:prstGeom>
        </p:spPr>
        <p:txBody>
          <a:bodyPr vert="horz" lIns="91440" tIns="45720" rIns="91440" bIns="45720" rtlCol="0">
            <a:normAutofit/>
          </a:bodyPr>
          <a:lstStyle>
            <a:lvl1pPr marL="0" indent="0" algn="ctr" defTabSz="914400" rtl="0" eaLnBrk="1" latinLnBrk="0" hangingPunct="1">
              <a:spcBef>
                <a:spcPts val="1200"/>
              </a:spcBef>
              <a:buClr>
                <a:schemeClr val="accent5"/>
              </a:buClr>
              <a:buFont typeface="Arial" pitchFamily="34" charset="0"/>
              <a:buNone/>
              <a:defRPr lang="en-US" sz="2000" b="1" kern="1200" dirty="0">
                <a:solidFill>
                  <a:schemeClr val="bg1"/>
                </a:solidFill>
                <a:latin typeface="Verdana" pitchFamily="34" charset="0"/>
                <a:ea typeface="Verdana" pitchFamily="34" charset="0"/>
                <a:cs typeface="Verdana" pitchFamily="34" charset="0"/>
              </a:defRPr>
            </a:lvl1pPr>
            <a:lvl2pPr marL="742950" indent="-285750" algn="l" defTabSz="914400" rtl="0" eaLnBrk="1" latinLnBrk="0" hangingPunct="1">
              <a:spcBef>
                <a:spcPts val="1200"/>
              </a:spcBef>
              <a:buClr>
                <a:schemeClr val="accent5"/>
              </a:buClr>
              <a:buSzPct val="75000"/>
              <a:buFont typeface="Wingdings" pitchFamily="2" charset="2"/>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1200"/>
              </a:spcBef>
              <a:buClr>
                <a:schemeClr val="accent5"/>
              </a:buClr>
              <a:buFont typeface="Wingdings" pitchFamily="2" charset="2"/>
              <a:buChar char="s"/>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1200"/>
              </a:spcBef>
              <a:buClr>
                <a:schemeClr val="accent5"/>
              </a:buClr>
              <a:buSzPct val="75000"/>
              <a:buFont typeface="Courier New" pitchFamily="49" charset="0"/>
              <a:buChar char="o"/>
              <a:defRPr sz="2000" kern="1200">
                <a:solidFill>
                  <a:schemeClr val="tx1"/>
                </a:solidFill>
                <a:latin typeface="Verdana" pitchFamily="34" charset="0"/>
                <a:ea typeface="Verdana" pitchFamily="34" charset="0"/>
                <a:cs typeface="Verdana" pitchFamily="34" charset="0"/>
              </a:defRPr>
            </a:lvl4pPr>
            <a:lvl5pPr marL="2060575" indent="-231775" algn="l" defTabSz="914400" rtl="0" eaLnBrk="1" latinLnBrk="0" hangingPunct="1">
              <a:spcBef>
                <a:spcPts val="1200"/>
              </a:spcBef>
              <a:buClr>
                <a:schemeClr val="accent5"/>
              </a:buClr>
              <a:buFont typeface="Calibri"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t>
            </a:r>
            <a:endParaRPr lang="en-US" dirty="0"/>
          </a:p>
        </p:txBody>
      </p:sp>
      <p:sp>
        <p:nvSpPr>
          <p:cNvPr id="23" name="Content Placeholder 3"/>
          <p:cNvSpPr txBox="1">
            <a:spLocks/>
          </p:cNvSpPr>
          <p:nvPr/>
        </p:nvSpPr>
        <p:spPr>
          <a:xfrm rot="20341611">
            <a:off x="335943" y="969786"/>
            <a:ext cx="876300" cy="762000"/>
          </a:xfrm>
          <a:prstGeom prst="rect">
            <a:avLst/>
          </a:prstGeom>
        </p:spPr>
        <p:txBody>
          <a:bodyPr vert="horz" lIns="91440" tIns="45720" rIns="91440" bIns="45720" rtlCol="0">
            <a:normAutofit/>
          </a:bodyPr>
          <a:lstStyle>
            <a:lvl1pPr marL="0" indent="0" algn="ctr" defTabSz="914400" rtl="0" eaLnBrk="1" latinLnBrk="0" hangingPunct="1">
              <a:spcBef>
                <a:spcPts val="1200"/>
              </a:spcBef>
              <a:buClr>
                <a:schemeClr val="accent5"/>
              </a:buClr>
              <a:buFont typeface="Arial" pitchFamily="34" charset="0"/>
              <a:buNone/>
              <a:defRPr lang="en-US" sz="2000" b="1" kern="1200" dirty="0">
                <a:solidFill>
                  <a:schemeClr val="bg1"/>
                </a:solidFill>
                <a:latin typeface="Verdana" pitchFamily="34" charset="0"/>
                <a:ea typeface="Verdana" pitchFamily="34" charset="0"/>
                <a:cs typeface="Verdana" pitchFamily="34" charset="0"/>
              </a:defRPr>
            </a:lvl1pPr>
            <a:lvl2pPr marL="742950" indent="-285750" algn="l" defTabSz="914400" rtl="0" eaLnBrk="1" latinLnBrk="0" hangingPunct="1">
              <a:spcBef>
                <a:spcPts val="1200"/>
              </a:spcBef>
              <a:buClr>
                <a:schemeClr val="accent5"/>
              </a:buClr>
              <a:buSzPct val="75000"/>
              <a:buFont typeface="Wingdings" pitchFamily="2" charset="2"/>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1200"/>
              </a:spcBef>
              <a:buClr>
                <a:schemeClr val="accent5"/>
              </a:buClr>
              <a:buFont typeface="Wingdings" pitchFamily="2" charset="2"/>
              <a:buChar char="s"/>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1200"/>
              </a:spcBef>
              <a:buClr>
                <a:schemeClr val="accent5"/>
              </a:buClr>
              <a:buSzPct val="75000"/>
              <a:buFont typeface="Courier New" pitchFamily="49" charset="0"/>
              <a:buChar char="o"/>
              <a:defRPr sz="2000" kern="1200">
                <a:solidFill>
                  <a:schemeClr val="tx1"/>
                </a:solidFill>
                <a:latin typeface="Verdana" pitchFamily="34" charset="0"/>
                <a:ea typeface="Verdana" pitchFamily="34" charset="0"/>
                <a:cs typeface="Verdana" pitchFamily="34" charset="0"/>
              </a:defRPr>
            </a:lvl4pPr>
            <a:lvl5pPr marL="2060575" indent="-231775" algn="l" defTabSz="914400" rtl="0" eaLnBrk="1" latinLnBrk="0" hangingPunct="1">
              <a:spcBef>
                <a:spcPts val="1200"/>
              </a:spcBef>
              <a:buClr>
                <a:schemeClr val="accent5"/>
              </a:buClr>
              <a:buFont typeface="Calibri"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t>
            </a:r>
            <a:endParaRPr lang="en-US" dirty="0"/>
          </a:p>
        </p:txBody>
      </p:sp>
      <p:sp>
        <p:nvSpPr>
          <p:cNvPr id="25" name="Content Placeholder 3"/>
          <p:cNvSpPr txBox="1">
            <a:spLocks/>
          </p:cNvSpPr>
          <p:nvPr/>
        </p:nvSpPr>
        <p:spPr>
          <a:xfrm rot="20422463">
            <a:off x="7798714" y="1344229"/>
            <a:ext cx="876300" cy="762000"/>
          </a:xfrm>
          <a:prstGeom prst="rect">
            <a:avLst/>
          </a:prstGeom>
        </p:spPr>
        <p:txBody>
          <a:bodyPr vert="horz" lIns="91440" tIns="45720" rIns="91440" bIns="45720" rtlCol="0">
            <a:normAutofit/>
          </a:bodyPr>
          <a:lstStyle>
            <a:lvl1pPr marL="0" indent="0" algn="ctr" defTabSz="914400" rtl="0" eaLnBrk="1" latinLnBrk="0" hangingPunct="1">
              <a:spcBef>
                <a:spcPts val="1200"/>
              </a:spcBef>
              <a:buClr>
                <a:schemeClr val="accent5"/>
              </a:buClr>
              <a:buFont typeface="Arial" pitchFamily="34" charset="0"/>
              <a:buNone/>
              <a:defRPr lang="en-US" sz="2000" b="1" kern="1200" dirty="0">
                <a:solidFill>
                  <a:schemeClr val="bg1"/>
                </a:solidFill>
                <a:latin typeface="Verdana" pitchFamily="34" charset="0"/>
                <a:ea typeface="Verdana" pitchFamily="34" charset="0"/>
                <a:cs typeface="Verdana" pitchFamily="34" charset="0"/>
              </a:defRPr>
            </a:lvl1pPr>
            <a:lvl2pPr marL="742950" indent="-285750" algn="l" defTabSz="914400" rtl="0" eaLnBrk="1" latinLnBrk="0" hangingPunct="1">
              <a:spcBef>
                <a:spcPts val="1200"/>
              </a:spcBef>
              <a:buClr>
                <a:schemeClr val="accent5"/>
              </a:buClr>
              <a:buSzPct val="75000"/>
              <a:buFont typeface="Wingdings" pitchFamily="2" charset="2"/>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1200"/>
              </a:spcBef>
              <a:buClr>
                <a:schemeClr val="accent5"/>
              </a:buClr>
              <a:buFont typeface="Wingdings" pitchFamily="2" charset="2"/>
              <a:buChar char="s"/>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1200"/>
              </a:spcBef>
              <a:buClr>
                <a:schemeClr val="accent5"/>
              </a:buClr>
              <a:buSzPct val="75000"/>
              <a:buFont typeface="Courier New" pitchFamily="49" charset="0"/>
              <a:buChar char="o"/>
              <a:defRPr sz="2000" kern="1200">
                <a:solidFill>
                  <a:schemeClr val="tx1"/>
                </a:solidFill>
                <a:latin typeface="Verdana" pitchFamily="34" charset="0"/>
                <a:ea typeface="Verdana" pitchFamily="34" charset="0"/>
                <a:cs typeface="Verdana" pitchFamily="34" charset="0"/>
              </a:defRPr>
            </a:lvl4pPr>
            <a:lvl5pPr marL="2060575" indent="-231775" algn="l" defTabSz="914400" rtl="0" eaLnBrk="1" latinLnBrk="0" hangingPunct="1">
              <a:spcBef>
                <a:spcPts val="1200"/>
              </a:spcBef>
              <a:buClr>
                <a:schemeClr val="accent5"/>
              </a:buClr>
              <a:buFont typeface="Calibri"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t>
            </a:r>
            <a:endParaRPr lang="en-US" dirty="0"/>
          </a:p>
        </p:txBody>
      </p:sp>
      <p:sp>
        <p:nvSpPr>
          <p:cNvPr id="3" name="TextBox 2"/>
          <p:cNvSpPr txBox="1"/>
          <p:nvPr/>
        </p:nvSpPr>
        <p:spPr>
          <a:xfrm>
            <a:off x="2370667" y="931333"/>
            <a:ext cx="914400" cy="914400"/>
          </a:xfrm>
          <a:prstGeom prst="rect">
            <a:avLst/>
          </a:prstGeom>
        </p:spPr>
        <p:txBody>
          <a:bodyPr vert="horz" wrap="none" lIns="91440" tIns="45720" rIns="91440" bIns="45720" rtlCol="0" anchor="t" anchorCtr="0">
            <a:normAutofit/>
          </a:bodyPr>
          <a:lstStyle/>
          <a:p>
            <a:endParaRPr lang="en-US" dirty="0" smtClean="0"/>
          </a:p>
        </p:txBody>
      </p:sp>
      <p:pic>
        <p:nvPicPr>
          <p:cNvPr id="18" name="Picture 17"/>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410200" y="5793247"/>
            <a:ext cx="3619500" cy="912353"/>
          </a:xfrm>
          <a:prstGeom prst="rect">
            <a:avLst/>
          </a:prstGeom>
        </p:spPr>
      </p:pic>
    </p:spTree>
    <p:extLst>
      <p:ext uri="{BB962C8B-B14F-4D97-AF65-F5344CB8AC3E}">
        <p14:creationId xmlns="" xmlns:p14="http://schemas.microsoft.com/office/powerpoint/2010/main" val="2819167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228600"/>
            <a:ext cx="3581400" cy="7696200"/>
          </a:xfrm>
          <a:prstGeom prst="rect">
            <a:avLst/>
          </a:prstGeom>
          <a:solidFill>
            <a:srgbClr val="F06B1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0" y="1905000"/>
            <a:ext cx="3352800" cy="1842943"/>
          </a:xfrm>
        </p:spPr>
        <p:txBody>
          <a:bodyPr>
            <a:noAutofit/>
          </a:bodyPr>
          <a:lstStyle/>
          <a:p>
            <a:r>
              <a:rPr lang="en-US" sz="6000" b="0" dirty="0" smtClean="0">
                <a:latin typeface="Century Gothic"/>
                <a:cs typeface="Century Gothic"/>
              </a:rPr>
              <a:t>Ending Remarks</a:t>
            </a:r>
            <a:endParaRPr lang="en-US" sz="6000" b="0" dirty="0">
              <a:latin typeface="Century Gothic"/>
              <a:cs typeface="Century Gothic"/>
            </a:endParaRPr>
          </a:p>
        </p:txBody>
      </p:sp>
      <p:sp>
        <p:nvSpPr>
          <p:cNvPr id="2" name="Content Placeholder 1"/>
          <p:cNvSpPr>
            <a:spLocks noGrp="1"/>
          </p:cNvSpPr>
          <p:nvPr>
            <p:ph idx="1"/>
          </p:nvPr>
        </p:nvSpPr>
        <p:spPr>
          <a:xfrm>
            <a:off x="3733800" y="304800"/>
            <a:ext cx="4953000" cy="3962400"/>
          </a:xfrm>
        </p:spPr>
        <p:txBody>
          <a:bodyPr>
            <a:normAutofit/>
          </a:bodyPr>
          <a:lstStyle/>
          <a:p>
            <a:pPr lvl="0"/>
            <a:r>
              <a:rPr lang="en-US" dirty="0"/>
              <a:t>Your college life is only what YOU make of it.</a:t>
            </a:r>
          </a:p>
          <a:p>
            <a:pPr lvl="0"/>
            <a:r>
              <a:rPr lang="en-US" dirty="0"/>
              <a:t>Take advantage of opportunities that come your way.</a:t>
            </a:r>
          </a:p>
          <a:p>
            <a:pPr lvl="0"/>
            <a:r>
              <a:rPr lang="en-US" dirty="0"/>
              <a:t>Most of all – have FUN</a:t>
            </a:r>
            <a:r>
              <a:rPr lang="en-US" dirty="0" smtClean="0"/>
              <a:t>! </a:t>
            </a:r>
            <a:endParaRPr lang="en-US" sz="1700" dirty="0"/>
          </a:p>
        </p:txBody>
      </p:sp>
      <p:sp>
        <p:nvSpPr>
          <p:cNvPr id="4" name="Slide Number Placeholder 3"/>
          <p:cNvSpPr>
            <a:spLocks noGrp="1"/>
          </p:cNvSpPr>
          <p:nvPr>
            <p:ph type="sldNum" sz="quarter" idx="12"/>
          </p:nvPr>
        </p:nvSpPr>
        <p:spPr/>
        <p:txBody>
          <a:bodyPr/>
          <a:lstStyle/>
          <a:p>
            <a:fld id="{2DF1EDE2-1F6D-49E8-84BC-E7E47F967BBA}" type="slidenum">
              <a:rPr lang="en-US" smtClean="0"/>
              <a:pPr/>
              <a:t>10</a:t>
            </a:fld>
            <a:endParaRPr lang="en-US"/>
          </a:p>
        </p:txBody>
      </p:sp>
      <p:pic>
        <p:nvPicPr>
          <p:cNvPr id="9218"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2185" t="29491" r="23796" b="14269"/>
          <a:stretch/>
        </p:blipFill>
        <p:spPr bwMode="auto">
          <a:xfrm>
            <a:off x="4343400" y="4188562"/>
            <a:ext cx="3886200" cy="25493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Content Placeholder 3"/>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a:xfrm>
            <a:off x="9448800" y="2133600"/>
            <a:ext cx="2276475" cy="771984"/>
          </a:xfrm>
          <a:prstGeom prst="rect">
            <a:avLst/>
          </a:prstGeom>
        </p:spPr>
      </p:pic>
      <p:pic>
        <p:nvPicPr>
          <p:cNvPr id="8" name="Picture 7"/>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295400" y="6288285"/>
            <a:ext cx="2209800" cy="557015"/>
          </a:xfrm>
          <a:prstGeom prst="rect">
            <a:avLst/>
          </a:prstGeom>
        </p:spPr>
      </p:pic>
    </p:spTree>
    <p:extLst>
      <p:ext uri="{BB962C8B-B14F-4D97-AF65-F5344CB8AC3E}">
        <p14:creationId xmlns="" xmlns:p14="http://schemas.microsoft.com/office/powerpoint/2010/main" val="523073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228600"/>
            <a:ext cx="9829800" cy="1600200"/>
          </a:xfrm>
          <a:prstGeom prst="rect">
            <a:avLst/>
          </a:prstGeom>
          <a:solidFill>
            <a:srgbClr val="F06B1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42"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7760" t="29948" r="26551" b="13812"/>
          <a:stretch/>
        </p:blipFill>
        <p:spPr bwMode="auto">
          <a:xfrm>
            <a:off x="609600" y="1447800"/>
            <a:ext cx="8153400" cy="494511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152400" y="533400"/>
            <a:ext cx="8001000" cy="859221"/>
          </a:xfrm>
        </p:spPr>
        <p:txBody>
          <a:bodyPr>
            <a:noAutofit/>
          </a:bodyPr>
          <a:lstStyle/>
          <a:p>
            <a:pPr algn="l"/>
            <a:r>
              <a:rPr lang="en-US" sz="5400" dirty="0" smtClean="0">
                <a:latin typeface="Century Gothic"/>
                <a:cs typeface="Century Gothic"/>
              </a:rPr>
              <a:t>Questions?</a:t>
            </a:r>
            <a:r>
              <a:rPr lang="en-US" sz="4800" dirty="0"/>
              <a:t/>
            </a:r>
            <a:br>
              <a:rPr lang="en-US" sz="4800" dirty="0"/>
            </a:br>
            <a:endParaRPr lang="en-US" sz="4800" dirty="0"/>
          </a:p>
        </p:txBody>
      </p:sp>
      <p:sp>
        <p:nvSpPr>
          <p:cNvPr id="5" name="Slide Number Placeholder 4"/>
          <p:cNvSpPr>
            <a:spLocks noGrp="1"/>
          </p:cNvSpPr>
          <p:nvPr>
            <p:ph type="sldNum" sz="quarter" idx="12"/>
          </p:nvPr>
        </p:nvSpPr>
        <p:spPr/>
        <p:txBody>
          <a:bodyPr/>
          <a:lstStyle/>
          <a:p>
            <a:fld id="{2DF1EDE2-1F6D-49E8-84BC-E7E47F967BBA}" type="slidenum">
              <a:rPr lang="en-US" smtClean="0"/>
              <a:pPr/>
              <a:t>11</a:t>
            </a:fld>
            <a:endParaRPr lang="en-US" dirty="0"/>
          </a:p>
        </p:txBody>
      </p:sp>
      <p:pic>
        <p:nvPicPr>
          <p:cNvPr id="6" name="Content Placeholder 3"/>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a:xfrm>
            <a:off x="10820400" y="685800"/>
            <a:ext cx="2276475" cy="771984"/>
          </a:xfrm>
          <a:prstGeom prst="rect">
            <a:avLst/>
          </a:prstGeom>
        </p:spPr>
      </p:pic>
    </p:spTree>
    <p:extLst>
      <p:ext uri="{BB962C8B-B14F-4D97-AF65-F5344CB8AC3E}">
        <p14:creationId xmlns="" xmlns:p14="http://schemas.microsoft.com/office/powerpoint/2010/main" val="1946724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371600"/>
          </a:xfrm>
          <a:prstGeom prst="rect">
            <a:avLst/>
          </a:prstGeom>
          <a:solidFill>
            <a:srgbClr val="F06B1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1531" y="0"/>
            <a:ext cx="8001000" cy="1295400"/>
          </a:xfrm>
        </p:spPr>
        <p:txBody>
          <a:bodyPr>
            <a:normAutofit/>
          </a:bodyPr>
          <a:lstStyle/>
          <a:p>
            <a:pPr algn="l"/>
            <a:r>
              <a:rPr lang="en-US" sz="3600" dirty="0" smtClean="0">
                <a:latin typeface="Century Gothic"/>
                <a:cs typeface="Century Gothic"/>
              </a:rPr>
              <a:t>Why do I even need College?</a:t>
            </a:r>
            <a:endParaRPr lang="en-US" sz="3600" dirty="0">
              <a:latin typeface="Century Gothic"/>
              <a:cs typeface="Century Gothic"/>
            </a:endParaRPr>
          </a:p>
        </p:txBody>
      </p:sp>
      <p:sp>
        <p:nvSpPr>
          <p:cNvPr id="2" name="Content Placeholder 1"/>
          <p:cNvSpPr>
            <a:spLocks noGrp="1"/>
          </p:cNvSpPr>
          <p:nvPr>
            <p:ph idx="1"/>
          </p:nvPr>
        </p:nvSpPr>
        <p:spPr>
          <a:xfrm>
            <a:off x="228600" y="1524000"/>
            <a:ext cx="7924800" cy="4953000"/>
          </a:xfrm>
        </p:spPr>
        <p:txBody>
          <a:bodyPr/>
          <a:lstStyle/>
          <a:p>
            <a:r>
              <a:rPr lang="en-US" dirty="0"/>
              <a:t>Other than </a:t>
            </a:r>
            <a:r>
              <a:rPr lang="en-US" dirty="0">
                <a:solidFill>
                  <a:srgbClr val="139DEB"/>
                </a:solidFill>
              </a:rPr>
              <a:t>furthering your education</a:t>
            </a:r>
            <a:r>
              <a:rPr lang="en-US" dirty="0"/>
              <a:t>, attending a college or university helps you…</a:t>
            </a:r>
          </a:p>
          <a:p>
            <a:pPr lvl="3"/>
            <a:r>
              <a:rPr lang="en-US" sz="3000" dirty="0"/>
              <a:t>Get a </a:t>
            </a:r>
            <a:r>
              <a:rPr lang="en-US" sz="3000" dirty="0">
                <a:solidFill>
                  <a:srgbClr val="139DEB"/>
                </a:solidFill>
              </a:rPr>
              <a:t>better job</a:t>
            </a:r>
          </a:p>
          <a:p>
            <a:pPr lvl="3"/>
            <a:r>
              <a:rPr lang="en-US" sz="3000" dirty="0"/>
              <a:t>Increase your </a:t>
            </a:r>
            <a:r>
              <a:rPr lang="en-US" sz="3000" dirty="0">
                <a:solidFill>
                  <a:srgbClr val="139DEB"/>
                </a:solidFill>
              </a:rPr>
              <a:t>marketability</a:t>
            </a:r>
          </a:p>
          <a:p>
            <a:pPr lvl="3"/>
            <a:r>
              <a:rPr lang="en-US" sz="3000" dirty="0"/>
              <a:t>Learn a </a:t>
            </a:r>
            <a:r>
              <a:rPr lang="en-US" sz="3000" dirty="0">
                <a:solidFill>
                  <a:srgbClr val="139DEB"/>
                </a:solidFill>
              </a:rPr>
              <a:t>skill or trade</a:t>
            </a:r>
          </a:p>
          <a:p>
            <a:pPr lvl="3"/>
            <a:r>
              <a:rPr lang="en-US" sz="3000" dirty="0"/>
              <a:t>Meet </a:t>
            </a:r>
            <a:r>
              <a:rPr lang="en-US" sz="3000" dirty="0">
                <a:solidFill>
                  <a:srgbClr val="139DEB"/>
                </a:solidFill>
              </a:rPr>
              <a:t>new friends</a:t>
            </a:r>
          </a:p>
        </p:txBody>
      </p:sp>
      <p:sp>
        <p:nvSpPr>
          <p:cNvPr id="5" name="Slide Number Placeholder 4"/>
          <p:cNvSpPr>
            <a:spLocks noGrp="1"/>
          </p:cNvSpPr>
          <p:nvPr>
            <p:ph type="sldNum" sz="quarter" idx="12"/>
          </p:nvPr>
        </p:nvSpPr>
        <p:spPr/>
        <p:txBody>
          <a:bodyPr/>
          <a:lstStyle/>
          <a:p>
            <a:fld id="{2DF1EDE2-1F6D-49E8-84BC-E7E47F967BBA}" type="slidenum">
              <a:rPr lang="en-US" smtClean="0"/>
              <a:pPr/>
              <a:t>2</a:t>
            </a:fld>
            <a:endParaRPr lang="en-US" dirty="0"/>
          </a:p>
        </p:txBody>
      </p:sp>
      <p:pic>
        <p:nvPicPr>
          <p:cNvPr id="1026" name="Picture 2" descr="C:\Users\mi073607\AppData\Local\Microsoft\Windows\Temporary Internet Files\Content.IE5\BBN5FLAA\MC900445742[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1400" y="2895600"/>
            <a:ext cx="1324461" cy="3521614"/>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934200" y="838200"/>
            <a:ext cx="2209800" cy="557015"/>
          </a:xfrm>
          <a:prstGeom prst="rect">
            <a:avLst/>
          </a:prstGeom>
        </p:spPr>
      </p:pic>
    </p:spTree>
    <p:extLst>
      <p:ext uri="{BB962C8B-B14F-4D97-AF65-F5344CB8AC3E}">
        <p14:creationId xmlns="" xmlns:p14="http://schemas.microsoft.com/office/powerpoint/2010/main" val="1315276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228600"/>
            <a:ext cx="9829800" cy="1600200"/>
          </a:xfrm>
          <a:prstGeom prst="rect">
            <a:avLst/>
          </a:prstGeom>
          <a:solidFill>
            <a:srgbClr val="F06B1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883" y="533400"/>
            <a:ext cx="8001000" cy="859221"/>
          </a:xfrm>
        </p:spPr>
        <p:txBody>
          <a:bodyPr>
            <a:normAutofit fontScale="90000"/>
          </a:bodyPr>
          <a:lstStyle/>
          <a:p>
            <a:pPr algn="l"/>
            <a:r>
              <a:rPr lang="en-US" sz="4200" dirty="0">
                <a:latin typeface="Century Gothic"/>
                <a:cs typeface="Century Gothic"/>
              </a:rPr>
              <a:t>Types of </a:t>
            </a:r>
            <a:r>
              <a:rPr lang="en-US" sz="4200" dirty="0" smtClean="0">
                <a:latin typeface="Century Gothic"/>
                <a:cs typeface="Century Gothic"/>
              </a:rPr>
              <a:t>Schools</a:t>
            </a:r>
            <a:r>
              <a:rPr lang="en-US" sz="4000" dirty="0" smtClean="0">
                <a:latin typeface="Century Gothic"/>
                <a:cs typeface="Century Gothic"/>
              </a:rPr>
              <a:t/>
            </a:r>
            <a:br>
              <a:rPr lang="en-US" sz="4000" dirty="0" smtClean="0">
                <a:latin typeface="Century Gothic"/>
                <a:cs typeface="Century Gothic"/>
              </a:rPr>
            </a:br>
            <a:r>
              <a:rPr lang="en-US" sz="2800" i="1" dirty="0">
                <a:latin typeface="Century Gothic"/>
                <a:cs typeface="Century Gothic"/>
              </a:rPr>
              <a:t>Yep, there’s more than what you think!</a:t>
            </a:r>
            <a:r>
              <a:rPr lang="en-US" sz="3600" dirty="0"/>
              <a:t/>
            </a:r>
            <a:br>
              <a:rPr lang="en-US" sz="3600" dirty="0"/>
            </a:br>
            <a:endParaRPr lang="en-US" sz="4000" dirty="0"/>
          </a:p>
        </p:txBody>
      </p:sp>
      <p:sp>
        <p:nvSpPr>
          <p:cNvPr id="2" name="Content Placeholder 1"/>
          <p:cNvSpPr>
            <a:spLocks noGrp="1"/>
          </p:cNvSpPr>
          <p:nvPr>
            <p:ph idx="1"/>
          </p:nvPr>
        </p:nvSpPr>
        <p:spPr>
          <a:xfrm>
            <a:off x="228600" y="1600200"/>
            <a:ext cx="7924800" cy="4876800"/>
          </a:xfrm>
        </p:spPr>
        <p:txBody>
          <a:bodyPr>
            <a:normAutofit/>
          </a:bodyPr>
          <a:lstStyle/>
          <a:p>
            <a:pPr lvl="0"/>
            <a:r>
              <a:rPr lang="en-US" sz="2700" dirty="0"/>
              <a:t>2-year </a:t>
            </a:r>
            <a:r>
              <a:rPr lang="en-US" sz="2700" dirty="0" smtClean="0"/>
              <a:t>community/state </a:t>
            </a:r>
            <a:r>
              <a:rPr lang="en-US" sz="2700" dirty="0"/>
              <a:t>colleges</a:t>
            </a:r>
          </a:p>
          <a:p>
            <a:pPr lvl="0"/>
            <a:r>
              <a:rPr lang="en-US" sz="2700" dirty="0"/>
              <a:t>4-year private institution</a:t>
            </a:r>
          </a:p>
          <a:p>
            <a:pPr lvl="0"/>
            <a:r>
              <a:rPr lang="en-US" sz="2700" dirty="0"/>
              <a:t>4-year public university</a:t>
            </a:r>
          </a:p>
          <a:p>
            <a:pPr lvl="0"/>
            <a:r>
              <a:rPr lang="en-US" sz="2700" dirty="0"/>
              <a:t>Satellite </a:t>
            </a:r>
            <a:r>
              <a:rPr lang="en-US" sz="2700" dirty="0" smtClean="0"/>
              <a:t>campuses</a:t>
            </a:r>
          </a:p>
          <a:p>
            <a:pPr marL="0" lvl="0" indent="0">
              <a:buNone/>
            </a:pPr>
            <a:endParaRPr lang="en-US" sz="1500" dirty="0" smtClean="0"/>
          </a:p>
          <a:p>
            <a:r>
              <a:rPr lang="en-US" dirty="0"/>
              <a:t>Things to take into </a:t>
            </a:r>
            <a:r>
              <a:rPr lang="en-US" dirty="0" smtClean="0"/>
              <a:t>account:</a:t>
            </a:r>
            <a:endParaRPr lang="en-US" dirty="0"/>
          </a:p>
          <a:p>
            <a:pPr lvl="2"/>
            <a:r>
              <a:rPr lang="en-US" dirty="0" smtClean="0"/>
              <a:t>Costs, class size</a:t>
            </a:r>
            <a:r>
              <a:rPr lang="en-US" dirty="0"/>
              <a:t> </a:t>
            </a:r>
            <a:r>
              <a:rPr lang="en-US" dirty="0" smtClean="0"/>
              <a:t>&amp; programs and majors on campus!</a:t>
            </a:r>
            <a:endParaRPr lang="en-US" dirty="0"/>
          </a:p>
          <a:p>
            <a:pPr lvl="3"/>
            <a:r>
              <a:rPr lang="en-US" sz="2200" i="1" dirty="0" smtClean="0"/>
              <a:t>Show interest by </a:t>
            </a:r>
            <a:r>
              <a:rPr lang="en-US" sz="2200" i="1" dirty="0" smtClean="0">
                <a:solidFill>
                  <a:srgbClr val="139DEB"/>
                </a:solidFill>
              </a:rPr>
              <a:t>taking a tour </a:t>
            </a:r>
          </a:p>
          <a:p>
            <a:pPr lvl="3"/>
            <a:r>
              <a:rPr lang="en-US" sz="2200" i="1" dirty="0" smtClean="0"/>
              <a:t>Grab </a:t>
            </a:r>
            <a:r>
              <a:rPr lang="en-US" sz="2200" i="1" dirty="0">
                <a:solidFill>
                  <a:srgbClr val="139DEB"/>
                </a:solidFill>
              </a:rPr>
              <a:t>brochures</a:t>
            </a:r>
            <a:r>
              <a:rPr lang="en-US" sz="2200" i="1" dirty="0"/>
              <a:t> where you </a:t>
            </a:r>
            <a:r>
              <a:rPr lang="en-US" sz="2200" i="1" dirty="0" smtClean="0"/>
              <a:t>can</a:t>
            </a:r>
            <a:endParaRPr lang="en-US" sz="2200" i="1" dirty="0"/>
          </a:p>
          <a:p>
            <a:pPr lvl="0"/>
            <a:endParaRPr lang="en-US" dirty="0"/>
          </a:p>
        </p:txBody>
      </p:sp>
      <p:sp>
        <p:nvSpPr>
          <p:cNvPr id="5" name="Slide Number Placeholder 4"/>
          <p:cNvSpPr>
            <a:spLocks noGrp="1"/>
          </p:cNvSpPr>
          <p:nvPr>
            <p:ph type="sldNum" sz="quarter" idx="12"/>
          </p:nvPr>
        </p:nvSpPr>
        <p:spPr/>
        <p:txBody>
          <a:bodyPr/>
          <a:lstStyle/>
          <a:p>
            <a:fld id="{2DF1EDE2-1F6D-49E8-84BC-E7E47F967BBA}" type="slidenum">
              <a:rPr lang="en-US" smtClean="0"/>
              <a:pPr/>
              <a:t>3</a:t>
            </a:fld>
            <a:endParaRPr lang="en-US" dirty="0"/>
          </a:p>
        </p:txBody>
      </p:sp>
      <p:pic>
        <p:nvPicPr>
          <p:cNvPr id="2050" name="Picture 2" descr="C:\Users\mi073607\AppData\Local\Microsoft\Windows\Temporary Internet Files\Content.IE5\7EP870UN\MC900056794[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34000" y="2209800"/>
            <a:ext cx="3537173" cy="1731579"/>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Content Placeholder 3"/>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a:xfrm>
            <a:off x="9448800" y="2133600"/>
            <a:ext cx="2276475" cy="771984"/>
          </a:xfrm>
          <a:prstGeom prst="rect">
            <a:avLst/>
          </a:prstGeom>
        </p:spPr>
      </p:pic>
      <p:pic>
        <p:nvPicPr>
          <p:cNvPr id="8" name="Picture 7"/>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6934200" y="838200"/>
            <a:ext cx="2209800" cy="557015"/>
          </a:xfrm>
          <a:prstGeom prst="rect">
            <a:avLst/>
          </a:prstGeom>
        </p:spPr>
      </p:pic>
    </p:spTree>
    <p:extLst>
      <p:ext uri="{BB962C8B-B14F-4D97-AF65-F5344CB8AC3E}">
        <p14:creationId xmlns="" xmlns:p14="http://schemas.microsoft.com/office/powerpoint/2010/main" val="1525029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7200" y="-228600"/>
            <a:ext cx="9829800" cy="1600200"/>
          </a:xfrm>
          <a:prstGeom prst="rect">
            <a:avLst/>
          </a:prstGeom>
          <a:solidFill>
            <a:srgbClr val="F06B1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228600"/>
            <a:ext cx="6324600" cy="846138"/>
          </a:xfrm>
        </p:spPr>
        <p:txBody>
          <a:bodyPr>
            <a:normAutofit fontScale="90000"/>
          </a:bodyPr>
          <a:lstStyle/>
          <a:p>
            <a:pPr algn="l"/>
            <a:r>
              <a:rPr lang="en-US" dirty="0">
                <a:latin typeface="Century Gothic"/>
                <a:cs typeface="Century Gothic"/>
              </a:rPr>
              <a:t>Where to live if you’re leaving home?</a:t>
            </a:r>
          </a:p>
        </p:txBody>
      </p:sp>
      <p:sp>
        <p:nvSpPr>
          <p:cNvPr id="3" name="Content Placeholder 2"/>
          <p:cNvSpPr>
            <a:spLocks noGrp="1"/>
          </p:cNvSpPr>
          <p:nvPr>
            <p:ph sz="half" idx="1"/>
          </p:nvPr>
        </p:nvSpPr>
        <p:spPr>
          <a:xfrm>
            <a:off x="546538" y="1387365"/>
            <a:ext cx="4038600" cy="4648200"/>
          </a:xfrm>
        </p:spPr>
        <p:txBody>
          <a:bodyPr>
            <a:normAutofit lnSpcReduction="10000"/>
          </a:bodyPr>
          <a:lstStyle/>
          <a:p>
            <a:pPr marL="0" indent="0">
              <a:buNone/>
            </a:pPr>
            <a:r>
              <a:rPr lang="en-US" sz="3900" dirty="0" smtClean="0"/>
              <a:t>Dorm </a:t>
            </a:r>
          </a:p>
          <a:p>
            <a:pPr marL="0" indent="0" algn="ctr">
              <a:buNone/>
            </a:pPr>
            <a:r>
              <a:rPr lang="en-US" sz="3300" dirty="0" smtClean="0"/>
              <a:t>(</a:t>
            </a:r>
            <a:r>
              <a:rPr lang="en-US" sz="3300" dirty="0"/>
              <a:t>On-Campus</a:t>
            </a:r>
            <a:r>
              <a:rPr lang="en-US" sz="3300" dirty="0" smtClean="0"/>
              <a:t>)</a:t>
            </a:r>
          </a:p>
          <a:p>
            <a:pPr marL="0" indent="0">
              <a:buNone/>
            </a:pPr>
            <a:r>
              <a:rPr lang="en-US" b="1" i="1" dirty="0" smtClean="0"/>
              <a:t>   </a:t>
            </a:r>
            <a:r>
              <a:rPr lang="en-US" sz="2500" b="1" i="1" dirty="0" smtClean="0"/>
              <a:t>Pros</a:t>
            </a:r>
            <a:r>
              <a:rPr lang="en-US" b="1" i="1" dirty="0" smtClean="0"/>
              <a:t>:</a:t>
            </a:r>
          </a:p>
          <a:p>
            <a:pPr lvl="2"/>
            <a:r>
              <a:rPr lang="en-US" dirty="0" smtClean="0">
                <a:solidFill>
                  <a:srgbClr val="139DEB"/>
                </a:solidFill>
              </a:rPr>
              <a:t>Easier </a:t>
            </a:r>
            <a:r>
              <a:rPr lang="en-US" dirty="0">
                <a:solidFill>
                  <a:srgbClr val="139DEB"/>
                </a:solidFill>
              </a:rPr>
              <a:t>access </a:t>
            </a:r>
            <a:r>
              <a:rPr lang="en-US" dirty="0"/>
              <a:t>to campus</a:t>
            </a:r>
          </a:p>
          <a:p>
            <a:pPr lvl="2"/>
            <a:r>
              <a:rPr lang="en-US" dirty="0" smtClean="0"/>
              <a:t>Great </a:t>
            </a:r>
            <a:r>
              <a:rPr lang="en-US" dirty="0"/>
              <a:t>way to </a:t>
            </a:r>
            <a:r>
              <a:rPr lang="en-US" dirty="0">
                <a:solidFill>
                  <a:srgbClr val="139DEB"/>
                </a:solidFill>
              </a:rPr>
              <a:t>meet </a:t>
            </a:r>
            <a:r>
              <a:rPr lang="en-US" dirty="0" smtClean="0">
                <a:solidFill>
                  <a:srgbClr val="139DEB"/>
                </a:solidFill>
              </a:rPr>
              <a:t>people</a:t>
            </a:r>
            <a:br>
              <a:rPr lang="en-US" dirty="0" smtClean="0">
                <a:solidFill>
                  <a:srgbClr val="139DEB"/>
                </a:solidFill>
              </a:rPr>
            </a:br>
            <a:endParaRPr lang="en-US" dirty="0">
              <a:solidFill>
                <a:srgbClr val="139DEB"/>
              </a:solidFill>
            </a:endParaRPr>
          </a:p>
          <a:p>
            <a:pPr marL="0" indent="0">
              <a:buNone/>
            </a:pPr>
            <a:r>
              <a:rPr lang="en-US" b="1" i="1" dirty="0" smtClean="0"/>
              <a:t>   </a:t>
            </a:r>
            <a:r>
              <a:rPr lang="en-US" sz="2500" b="1" i="1" dirty="0" smtClean="0"/>
              <a:t>Things </a:t>
            </a:r>
            <a:r>
              <a:rPr lang="en-US" sz="2500" b="1" i="1" dirty="0"/>
              <a:t>to keep in mind:</a:t>
            </a:r>
          </a:p>
          <a:p>
            <a:pPr lvl="2"/>
            <a:r>
              <a:rPr lang="en-US" dirty="0" smtClean="0"/>
              <a:t>Figure out your </a:t>
            </a:r>
            <a:r>
              <a:rPr lang="en-US" dirty="0">
                <a:solidFill>
                  <a:srgbClr val="139DEB"/>
                </a:solidFill>
              </a:rPr>
              <a:t>meal plan</a:t>
            </a:r>
          </a:p>
          <a:p>
            <a:pPr lvl="2"/>
            <a:r>
              <a:rPr lang="en-US" dirty="0" smtClean="0"/>
              <a:t>Get </a:t>
            </a:r>
            <a:r>
              <a:rPr lang="en-US" dirty="0"/>
              <a:t>to know your roommate </a:t>
            </a:r>
            <a:r>
              <a:rPr lang="en-US" dirty="0">
                <a:solidFill>
                  <a:srgbClr val="139DEB"/>
                </a:solidFill>
              </a:rPr>
              <a:t>BEFORE </a:t>
            </a:r>
            <a:r>
              <a:rPr lang="en-US" dirty="0"/>
              <a:t>moving in!</a:t>
            </a:r>
          </a:p>
        </p:txBody>
      </p:sp>
      <p:sp>
        <p:nvSpPr>
          <p:cNvPr id="4" name="Content Placeholder 3"/>
          <p:cNvSpPr>
            <a:spLocks noGrp="1"/>
          </p:cNvSpPr>
          <p:nvPr>
            <p:ph sz="half" idx="2"/>
          </p:nvPr>
        </p:nvSpPr>
        <p:spPr>
          <a:xfrm>
            <a:off x="4690241" y="1371600"/>
            <a:ext cx="4191000" cy="5029200"/>
          </a:xfrm>
        </p:spPr>
        <p:txBody>
          <a:bodyPr>
            <a:normAutofit lnSpcReduction="10000"/>
          </a:bodyPr>
          <a:lstStyle/>
          <a:p>
            <a:pPr marL="0" indent="0">
              <a:buNone/>
            </a:pPr>
            <a:r>
              <a:rPr lang="en-US" sz="3900" dirty="0"/>
              <a:t>Apartment</a:t>
            </a:r>
            <a:r>
              <a:rPr lang="en-US" sz="3400" dirty="0"/>
              <a:t> </a:t>
            </a:r>
            <a:endParaRPr lang="en-US" sz="3400" dirty="0" smtClean="0"/>
          </a:p>
          <a:p>
            <a:pPr marL="0" indent="0" algn="ctr">
              <a:buNone/>
            </a:pPr>
            <a:r>
              <a:rPr lang="en-US" dirty="0" smtClean="0"/>
              <a:t>(Off Campus/Campus </a:t>
            </a:r>
            <a:r>
              <a:rPr lang="en-US" dirty="0"/>
              <a:t>affiliated)</a:t>
            </a:r>
            <a:r>
              <a:rPr lang="en-US" b="1" i="1" dirty="0" smtClean="0"/>
              <a:t>   </a:t>
            </a:r>
          </a:p>
          <a:p>
            <a:pPr marL="0" indent="0">
              <a:buNone/>
            </a:pPr>
            <a:r>
              <a:rPr lang="en-US" sz="2400" b="1" i="1" dirty="0" smtClean="0"/>
              <a:t>Pros</a:t>
            </a:r>
            <a:r>
              <a:rPr lang="en-US" sz="2400" b="1" i="1" dirty="0"/>
              <a:t>:</a:t>
            </a:r>
          </a:p>
          <a:p>
            <a:pPr lvl="1"/>
            <a:r>
              <a:rPr lang="en-US" sz="2000" dirty="0"/>
              <a:t>A bit </a:t>
            </a:r>
            <a:r>
              <a:rPr lang="en-US" sz="2000" dirty="0">
                <a:solidFill>
                  <a:srgbClr val="139DEB"/>
                </a:solidFill>
              </a:rPr>
              <a:t>more independence</a:t>
            </a:r>
          </a:p>
          <a:p>
            <a:pPr lvl="1"/>
            <a:r>
              <a:rPr lang="en-US" sz="2000" dirty="0" smtClean="0">
                <a:solidFill>
                  <a:srgbClr val="139DEB"/>
                </a:solidFill>
              </a:rPr>
              <a:t>Sharing </a:t>
            </a:r>
            <a:r>
              <a:rPr lang="en-US" sz="2000" dirty="0">
                <a:solidFill>
                  <a:srgbClr val="139DEB"/>
                </a:solidFill>
              </a:rPr>
              <a:t>an apartment </a:t>
            </a:r>
            <a:r>
              <a:rPr lang="en-US" sz="2000" dirty="0"/>
              <a:t>with friends/roommates 	</a:t>
            </a:r>
          </a:p>
          <a:p>
            <a:pPr marL="0" indent="0">
              <a:buNone/>
            </a:pPr>
            <a:r>
              <a:rPr lang="en-US" sz="2400" b="1" i="1" dirty="0" smtClean="0"/>
              <a:t>Things </a:t>
            </a:r>
            <a:r>
              <a:rPr lang="en-US" sz="2400" b="1" i="1" dirty="0"/>
              <a:t>to keep in mind:</a:t>
            </a:r>
          </a:p>
          <a:p>
            <a:pPr lvl="2"/>
            <a:r>
              <a:rPr lang="en-US" sz="1800" dirty="0"/>
              <a:t>Shop </a:t>
            </a:r>
            <a:r>
              <a:rPr lang="en-US" sz="1800" dirty="0" smtClean="0"/>
              <a:t>around for the best price!</a:t>
            </a:r>
            <a:endParaRPr lang="en-US" sz="1800" dirty="0"/>
          </a:p>
        </p:txBody>
      </p:sp>
      <p:sp>
        <p:nvSpPr>
          <p:cNvPr id="6" name="Slide Number Placeholder 5"/>
          <p:cNvSpPr>
            <a:spLocks noGrp="1"/>
          </p:cNvSpPr>
          <p:nvPr>
            <p:ph type="sldNum" sz="quarter" idx="12"/>
          </p:nvPr>
        </p:nvSpPr>
        <p:spPr/>
        <p:txBody>
          <a:bodyPr/>
          <a:lstStyle/>
          <a:p>
            <a:fld id="{2DF1EDE2-1F6D-49E8-84BC-E7E47F967BBA}" type="slidenum">
              <a:rPr lang="en-US" smtClean="0"/>
              <a:pPr/>
              <a:t>4</a:t>
            </a:fld>
            <a:endParaRPr lang="en-US"/>
          </a:p>
        </p:txBody>
      </p:sp>
      <p:cxnSp>
        <p:nvCxnSpPr>
          <p:cNvPr id="8" name="Straight Connector 7"/>
          <p:cNvCxnSpPr/>
          <p:nvPr/>
        </p:nvCxnSpPr>
        <p:spPr>
          <a:xfrm>
            <a:off x="4572000" y="1524000"/>
            <a:ext cx="0" cy="5181600"/>
          </a:xfrm>
          <a:prstGeom prst="line">
            <a:avLst/>
          </a:prstGeom>
          <a:ln w="76200">
            <a:solidFill>
              <a:srgbClr val="F7941E"/>
            </a:solidFill>
          </a:ln>
        </p:spPr>
        <p:style>
          <a:lnRef idx="1">
            <a:schemeClr val="accent1"/>
          </a:lnRef>
          <a:fillRef idx="0">
            <a:schemeClr val="accent1"/>
          </a:fillRef>
          <a:effectRef idx="0">
            <a:schemeClr val="accent1"/>
          </a:effectRef>
          <a:fontRef idx="minor">
            <a:schemeClr val="tx1"/>
          </a:fontRef>
        </p:style>
      </p:cxnSp>
      <p:pic>
        <p:nvPicPr>
          <p:cNvPr id="3074" name="Picture 2" descr="C:\Users\mi073607\AppData\Local\Microsoft\Windows\Temporary Internet Files\Content.IE5\OCUG62JT\MC900434225[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05400" y="5181600"/>
            <a:ext cx="3505200" cy="1260475"/>
          </a:xfrm>
          <a:prstGeom prst="rect">
            <a:avLst/>
          </a:prstGeom>
          <a:noFill/>
          <a:extLst>
            <a:ext uri="{909E8E84-426E-40dd-AFC4-6F175D3DCCD1}">
              <a14:hiddenFill xmlns="" xmlns:a14="http://schemas.microsoft.com/office/drawing/2010/main">
                <a:solidFill>
                  <a:srgbClr val="FFFFFF"/>
                </a:solidFill>
              </a14:hiddenFill>
            </a:ext>
          </a:extLst>
        </p:spPr>
      </p:pic>
      <p:pic>
        <p:nvPicPr>
          <p:cNvPr id="3078" name="Picture 6" descr="C:\Users\mi073607\AppData\Local\Microsoft\Windows\Temporary Internet Files\Content.IE5\NW3GVYX8\MC900445706[1].wm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6786" y="5164658"/>
            <a:ext cx="1818742" cy="1669694"/>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Content Placeholder 3"/>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a:xfrm>
            <a:off x="9982200" y="2286000"/>
            <a:ext cx="2276475" cy="771984"/>
          </a:xfrm>
          <a:prstGeom prst="rect">
            <a:avLst/>
          </a:prstGeom>
        </p:spPr>
      </p:pic>
      <p:pic>
        <p:nvPicPr>
          <p:cNvPr id="11" name="Picture 10"/>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6934200" y="838200"/>
            <a:ext cx="2209800" cy="557015"/>
          </a:xfrm>
          <a:prstGeom prst="rect">
            <a:avLst/>
          </a:prstGeom>
        </p:spPr>
      </p:pic>
    </p:spTree>
    <p:extLst>
      <p:ext uri="{BB962C8B-B14F-4D97-AF65-F5344CB8AC3E}">
        <p14:creationId xmlns="" xmlns:p14="http://schemas.microsoft.com/office/powerpoint/2010/main" val="1895294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228600"/>
            <a:ext cx="3581400" cy="7696200"/>
          </a:xfrm>
          <a:prstGeom prst="rect">
            <a:avLst/>
          </a:prstGeom>
          <a:solidFill>
            <a:srgbClr val="F06B1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228600" y="914400"/>
            <a:ext cx="3124200" cy="4586143"/>
          </a:xfrm>
        </p:spPr>
        <p:txBody>
          <a:bodyPr>
            <a:noAutofit/>
          </a:bodyPr>
          <a:lstStyle/>
          <a:p>
            <a:r>
              <a:rPr lang="en-US" sz="6000" b="0" dirty="0" smtClean="0">
                <a:latin typeface="Century Gothic"/>
                <a:cs typeface="Century Gothic"/>
              </a:rPr>
              <a:t>How do I pay for all of </a:t>
            </a:r>
            <a:br>
              <a:rPr lang="en-US" sz="6000" b="0" dirty="0" smtClean="0">
                <a:latin typeface="Century Gothic"/>
                <a:cs typeface="Century Gothic"/>
              </a:rPr>
            </a:br>
            <a:r>
              <a:rPr lang="en-US" sz="6000" b="0" dirty="0" smtClean="0">
                <a:latin typeface="Century Gothic"/>
                <a:cs typeface="Century Gothic"/>
              </a:rPr>
              <a:t>this?!</a:t>
            </a:r>
            <a:endParaRPr lang="en-US" sz="6000" b="0" dirty="0">
              <a:latin typeface="Century Gothic"/>
              <a:cs typeface="Century Gothic"/>
            </a:endParaRPr>
          </a:p>
        </p:txBody>
      </p:sp>
      <p:sp>
        <p:nvSpPr>
          <p:cNvPr id="2" name="Content Placeholder 1"/>
          <p:cNvSpPr>
            <a:spLocks noGrp="1"/>
          </p:cNvSpPr>
          <p:nvPr>
            <p:ph idx="1"/>
          </p:nvPr>
        </p:nvSpPr>
        <p:spPr>
          <a:xfrm>
            <a:off x="3886200" y="304800"/>
            <a:ext cx="4953000" cy="5715000"/>
          </a:xfrm>
        </p:spPr>
        <p:txBody>
          <a:bodyPr>
            <a:normAutofit fontScale="92500" lnSpcReduction="10000"/>
          </a:bodyPr>
          <a:lstStyle/>
          <a:p>
            <a:pPr marL="111125" indent="0">
              <a:buNone/>
            </a:pPr>
            <a:r>
              <a:rPr lang="en-US" sz="3700" dirty="0" smtClean="0"/>
              <a:t>There </a:t>
            </a:r>
            <a:r>
              <a:rPr lang="en-US" sz="3700" dirty="0"/>
              <a:t>is money </a:t>
            </a:r>
            <a:r>
              <a:rPr lang="en-US" sz="3700" dirty="0" smtClean="0"/>
              <a:t>         EVERYWHERE!</a:t>
            </a:r>
          </a:p>
          <a:p>
            <a:pPr marL="457200" indent="0">
              <a:buNone/>
            </a:pPr>
            <a:endParaRPr lang="en-US" sz="900" b="1" u="sng" dirty="0" smtClean="0"/>
          </a:p>
          <a:p>
            <a:pPr marL="0" indent="0">
              <a:buNone/>
            </a:pPr>
            <a:r>
              <a:rPr lang="en-US" b="1" dirty="0" smtClean="0"/>
              <a:t>#</a:t>
            </a:r>
            <a:r>
              <a:rPr lang="en-US" b="1" dirty="0"/>
              <a:t>1</a:t>
            </a:r>
            <a:r>
              <a:rPr lang="en-US" dirty="0"/>
              <a:t>: </a:t>
            </a:r>
            <a:r>
              <a:rPr lang="en-US" b="1" u="sng" dirty="0"/>
              <a:t>Financial Aid</a:t>
            </a:r>
            <a:r>
              <a:rPr lang="en-US" dirty="0"/>
              <a:t>!!!</a:t>
            </a:r>
          </a:p>
          <a:p>
            <a:pPr lvl="1"/>
            <a:r>
              <a:rPr lang="en-US" dirty="0" smtClean="0"/>
              <a:t>Grants</a:t>
            </a:r>
            <a:endParaRPr lang="en-US" dirty="0"/>
          </a:p>
          <a:p>
            <a:pPr lvl="1"/>
            <a:r>
              <a:rPr lang="en-US" sz="3500" dirty="0" smtClean="0"/>
              <a:t>$</a:t>
            </a:r>
            <a:r>
              <a:rPr lang="en-US" dirty="0" err="1" smtClean="0"/>
              <a:t>cholarships</a:t>
            </a:r>
            <a:endParaRPr lang="en-US" dirty="0"/>
          </a:p>
          <a:p>
            <a:pPr lvl="2"/>
            <a:r>
              <a:rPr lang="en-US" i="1" u="sng" dirty="0" smtClean="0"/>
              <a:t>Complete </a:t>
            </a:r>
            <a:r>
              <a:rPr lang="en-US" i="1" u="sng" dirty="0">
                <a:solidFill>
                  <a:srgbClr val="139DEB"/>
                </a:solidFill>
              </a:rPr>
              <a:t>FAFSA</a:t>
            </a:r>
            <a:r>
              <a:rPr lang="en-US" i="1" u="sng" dirty="0"/>
              <a:t> EVERY YEAR</a:t>
            </a:r>
            <a:r>
              <a:rPr lang="en-US" i="1" u="sng" dirty="0" smtClean="0"/>
              <a:t>!</a:t>
            </a:r>
          </a:p>
          <a:p>
            <a:pPr lvl="2"/>
            <a:r>
              <a:rPr lang="en-US" dirty="0" smtClean="0"/>
              <a:t>Try </a:t>
            </a:r>
            <a:r>
              <a:rPr lang="en-US" dirty="0" smtClean="0">
                <a:hlinkClick r:id="rId3"/>
              </a:rPr>
              <a:t>www.fastweb.com</a:t>
            </a:r>
            <a:r>
              <a:rPr lang="en-US" dirty="0"/>
              <a:t> </a:t>
            </a:r>
            <a:r>
              <a:rPr lang="en-US" dirty="0" smtClean="0"/>
              <a:t>for scholarships!</a:t>
            </a:r>
          </a:p>
          <a:p>
            <a:pPr lvl="2"/>
            <a:endParaRPr lang="en-US" sz="500" dirty="0" smtClean="0"/>
          </a:p>
          <a:p>
            <a:r>
              <a:rPr lang="en-US" dirty="0"/>
              <a:t>Student </a:t>
            </a:r>
            <a:r>
              <a:rPr lang="en-US" dirty="0" smtClean="0"/>
              <a:t>Loans</a:t>
            </a:r>
          </a:p>
          <a:p>
            <a:endParaRPr lang="en-US" sz="600" dirty="0"/>
          </a:p>
          <a:p>
            <a:r>
              <a:rPr lang="en-US" dirty="0" smtClean="0"/>
              <a:t>Finding </a:t>
            </a:r>
            <a:r>
              <a:rPr lang="en-US" dirty="0"/>
              <a:t>a job </a:t>
            </a:r>
            <a:endParaRPr lang="en-US" dirty="0" smtClean="0"/>
          </a:p>
          <a:p>
            <a:pPr lvl="2"/>
            <a:r>
              <a:rPr lang="en-US" dirty="0" smtClean="0"/>
              <a:t>(</a:t>
            </a:r>
            <a:r>
              <a:rPr lang="en-US" dirty="0"/>
              <a:t>On or </a:t>
            </a:r>
            <a:r>
              <a:rPr lang="en-US" dirty="0" smtClean="0"/>
              <a:t>Off-Campus</a:t>
            </a:r>
            <a:r>
              <a:rPr lang="en-US" dirty="0"/>
              <a:t>)</a:t>
            </a:r>
            <a:r>
              <a:rPr lang="en-US" dirty="0" smtClean="0"/>
              <a:t> </a:t>
            </a:r>
          </a:p>
        </p:txBody>
      </p:sp>
      <p:sp>
        <p:nvSpPr>
          <p:cNvPr id="4" name="Slide Number Placeholder 3"/>
          <p:cNvSpPr>
            <a:spLocks noGrp="1"/>
          </p:cNvSpPr>
          <p:nvPr>
            <p:ph type="sldNum" sz="quarter" idx="12"/>
          </p:nvPr>
        </p:nvSpPr>
        <p:spPr/>
        <p:txBody>
          <a:bodyPr/>
          <a:lstStyle/>
          <a:p>
            <a:fld id="{2DF1EDE2-1F6D-49E8-84BC-E7E47F967BBA}" type="slidenum">
              <a:rPr lang="en-US" smtClean="0"/>
              <a:pPr/>
              <a:t>5</a:t>
            </a:fld>
            <a:endParaRPr lang="en-US"/>
          </a:p>
        </p:txBody>
      </p:sp>
      <p:pic>
        <p:nvPicPr>
          <p:cNvPr id="4100" name="Picture 4" descr="C:\Users\mi073607\AppData\Local\Microsoft\Windows\Temporary Internet Files\Content.IE5\OCUG62JT\MC900384170[1].wm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65028" y="2971801"/>
            <a:ext cx="548128" cy="990599"/>
          </a:xfrm>
          <a:prstGeom prst="rect">
            <a:avLst/>
          </a:prstGeom>
          <a:noFill/>
          <a:extLst>
            <a:ext uri="{909E8E84-426E-40dd-AFC4-6F175D3DCCD1}">
              <a14:hiddenFill xmlns="" xmlns:a14="http://schemas.microsoft.com/office/drawing/2010/main">
                <a:solidFill>
                  <a:srgbClr val="FFFFFF"/>
                </a:solidFill>
              </a14:hiddenFill>
            </a:ext>
          </a:extLst>
        </p:spPr>
      </p:pic>
      <p:pic>
        <p:nvPicPr>
          <p:cNvPr id="4102" name="Picture 6" descr="C:\Users\mi073607\AppData\Local\Microsoft\Windows\Temporary Internet Files\Content.IE5\OCUG62JT\MC900441922[1].wm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315200" y="4038600"/>
            <a:ext cx="1391384" cy="1008978"/>
          </a:xfrm>
          <a:prstGeom prst="rect">
            <a:avLst/>
          </a:prstGeom>
          <a:noFill/>
          <a:extLst>
            <a:ext uri="{909E8E84-426E-40dd-AFC4-6F175D3DCCD1}">
              <a14:hiddenFill xmlns="" xmlns:a14="http://schemas.microsoft.com/office/drawing/2010/main">
                <a:solidFill>
                  <a:srgbClr val="FFFFFF"/>
                </a:solidFill>
              </a14:hiddenFill>
            </a:ext>
          </a:extLst>
        </p:spPr>
      </p:pic>
      <p:pic>
        <p:nvPicPr>
          <p:cNvPr id="4103" name="Picture 7" descr="C:\Users\mi073607\AppData\Local\Microsoft\Windows\Temporary Internet Files\Content.IE5\BBN5FLAA\MC900439847[1].wmf"/>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239000" y="1600200"/>
            <a:ext cx="1388482" cy="873125"/>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Content Placeholder 3"/>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a:xfrm>
            <a:off x="9601200" y="2133600"/>
            <a:ext cx="2276475" cy="771984"/>
          </a:xfrm>
          <a:prstGeom prst="rect">
            <a:avLst/>
          </a:prstGeom>
        </p:spPr>
      </p:pic>
      <p:pic>
        <p:nvPicPr>
          <p:cNvPr id="10" name="Picture 9"/>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1219200" y="6279818"/>
            <a:ext cx="2209800" cy="557015"/>
          </a:xfrm>
          <a:prstGeom prst="rect">
            <a:avLst/>
          </a:prstGeom>
        </p:spPr>
      </p:pic>
    </p:spTree>
    <p:extLst>
      <p:ext uri="{BB962C8B-B14F-4D97-AF65-F5344CB8AC3E}">
        <p14:creationId xmlns="" xmlns:p14="http://schemas.microsoft.com/office/powerpoint/2010/main" val="3399175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228600"/>
            <a:ext cx="9829800" cy="1600200"/>
          </a:xfrm>
          <a:prstGeom prst="rect">
            <a:avLst/>
          </a:prstGeom>
          <a:solidFill>
            <a:srgbClr val="F06B1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883" y="533400"/>
            <a:ext cx="8001000" cy="859221"/>
          </a:xfrm>
        </p:spPr>
        <p:txBody>
          <a:bodyPr>
            <a:normAutofit fontScale="90000"/>
          </a:bodyPr>
          <a:lstStyle/>
          <a:p>
            <a:pPr algn="l"/>
            <a:r>
              <a:rPr lang="en-US" dirty="0">
                <a:latin typeface="Century Gothic"/>
                <a:cs typeface="Century Gothic"/>
              </a:rPr>
              <a:t>The Application Process</a:t>
            </a:r>
            <a:r>
              <a:rPr lang="en-US" sz="4000" dirty="0"/>
              <a:t/>
            </a:r>
            <a:br>
              <a:rPr lang="en-US" sz="4000" dirty="0"/>
            </a:br>
            <a:endParaRPr lang="en-US" sz="4000" dirty="0"/>
          </a:p>
        </p:txBody>
      </p:sp>
      <p:sp>
        <p:nvSpPr>
          <p:cNvPr id="2" name="Content Placeholder 1"/>
          <p:cNvSpPr>
            <a:spLocks noGrp="1"/>
          </p:cNvSpPr>
          <p:nvPr>
            <p:ph idx="1"/>
          </p:nvPr>
        </p:nvSpPr>
        <p:spPr>
          <a:xfrm>
            <a:off x="228600" y="1600200"/>
            <a:ext cx="7924800" cy="4876800"/>
          </a:xfrm>
        </p:spPr>
        <p:txBody>
          <a:bodyPr>
            <a:normAutofit/>
          </a:bodyPr>
          <a:lstStyle/>
          <a:p>
            <a:r>
              <a:rPr lang="en-US" sz="2800" dirty="0" smtClean="0"/>
              <a:t>Start </a:t>
            </a:r>
            <a:r>
              <a:rPr lang="en-US" sz="2800" dirty="0"/>
              <a:t>and Submit </a:t>
            </a:r>
            <a:r>
              <a:rPr lang="en-US" sz="2800" dirty="0">
                <a:solidFill>
                  <a:srgbClr val="139DEB"/>
                </a:solidFill>
              </a:rPr>
              <a:t>EARLIER </a:t>
            </a:r>
            <a:r>
              <a:rPr lang="en-US" sz="2800" dirty="0"/>
              <a:t>rather than </a:t>
            </a:r>
            <a:r>
              <a:rPr lang="en-US" sz="2800" dirty="0">
                <a:solidFill>
                  <a:srgbClr val="139DEB"/>
                </a:solidFill>
              </a:rPr>
              <a:t>LATER!</a:t>
            </a:r>
          </a:p>
          <a:p>
            <a:r>
              <a:rPr lang="en-US" sz="2800" dirty="0" smtClean="0"/>
              <a:t>Mail/Online </a:t>
            </a:r>
            <a:r>
              <a:rPr lang="en-US" sz="2800" dirty="0"/>
              <a:t>Applications</a:t>
            </a:r>
          </a:p>
          <a:p>
            <a:r>
              <a:rPr lang="en-US" sz="2800" dirty="0" smtClean="0"/>
              <a:t>Tip</a:t>
            </a:r>
            <a:r>
              <a:rPr lang="en-US" sz="2800" dirty="0"/>
              <a:t>: </a:t>
            </a:r>
            <a:r>
              <a:rPr lang="en-US" sz="2800" dirty="0">
                <a:solidFill>
                  <a:srgbClr val="139DEB"/>
                </a:solidFill>
              </a:rPr>
              <a:t>Make copies </a:t>
            </a:r>
            <a:r>
              <a:rPr lang="en-US" sz="2800" dirty="0"/>
              <a:t>of information sent in, just in </a:t>
            </a:r>
            <a:r>
              <a:rPr lang="en-US" sz="2800" dirty="0" smtClean="0"/>
              <a:t>case something gets lost in translation!</a:t>
            </a:r>
            <a:endParaRPr lang="en-US" sz="2800" dirty="0"/>
          </a:p>
          <a:p>
            <a:pPr lvl="0"/>
            <a:endParaRPr lang="en-US" dirty="0"/>
          </a:p>
        </p:txBody>
      </p:sp>
      <p:sp>
        <p:nvSpPr>
          <p:cNvPr id="5" name="Slide Number Placeholder 4"/>
          <p:cNvSpPr>
            <a:spLocks noGrp="1"/>
          </p:cNvSpPr>
          <p:nvPr>
            <p:ph type="sldNum" sz="quarter" idx="12"/>
          </p:nvPr>
        </p:nvSpPr>
        <p:spPr/>
        <p:txBody>
          <a:bodyPr/>
          <a:lstStyle/>
          <a:p>
            <a:fld id="{2DF1EDE2-1F6D-49E8-84BC-E7E47F967BBA}" type="slidenum">
              <a:rPr lang="en-US" smtClean="0"/>
              <a:pPr/>
              <a:t>6</a:t>
            </a:fld>
            <a:endParaRPr lang="en-US" dirty="0"/>
          </a:p>
        </p:txBody>
      </p:sp>
      <p:pic>
        <p:nvPicPr>
          <p:cNvPr id="5122" name="Picture 2" descr="C:\Users\mi073607\AppData\Local\Microsoft\Windows\Temporary Internet Files\Content.IE5\OCUG62JT\MC900441908[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43400" y="4191000"/>
            <a:ext cx="3898798" cy="2135188"/>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Content Placeholder 3"/>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a:xfrm>
            <a:off x="9906000" y="1295400"/>
            <a:ext cx="2276475" cy="771984"/>
          </a:xfrm>
          <a:prstGeom prst="rect">
            <a:avLst/>
          </a:prstGeom>
        </p:spPr>
      </p:pic>
      <p:pic>
        <p:nvPicPr>
          <p:cNvPr id="8" name="Picture 7"/>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6934200" y="838200"/>
            <a:ext cx="2209800" cy="557015"/>
          </a:xfrm>
          <a:prstGeom prst="rect">
            <a:avLst/>
          </a:prstGeom>
        </p:spPr>
      </p:pic>
    </p:spTree>
    <p:extLst>
      <p:ext uri="{BB962C8B-B14F-4D97-AF65-F5344CB8AC3E}">
        <p14:creationId xmlns="" xmlns:p14="http://schemas.microsoft.com/office/powerpoint/2010/main" val="2254152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28600"/>
            <a:ext cx="3581400" cy="7696200"/>
          </a:xfrm>
          <a:prstGeom prst="rect">
            <a:avLst/>
          </a:prstGeom>
          <a:solidFill>
            <a:srgbClr val="F06B1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228600" y="1066800"/>
            <a:ext cx="3124200" cy="3366943"/>
          </a:xfrm>
        </p:spPr>
        <p:txBody>
          <a:bodyPr>
            <a:noAutofit/>
          </a:bodyPr>
          <a:lstStyle/>
          <a:p>
            <a:r>
              <a:rPr lang="en-US" sz="5000" b="0" dirty="0" smtClean="0">
                <a:latin typeface="Century Gothic"/>
                <a:cs typeface="Century Gothic"/>
              </a:rPr>
              <a:t>What are colleges looking at?</a:t>
            </a:r>
            <a:endParaRPr lang="en-US" sz="5000" b="0" dirty="0">
              <a:latin typeface="Century Gothic"/>
              <a:cs typeface="Century Gothic"/>
            </a:endParaRPr>
          </a:p>
        </p:txBody>
      </p:sp>
      <p:sp>
        <p:nvSpPr>
          <p:cNvPr id="2" name="Content Placeholder 1"/>
          <p:cNvSpPr>
            <a:spLocks noGrp="1"/>
          </p:cNvSpPr>
          <p:nvPr>
            <p:ph idx="1"/>
          </p:nvPr>
        </p:nvSpPr>
        <p:spPr>
          <a:xfrm>
            <a:off x="3733800" y="304800"/>
            <a:ext cx="4953000" cy="5715000"/>
          </a:xfrm>
        </p:spPr>
        <p:txBody>
          <a:bodyPr>
            <a:normAutofit fontScale="85000" lnSpcReduction="20000"/>
          </a:bodyPr>
          <a:lstStyle/>
          <a:p>
            <a:pPr lvl="0"/>
            <a:r>
              <a:rPr lang="en-US" dirty="0"/>
              <a:t>Resume!</a:t>
            </a:r>
          </a:p>
          <a:p>
            <a:pPr lvl="2"/>
            <a:r>
              <a:rPr lang="en-US" dirty="0"/>
              <a:t>(</a:t>
            </a:r>
            <a:r>
              <a:rPr lang="en-US" dirty="0">
                <a:solidFill>
                  <a:srgbClr val="139DEB"/>
                </a:solidFill>
              </a:rPr>
              <a:t>extracurricular activities, part-time jobs, leadership roles, awards</a:t>
            </a:r>
            <a:r>
              <a:rPr lang="en-US" dirty="0"/>
              <a:t>)</a:t>
            </a:r>
          </a:p>
          <a:p>
            <a:pPr lvl="3"/>
            <a:r>
              <a:rPr lang="en-US" dirty="0"/>
              <a:t>Aka, what you’ve done </a:t>
            </a:r>
            <a:r>
              <a:rPr lang="en-US" dirty="0">
                <a:solidFill>
                  <a:srgbClr val="139DEB"/>
                </a:solidFill>
              </a:rPr>
              <a:t>OUTSIDE</a:t>
            </a:r>
            <a:r>
              <a:rPr lang="en-US" dirty="0"/>
              <a:t> of the classroom</a:t>
            </a:r>
          </a:p>
          <a:p>
            <a:pPr lvl="0"/>
            <a:r>
              <a:rPr lang="en-US" dirty="0"/>
              <a:t>High school </a:t>
            </a:r>
            <a:r>
              <a:rPr lang="en-US" dirty="0" smtClean="0"/>
              <a:t>transcript</a:t>
            </a:r>
          </a:p>
          <a:p>
            <a:pPr lvl="0"/>
            <a:endParaRPr lang="en-US" sz="100" dirty="0"/>
          </a:p>
          <a:p>
            <a:r>
              <a:rPr lang="en-US" dirty="0" smtClean="0"/>
              <a:t>Personal </a:t>
            </a:r>
            <a:r>
              <a:rPr lang="en-US" dirty="0"/>
              <a:t>Statement/College </a:t>
            </a:r>
            <a:r>
              <a:rPr lang="en-US" dirty="0" smtClean="0"/>
              <a:t>Essay</a:t>
            </a:r>
          </a:p>
          <a:p>
            <a:pPr lvl="2"/>
            <a:r>
              <a:rPr lang="en-US" dirty="0" smtClean="0"/>
              <a:t>The </a:t>
            </a:r>
            <a:r>
              <a:rPr lang="en-US" dirty="0" smtClean="0">
                <a:solidFill>
                  <a:srgbClr val="139DEB"/>
                </a:solidFill>
              </a:rPr>
              <a:t>more personal </a:t>
            </a:r>
            <a:r>
              <a:rPr lang="en-US" dirty="0" smtClean="0"/>
              <a:t>you make it, the better!</a:t>
            </a:r>
          </a:p>
          <a:p>
            <a:pPr lvl="2"/>
            <a:r>
              <a:rPr lang="en-US" dirty="0" smtClean="0"/>
              <a:t>Remember to always relay it back to why that school is a good fit for you. </a:t>
            </a:r>
          </a:p>
          <a:p>
            <a:pPr lvl="2"/>
            <a:endParaRPr lang="en-US" sz="1000" dirty="0"/>
          </a:p>
          <a:p>
            <a:r>
              <a:rPr lang="en-US" dirty="0">
                <a:solidFill>
                  <a:srgbClr val="139DEB"/>
                </a:solidFill>
              </a:rPr>
              <a:t>SAT/ACT </a:t>
            </a:r>
            <a:r>
              <a:rPr lang="en-US" dirty="0" smtClean="0"/>
              <a:t>scores</a:t>
            </a:r>
          </a:p>
          <a:p>
            <a:endParaRPr lang="en-US" sz="100" dirty="0"/>
          </a:p>
          <a:p>
            <a:pPr lvl="0"/>
            <a:r>
              <a:rPr lang="en-US" dirty="0" smtClean="0"/>
              <a:t>Letters </a:t>
            </a:r>
            <a:r>
              <a:rPr lang="en-US" dirty="0"/>
              <a:t>of </a:t>
            </a:r>
            <a:r>
              <a:rPr lang="en-US" dirty="0" smtClean="0">
                <a:solidFill>
                  <a:srgbClr val="139DEB"/>
                </a:solidFill>
              </a:rPr>
              <a:t>Recommendation</a:t>
            </a:r>
          </a:p>
          <a:p>
            <a:pPr lvl="0"/>
            <a:endParaRPr lang="en-US" sz="100" dirty="0"/>
          </a:p>
          <a:p>
            <a:pPr lvl="0"/>
            <a:r>
              <a:rPr lang="en-US" dirty="0"/>
              <a:t>Shown</a:t>
            </a:r>
            <a:r>
              <a:rPr lang="en-US" dirty="0">
                <a:solidFill>
                  <a:srgbClr val="139DEB"/>
                </a:solidFill>
              </a:rPr>
              <a:t> interest </a:t>
            </a:r>
            <a:r>
              <a:rPr lang="en-US" dirty="0"/>
              <a:t>in school</a:t>
            </a:r>
          </a:p>
        </p:txBody>
      </p:sp>
      <p:sp>
        <p:nvSpPr>
          <p:cNvPr id="4" name="Slide Number Placeholder 3"/>
          <p:cNvSpPr>
            <a:spLocks noGrp="1"/>
          </p:cNvSpPr>
          <p:nvPr>
            <p:ph type="sldNum" sz="quarter" idx="12"/>
          </p:nvPr>
        </p:nvSpPr>
        <p:spPr/>
        <p:txBody>
          <a:bodyPr/>
          <a:lstStyle/>
          <a:p>
            <a:fld id="{2DF1EDE2-1F6D-49E8-84BC-E7E47F967BBA}" type="slidenum">
              <a:rPr lang="en-US" smtClean="0"/>
              <a:pPr/>
              <a:t>7</a:t>
            </a:fld>
            <a:endParaRPr lang="en-US"/>
          </a:p>
        </p:txBody>
      </p:sp>
      <p:pic>
        <p:nvPicPr>
          <p:cNvPr id="6147" name="Picture 3" descr="C:\Users\mi073607\AppData\Local\Microsoft\Windows\Temporary Internet Files\Content.IE5\NW3GVYX8\MC900088626[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05201" y="990600"/>
            <a:ext cx="1219200" cy="956151"/>
          </a:xfrm>
          <a:prstGeom prst="rect">
            <a:avLst/>
          </a:prstGeom>
          <a:noFill/>
          <a:extLst>
            <a:ext uri="{909E8E84-426E-40dd-AFC4-6F175D3DCCD1}">
              <a14:hiddenFill xmlns="" xmlns:a14="http://schemas.microsoft.com/office/drawing/2010/main">
                <a:solidFill>
                  <a:srgbClr val="FFFFFF"/>
                </a:solidFill>
              </a14:hiddenFill>
            </a:ext>
          </a:extLst>
        </p:spPr>
      </p:pic>
      <p:pic>
        <p:nvPicPr>
          <p:cNvPr id="6148" name="Picture 4" descr="C:\Users\mi073607\AppData\Local\Microsoft\Windows\Temporary Internet Files\Content.IE5\NW3GVYX8\MC900281970[1].wm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077201" y="4113346"/>
            <a:ext cx="838200" cy="1201248"/>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Content Placeholder 3"/>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a:xfrm>
            <a:off x="-2743200" y="4343400"/>
            <a:ext cx="2276475" cy="771984"/>
          </a:xfrm>
          <a:prstGeom prst="rect">
            <a:avLst/>
          </a:prstGeom>
        </p:spPr>
      </p:pic>
      <p:pic>
        <p:nvPicPr>
          <p:cNvPr id="9" name="Picture 8"/>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1219200" y="6296752"/>
            <a:ext cx="2209800" cy="557015"/>
          </a:xfrm>
          <a:prstGeom prst="rect">
            <a:avLst/>
          </a:prstGeom>
        </p:spPr>
      </p:pic>
    </p:spTree>
    <p:extLst>
      <p:ext uri="{BB962C8B-B14F-4D97-AF65-F5344CB8AC3E}">
        <p14:creationId xmlns="" xmlns:p14="http://schemas.microsoft.com/office/powerpoint/2010/main" val="69505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7200" y="-228600"/>
            <a:ext cx="9829800" cy="1600200"/>
          </a:xfrm>
          <a:prstGeom prst="rect">
            <a:avLst/>
          </a:prstGeom>
          <a:solidFill>
            <a:srgbClr val="F06B1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228600" y="1295400"/>
            <a:ext cx="7924800" cy="5334000"/>
          </a:xfrm>
        </p:spPr>
        <p:txBody>
          <a:bodyPr>
            <a:normAutofit/>
          </a:bodyPr>
          <a:lstStyle/>
          <a:p>
            <a:pPr lvl="0"/>
            <a:r>
              <a:rPr lang="en-US" sz="2800" dirty="0"/>
              <a:t>Contact the colleges’ </a:t>
            </a:r>
            <a:r>
              <a:rPr lang="en-US" sz="2800" dirty="0">
                <a:solidFill>
                  <a:srgbClr val="139DEB"/>
                </a:solidFill>
              </a:rPr>
              <a:t>Circle K</a:t>
            </a:r>
            <a:r>
              <a:rPr lang="en-US" sz="2800" dirty="0"/>
              <a:t> club </a:t>
            </a:r>
          </a:p>
          <a:p>
            <a:pPr lvl="0"/>
            <a:r>
              <a:rPr lang="en-US" sz="2800" dirty="0" smtClean="0"/>
              <a:t>Ask </a:t>
            </a:r>
            <a:r>
              <a:rPr lang="en-US" sz="2800" dirty="0"/>
              <a:t>for a personal </a:t>
            </a:r>
            <a:r>
              <a:rPr lang="en-US" sz="2800" dirty="0">
                <a:solidFill>
                  <a:srgbClr val="139DEB"/>
                </a:solidFill>
              </a:rPr>
              <a:t>tour </a:t>
            </a:r>
            <a:endParaRPr lang="en-US" sz="2800" dirty="0" smtClean="0">
              <a:solidFill>
                <a:srgbClr val="139DEB"/>
              </a:solidFill>
            </a:endParaRPr>
          </a:p>
          <a:p>
            <a:pPr lvl="0"/>
            <a:r>
              <a:rPr lang="en-US" sz="2800" dirty="0" smtClean="0"/>
              <a:t>Looking over your </a:t>
            </a:r>
            <a:r>
              <a:rPr lang="en-US" sz="2800" dirty="0" smtClean="0">
                <a:solidFill>
                  <a:srgbClr val="139DEB"/>
                </a:solidFill>
              </a:rPr>
              <a:t>essays</a:t>
            </a:r>
          </a:p>
          <a:p>
            <a:pPr lvl="0"/>
            <a:r>
              <a:rPr lang="en-US" sz="2800" dirty="0" smtClean="0"/>
              <a:t>Deciding your </a:t>
            </a:r>
            <a:r>
              <a:rPr lang="en-US" sz="2800" dirty="0" smtClean="0">
                <a:solidFill>
                  <a:srgbClr val="139DEB"/>
                </a:solidFill>
              </a:rPr>
              <a:t>major</a:t>
            </a:r>
          </a:p>
          <a:p>
            <a:pPr lvl="2"/>
            <a:r>
              <a:rPr lang="en-US" sz="2000" dirty="0" smtClean="0"/>
              <a:t>CKI </a:t>
            </a:r>
            <a:r>
              <a:rPr lang="en-US" sz="2000" dirty="0"/>
              <a:t>members are in a complete range of majors so </a:t>
            </a:r>
            <a:r>
              <a:rPr lang="en-US" sz="2000" dirty="0" smtClean="0"/>
              <a:t>can give you an idea or two! </a:t>
            </a:r>
          </a:p>
          <a:p>
            <a:pPr lvl="2"/>
            <a:endParaRPr lang="en-US" sz="2000" dirty="0"/>
          </a:p>
          <a:p>
            <a:pPr marL="0" indent="0" algn="ctr">
              <a:buNone/>
            </a:pPr>
            <a:r>
              <a:rPr lang="en-US" sz="3500" i="1" dirty="0"/>
              <a:t>Use your </a:t>
            </a:r>
            <a:r>
              <a:rPr lang="en-US" sz="3500" i="1" dirty="0" smtClean="0">
                <a:solidFill>
                  <a:srgbClr val="139DEB"/>
                </a:solidFill>
              </a:rPr>
              <a:t>Kiwanis Family </a:t>
            </a:r>
            <a:r>
              <a:rPr lang="en-US" sz="3500" i="1" dirty="0" smtClean="0"/>
              <a:t>resources </a:t>
            </a:r>
            <a:r>
              <a:rPr lang="en-US" sz="3500" i="1" dirty="0"/>
              <a:t>and get that inside scoop!</a:t>
            </a:r>
          </a:p>
          <a:p>
            <a:pPr lvl="0"/>
            <a:endParaRPr lang="en-US" dirty="0"/>
          </a:p>
        </p:txBody>
      </p:sp>
      <p:sp>
        <p:nvSpPr>
          <p:cNvPr id="5" name="Slide Number Placeholder 4"/>
          <p:cNvSpPr>
            <a:spLocks noGrp="1"/>
          </p:cNvSpPr>
          <p:nvPr>
            <p:ph type="sldNum" sz="quarter" idx="12"/>
          </p:nvPr>
        </p:nvSpPr>
        <p:spPr/>
        <p:txBody>
          <a:bodyPr/>
          <a:lstStyle/>
          <a:p>
            <a:fld id="{2DF1EDE2-1F6D-49E8-84BC-E7E47F967BBA}" type="slidenum">
              <a:rPr lang="en-US" smtClean="0"/>
              <a:pPr/>
              <a:t>8</a:t>
            </a:fld>
            <a:endParaRPr lang="en-US" dirty="0"/>
          </a:p>
        </p:txBody>
      </p:sp>
      <p:pic>
        <p:nvPicPr>
          <p:cNvPr id="7170"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8895" t="35663" r="39497" b="14269"/>
          <a:stretch/>
        </p:blipFill>
        <p:spPr bwMode="auto">
          <a:xfrm>
            <a:off x="7064678" y="1447800"/>
            <a:ext cx="1774521" cy="2590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Content Placeholder 3"/>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a:xfrm>
            <a:off x="9525000" y="2438400"/>
            <a:ext cx="2276475" cy="771984"/>
          </a:xfrm>
          <a:prstGeom prst="rect">
            <a:avLst/>
          </a:prstGeom>
        </p:spPr>
      </p:pic>
      <p:sp>
        <p:nvSpPr>
          <p:cNvPr id="3" name="TextBox 2"/>
          <p:cNvSpPr txBox="1"/>
          <p:nvPr/>
        </p:nvSpPr>
        <p:spPr>
          <a:xfrm>
            <a:off x="-2743200" y="228600"/>
            <a:ext cx="914400" cy="914400"/>
          </a:xfrm>
          <a:prstGeom prst="rect">
            <a:avLst/>
          </a:prstGeom>
        </p:spPr>
        <p:txBody>
          <a:bodyPr vert="horz" wrap="none" lIns="91440" tIns="45720" rIns="91440" bIns="45720" rtlCol="0" anchor="t" anchorCtr="0">
            <a:normAutofit/>
          </a:bodyPr>
          <a:lstStyle/>
          <a:p>
            <a:endParaRPr lang="en-US" dirty="0" smtClean="0"/>
          </a:p>
        </p:txBody>
      </p:sp>
      <p:sp>
        <p:nvSpPr>
          <p:cNvPr id="7" name="TextBox 6"/>
          <p:cNvSpPr txBox="1"/>
          <p:nvPr/>
        </p:nvSpPr>
        <p:spPr>
          <a:xfrm>
            <a:off x="3450167" y="677333"/>
            <a:ext cx="914400" cy="914400"/>
          </a:xfrm>
          <a:prstGeom prst="rect">
            <a:avLst/>
          </a:prstGeom>
        </p:spPr>
        <p:txBody>
          <a:bodyPr vert="horz" wrap="none" lIns="91440" tIns="45720" rIns="91440" bIns="45720" rtlCol="0" anchor="t" anchorCtr="0">
            <a:normAutofit/>
          </a:bodyPr>
          <a:lstStyle/>
          <a:p>
            <a:endParaRPr lang="en-US" dirty="0" smtClean="0"/>
          </a:p>
        </p:txBody>
      </p:sp>
      <p:sp>
        <p:nvSpPr>
          <p:cNvPr id="9" name="TextBox 8"/>
          <p:cNvSpPr txBox="1"/>
          <p:nvPr/>
        </p:nvSpPr>
        <p:spPr>
          <a:xfrm>
            <a:off x="228600" y="228600"/>
            <a:ext cx="6324600" cy="914400"/>
          </a:xfrm>
          <a:prstGeom prst="rect">
            <a:avLst/>
          </a:prstGeom>
        </p:spPr>
        <p:txBody>
          <a:bodyPr vert="horz" wrap="none" lIns="91440" tIns="45720" rIns="91440" bIns="45720" rtlCol="0" anchor="t" anchorCtr="0">
            <a:normAutofit/>
          </a:bodyPr>
          <a:lstStyle/>
          <a:p>
            <a:r>
              <a:rPr lang="en-US" sz="4000" dirty="0" smtClean="0">
                <a:latin typeface="Century Gothic"/>
                <a:cs typeface="Century Gothic"/>
              </a:rPr>
              <a:t>Don</a:t>
            </a:r>
            <a:r>
              <a:rPr lang="fr-FR" sz="4000" dirty="0" smtClean="0">
                <a:latin typeface="Century Gothic"/>
                <a:cs typeface="Century Gothic"/>
              </a:rPr>
              <a:t>’</a:t>
            </a:r>
            <a:r>
              <a:rPr lang="en-US" sz="4000" dirty="0" smtClean="0">
                <a:latin typeface="Century Gothic"/>
                <a:cs typeface="Century Gothic"/>
              </a:rPr>
              <a:t>t forget about CKI!</a:t>
            </a:r>
          </a:p>
        </p:txBody>
      </p:sp>
      <p:pic>
        <p:nvPicPr>
          <p:cNvPr id="13" name="Picture 12"/>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6934200" y="838200"/>
            <a:ext cx="2209800" cy="557015"/>
          </a:xfrm>
          <a:prstGeom prst="rect">
            <a:avLst/>
          </a:prstGeom>
        </p:spPr>
      </p:pic>
    </p:spTree>
    <p:extLst>
      <p:ext uri="{BB962C8B-B14F-4D97-AF65-F5344CB8AC3E}">
        <p14:creationId xmlns="" xmlns:p14="http://schemas.microsoft.com/office/powerpoint/2010/main" val="3352448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228600"/>
            <a:ext cx="9829800" cy="1600200"/>
          </a:xfrm>
          <a:prstGeom prst="rect">
            <a:avLst/>
          </a:prstGeom>
          <a:solidFill>
            <a:srgbClr val="F06B1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883" y="457200"/>
            <a:ext cx="8001000" cy="935421"/>
          </a:xfrm>
        </p:spPr>
        <p:txBody>
          <a:bodyPr>
            <a:noAutofit/>
          </a:bodyPr>
          <a:lstStyle/>
          <a:p>
            <a:pPr algn="l"/>
            <a:r>
              <a:rPr lang="en-US" sz="4000" dirty="0" smtClean="0">
                <a:latin typeface="Century Gothic"/>
                <a:cs typeface="Century Gothic"/>
              </a:rPr>
              <a:t>Do’s and Don</a:t>
            </a:r>
            <a:r>
              <a:rPr lang="fr-FR" sz="4000" dirty="0" smtClean="0">
                <a:latin typeface="Century Gothic"/>
                <a:cs typeface="Century Gothic"/>
              </a:rPr>
              <a:t>’</a:t>
            </a:r>
            <a:r>
              <a:rPr lang="en-US" sz="4000" dirty="0" smtClean="0">
                <a:latin typeface="Century Gothic"/>
                <a:cs typeface="Century Gothic"/>
              </a:rPr>
              <a:t>t’s</a:t>
            </a:r>
            <a:br>
              <a:rPr lang="en-US" sz="4000" dirty="0" smtClean="0">
                <a:latin typeface="Century Gothic"/>
                <a:cs typeface="Century Gothic"/>
              </a:rPr>
            </a:br>
            <a:r>
              <a:rPr lang="en-US" sz="4000" dirty="0" smtClean="0">
                <a:latin typeface="Century Gothic"/>
                <a:cs typeface="Century Gothic"/>
              </a:rPr>
              <a:t>of College Life</a:t>
            </a:r>
            <a:br>
              <a:rPr lang="en-US" sz="4000" dirty="0" smtClean="0">
                <a:latin typeface="Century Gothic"/>
                <a:cs typeface="Century Gothic"/>
              </a:rPr>
            </a:br>
            <a:endParaRPr lang="en-US" sz="3200" dirty="0">
              <a:latin typeface="Century Gothic"/>
              <a:cs typeface="Century Gothic"/>
            </a:endParaRPr>
          </a:p>
        </p:txBody>
      </p:sp>
      <p:sp>
        <p:nvSpPr>
          <p:cNvPr id="2" name="Content Placeholder 1"/>
          <p:cNvSpPr>
            <a:spLocks noGrp="1"/>
          </p:cNvSpPr>
          <p:nvPr>
            <p:ph idx="1"/>
          </p:nvPr>
        </p:nvSpPr>
        <p:spPr>
          <a:xfrm>
            <a:off x="381000" y="1447800"/>
            <a:ext cx="7315200" cy="4800600"/>
          </a:xfrm>
        </p:spPr>
        <p:txBody>
          <a:bodyPr>
            <a:normAutofit/>
          </a:bodyPr>
          <a:lstStyle/>
          <a:p>
            <a:pPr marL="0" indent="0">
              <a:buNone/>
            </a:pPr>
            <a:endParaRPr lang="en-US" dirty="0" smtClean="0">
              <a:solidFill>
                <a:srgbClr val="139DEB"/>
              </a:solidFill>
            </a:endParaRPr>
          </a:p>
          <a:p>
            <a:r>
              <a:rPr lang="en-US" dirty="0" smtClean="0">
                <a:solidFill>
                  <a:srgbClr val="139DEB"/>
                </a:solidFill>
              </a:rPr>
              <a:t>Do</a:t>
            </a:r>
            <a:r>
              <a:rPr lang="en-US" dirty="0" smtClean="0"/>
              <a:t> always </a:t>
            </a:r>
            <a:r>
              <a:rPr lang="en-US" dirty="0"/>
              <a:t>go to class. </a:t>
            </a:r>
            <a:endParaRPr lang="en-US" dirty="0" smtClean="0"/>
          </a:p>
          <a:p>
            <a:r>
              <a:rPr lang="en-US" dirty="0" smtClean="0">
                <a:solidFill>
                  <a:srgbClr val="139DEB"/>
                </a:solidFill>
              </a:rPr>
              <a:t>Do</a:t>
            </a:r>
            <a:r>
              <a:rPr lang="en-US" dirty="0" smtClean="0"/>
              <a:t> take </a:t>
            </a:r>
            <a:r>
              <a:rPr lang="en-US" dirty="0"/>
              <a:t>classes that pertain to your </a:t>
            </a:r>
            <a:r>
              <a:rPr lang="en-US" dirty="0" smtClean="0"/>
              <a:t>major</a:t>
            </a:r>
          </a:p>
          <a:p>
            <a:r>
              <a:rPr lang="en-US" dirty="0" smtClean="0">
                <a:solidFill>
                  <a:srgbClr val="139DEB"/>
                </a:solidFill>
              </a:rPr>
              <a:t>Do</a:t>
            </a:r>
            <a:r>
              <a:rPr lang="en-US" dirty="0" smtClean="0"/>
              <a:t> go </a:t>
            </a:r>
            <a:r>
              <a:rPr lang="en-US" dirty="0"/>
              <a:t>to your professor’s Office Hours</a:t>
            </a:r>
            <a:r>
              <a:rPr lang="en-US" dirty="0" smtClean="0"/>
              <a:t>!</a:t>
            </a:r>
            <a:r>
              <a:rPr lang="en-US" dirty="0">
                <a:solidFill>
                  <a:srgbClr val="139DEB"/>
                </a:solidFill>
              </a:rPr>
              <a:t> </a:t>
            </a:r>
            <a:endParaRPr lang="en-US" dirty="0" smtClean="0">
              <a:solidFill>
                <a:srgbClr val="139DEB"/>
              </a:solidFill>
            </a:endParaRPr>
          </a:p>
          <a:p>
            <a:r>
              <a:rPr lang="en-US" dirty="0" smtClean="0">
                <a:solidFill>
                  <a:srgbClr val="139DEB"/>
                </a:solidFill>
              </a:rPr>
              <a:t>DO NOT</a:t>
            </a:r>
            <a:r>
              <a:rPr lang="en-US" dirty="0" smtClean="0"/>
              <a:t> </a:t>
            </a:r>
            <a:r>
              <a:rPr lang="en-US" dirty="0"/>
              <a:t>lose your </a:t>
            </a:r>
            <a:r>
              <a:rPr lang="en-US" dirty="0" smtClean="0"/>
              <a:t>syllabus</a:t>
            </a:r>
          </a:p>
          <a:p>
            <a:r>
              <a:rPr lang="en-US" dirty="0">
                <a:solidFill>
                  <a:srgbClr val="139DEB"/>
                </a:solidFill>
              </a:rPr>
              <a:t>Don’t </a:t>
            </a:r>
            <a:r>
              <a:rPr lang="en-US" dirty="0"/>
              <a:t>always trust </a:t>
            </a:r>
            <a:r>
              <a:rPr lang="en-US"/>
              <a:t>Rate </a:t>
            </a:r>
            <a:r>
              <a:rPr lang="en-US" smtClean="0"/>
              <a:t>my                   </a:t>
            </a:r>
            <a:r>
              <a:rPr lang="en-US" dirty="0"/>
              <a:t>professor.</a:t>
            </a:r>
          </a:p>
          <a:p>
            <a:endParaRPr lang="en-US" dirty="0"/>
          </a:p>
          <a:p>
            <a:endParaRPr lang="en-US" dirty="0"/>
          </a:p>
          <a:p>
            <a:pPr lvl="0"/>
            <a:endParaRPr lang="en-US" dirty="0"/>
          </a:p>
        </p:txBody>
      </p:sp>
      <p:sp>
        <p:nvSpPr>
          <p:cNvPr id="5" name="Slide Number Placeholder 4"/>
          <p:cNvSpPr>
            <a:spLocks noGrp="1"/>
          </p:cNvSpPr>
          <p:nvPr>
            <p:ph type="sldNum" sz="quarter" idx="12"/>
          </p:nvPr>
        </p:nvSpPr>
        <p:spPr/>
        <p:txBody>
          <a:bodyPr/>
          <a:lstStyle/>
          <a:p>
            <a:fld id="{2DF1EDE2-1F6D-49E8-84BC-E7E47F967BBA}" type="slidenum">
              <a:rPr lang="en-US" smtClean="0"/>
              <a:pPr/>
              <a:t>9</a:t>
            </a:fld>
            <a:endParaRPr lang="en-US" dirty="0"/>
          </a:p>
        </p:txBody>
      </p:sp>
      <p:pic>
        <p:nvPicPr>
          <p:cNvPr id="8194" name="Picture 2" descr="C:\Users\mi073607\AppData\Local\Microsoft\Windows\Temporary Internet Files\Content.IE5\OCUG62JT\MC900289939[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24600" y="4688940"/>
            <a:ext cx="2664737" cy="2101091"/>
          </a:xfrm>
          <a:prstGeom prst="rect">
            <a:avLst/>
          </a:prstGeom>
          <a:noFill/>
          <a:extLst>
            <a:ext uri="{909E8E84-426E-40dd-AFC4-6F175D3DCCD1}">
              <a14:hiddenFill xmlns="" xmlns:a14="http://schemas.microsoft.com/office/drawing/2010/main">
                <a:solidFill>
                  <a:srgbClr val="FFFFFF"/>
                </a:solidFill>
              </a14:hiddenFill>
            </a:ext>
          </a:extLst>
        </p:spPr>
      </p:pic>
      <p:pic>
        <p:nvPicPr>
          <p:cNvPr id="8196" name="Picture 4" descr="C:\Users\mi073607\AppData\Local\Microsoft\Windows\Temporary Internet Files\Content.IE5\OCUG62JT\MC900355131[1].wm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flipH="1">
            <a:off x="7656968" y="1905000"/>
            <a:ext cx="1233526" cy="181142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quot;No&quot; Symbol 2"/>
          <p:cNvSpPr/>
          <p:nvPr/>
        </p:nvSpPr>
        <p:spPr>
          <a:xfrm>
            <a:off x="7622263" y="1828800"/>
            <a:ext cx="1521737" cy="2209800"/>
          </a:xfrm>
          <a:prstGeom prst="noSmoking">
            <a:avLst>
              <a:gd name="adj" fmla="val 0"/>
            </a:avLst>
          </a:prstGeom>
          <a:solidFill>
            <a:srgbClr val="FF0000">
              <a:alpha val="16863"/>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Content Placeholder 3"/>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a:xfrm>
            <a:off x="10210800" y="1447800"/>
            <a:ext cx="2276475" cy="771984"/>
          </a:xfrm>
          <a:prstGeom prst="rect">
            <a:avLst/>
          </a:prstGeom>
        </p:spPr>
      </p:pic>
      <p:pic>
        <p:nvPicPr>
          <p:cNvPr id="10" name="Picture 9"/>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6934200" y="838200"/>
            <a:ext cx="2209800" cy="557015"/>
          </a:xfrm>
          <a:prstGeom prst="rect">
            <a:avLst/>
          </a:prstGeom>
        </p:spPr>
      </p:pic>
    </p:spTree>
    <p:extLst>
      <p:ext uri="{BB962C8B-B14F-4D97-AF65-F5344CB8AC3E}">
        <p14:creationId xmlns="" xmlns:p14="http://schemas.microsoft.com/office/powerpoint/2010/main" val="2285491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Public Awareness opt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chorCtr="0">
        <a:norm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2799</TotalTime>
  <Words>1198</Words>
  <Application>Microsoft Macintosh PowerPoint</Application>
  <PresentationFormat>On-screen Show (4:3)</PresentationFormat>
  <Paragraphs>193</Paragraphs>
  <Slides>11</Slides>
  <Notes>11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Public Awareness opt2</vt:lpstr>
      <vt:lpstr>Office Theme</vt:lpstr>
      <vt:lpstr>The Key to College</vt:lpstr>
      <vt:lpstr>Why do I even need College?</vt:lpstr>
      <vt:lpstr>Types of Schools Yep, there’s more than what you think! </vt:lpstr>
      <vt:lpstr>Where to live if you’re leaving home?</vt:lpstr>
      <vt:lpstr>How do I pay for all of  this?!</vt:lpstr>
      <vt:lpstr>The Application Process </vt:lpstr>
      <vt:lpstr>What are colleges looking at?</vt:lpstr>
      <vt:lpstr>Slide 8</vt:lpstr>
      <vt:lpstr>Do’s and Don’t’s of College Life </vt:lpstr>
      <vt:lpstr>Ending Remarks</vt:lpstr>
      <vt:lpstr>Questions?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K King</dc:creator>
  <cp:lastModifiedBy>Katie Havemann</cp:lastModifiedBy>
  <cp:revision>81</cp:revision>
  <dcterms:created xsi:type="dcterms:W3CDTF">2013-07-25T22:58:52Z</dcterms:created>
  <dcterms:modified xsi:type="dcterms:W3CDTF">2015-08-25T21:21:37Z</dcterms:modified>
</cp:coreProperties>
</file>