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89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5375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THINK</a:t>
            </a:r>
            <a:r>
              <a:rPr lang="en-US" baseline="0" dirty="0"/>
              <a:t> before you post.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Use</a:t>
            </a:r>
            <a:r>
              <a:rPr lang="en-US" baseline="0" dirty="0"/>
              <a:t> these hashtags within your club’s posts.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Brand</a:t>
            </a:r>
            <a:r>
              <a:rPr lang="en-US" baseline="0" dirty="0"/>
              <a:t> Guide helps keep Key Club information uniform. Try to use these standards if possible. Visit the link for more information and specifics.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The</a:t>
            </a:r>
            <a:r>
              <a:rPr lang="en-US" baseline="0" dirty="0"/>
              <a:t> club webmaster has many duties, some larger annual tasks, and some frequent weekly duties.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 sz="1800"/>
            </a:pPr>
            <a:r>
              <a:rPr lang="en-US" sz="1100" dirty="0"/>
              <a:t>Web based programs do not require any sort of coding knowledge or experience. Less freedom in design, but still a lot of options.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Another</a:t>
            </a:r>
            <a:r>
              <a:rPr lang="en-US" baseline="0" dirty="0"/>
              <a:t> key component to the position of Webmaster is social media. Social media can be very helpful in promoting your club and keeping members informed.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keyclub.org/brandguide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mailto:webmaster@floridakeyclub.org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www.floridakeyclub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24550" y="278025"/>
            <a:ext cx="8832600" cy="1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454300" y="2031725"/>
            <a:ext cx="1283100" cy="2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1523999" y="1787200"/>
            <a:ext cx="6351675" cy="14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latin typeface="Verdana"/>
                <a:ea typeface="Verdana"/>
                <a:cs typeface="Verdana"/>
                <a:sym typeface="Verdana"/>
              </a:rPr>
              <a:t>Club Webmaster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88576"/>
            <a:ext cx="9144000" cy="12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25"/>
            <a:ext cx="9144000" cy="41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8792" y="2844401"/>
            <a:ext cx="1121949" cy="1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949" y="6059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46550" y="1504950"/>
            <a:ext cx="5797050" cy="2152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Post meeting and event reminders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 your club's hashtag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Showcase members and service projects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post questionable photos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905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Instagram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51" y="338371"/>
            <a:ext cx="2756749" cy="374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52400" y="1115742"/>
            <a:ext cx="4619550" cy="3325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hashtag specific for club members to use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Share event reminders, since they can be retweeted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Connect directly with members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tweet about inside jokes—keep it inclusive 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619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Twitter</a:t>
            </a:r>
          </a:p>
        </p:txBody>
      </p:sp>
      <p:pic>
        <p:nvPicPr>
          <p:cNvPr id="7" name="666A56A4-AB35-4F4D-AC7C-8464579FB0EA-L0-001.png"/>
          <p:cNvPicPr/>
          <p:nvPr/>
        </p:nvPicPr>
        <p:blipFill>
          <a:blip r:embed="rId5">
            <a:extLst/>
          </a:blip>
          <a:srcRect l="3024" r="3024"/>
          <a:stretch>
            <a:fillRect/>
          </a:stretch>
        </p:blipFill>
        <p:spPr>
          <a:xfrm>
            <a:off x="5041901" y="371033"/>
            <a:ext cx="2578099" cy="37138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352550"/>
            <a:ext cx="70579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It doesn't matter who you follow, but engage in Key Club activities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If your school permits it, keep your account public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Get your member's parents to sign a photo release at the beginning of every year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Tips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31350"/>
            <a:ext cx="75151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 proper grammar, spelling, and punctuation when possible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rely completely on social media for announcements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Tag people in posts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Schedule posts in advance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Tips (continued)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078950"/>
            <a:ext cx="6875199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Before you post, use this acronym to decide if it is appropriate.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T- truthful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H- helpful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I- inspiring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N- nice or necessary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K- kind or Key Club related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T.H.I.N.K.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00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2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Trick-or-Treat for UNICEF 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#TOT4UNICEF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Key Club Week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KeyClubWeek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Kiwanis Family Month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KFamilyMonth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Kiwanis One Day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KiwanisOneDay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Feeding Our Future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FeedingOurFuture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The Key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BeTheKey</a:t>
            </a:r>
          </a:p>
          <a:p>
            <a:pPr lvl="2"/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Key Club Hashtags</a:t>
            </a:r>
            <a:endParaRPr lang="en" sz="36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7650411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Specific fonts, colors, and other visual elements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Unites Key Club International and makes it recognizable around the world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  <a:hlinkClick r:id="rId5" action="ppaction://hlinkfile"/>
              </a:rPr>
              <a:t>keyclub.org/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  <a:hlinkClick r:id="rId5" action="ppaction://hlinkfile"/>
              </a:rPr>
              <a:t>brandguide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Brand Guide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85900" y="1809750"/>
            <a:ext cx="8629500" cy="2865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latin typeface="Verdana"/>
                <a:ea typeface="Verdana"/>
                <a:cs typeface="Verdana"/>
                <a:sym typeface="Verdana"/>
              </a:rPr>
              <a:t>District Webmaster: </a:t>
            </a:r>
            <a:r>
              <a:rPr lang="en-US" sz="2000" b="1" dirty="0" err="1">
                <a:latin typeface="Verdana"/>
                <a:ea typeface="Verdana"/>
                <a:cs typeface="Verdana"/>
                <a:sym typeface="Verdana"/>
              </a:rPr>
              <a:t>Yuria</a:t>
            </a:r>
            <a:r>
              <a:rPr lang="en-US" sz="20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  <a:cs typeface="Verdana"/>
                <a:sym typeface="Verdana"/>
              </a:rPr>
              <a:t>Utsumi</a:t>
            </a:r>
            <a:endParaRPr lang="en-US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  <a:hlinkClick r:id="rId5"/>
              </a:rPr>
              <a:t>webmaster@floridakeyclub.org</a:t>
            </a: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Resources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449" y="406526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r="16814"/>
          <a:stretch/>
        </p:blipFill>
        <p:spPr>
          <a:xfrm>
            <a:off x="6212100" y="1361530"/>
            <a:ext cx="2129256" cy="2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88587"/>
            <a:ext cx="9144000" cy="1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60350" y="1558650"/>
            <a:ext cx="8629500" cy="14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For more information visit </a:t>
            </a:r>
            <a:r>
              <a:rPr lang="en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www.floridakeyclub.org</a:t>
            </a:r>
            <a:endParaRPr lang="en" sz="2400" u="sng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rtl="0">
              <a:lnSpc>
                <a:spcPct val="115000"/>
              </a:lnSpc>
              <a:spcBef>
                <a:spcPts val="0"/>
              </a:spcBef>
              <a:buSzPct val="100000"/>
            </a:pPr>
            <a:endParaRPr lang="en" sz="2400" dirty="0">
              <a:latin typeface="Verdana"/>
              <a:ea typeface="Verdana"/>
              <a:cs typeface="Verdana"/>
              <a:sym typeface="Verdana"/>
            </a:endParaRPr>
          </a:p>
          <a:p>
            <a:pPr marL="127000" lvl="0" algn="ctr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Questions and/or Comments?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87" name="Shape 87"/>
          <p:cNvSpPr txBox="1"/>
          <p:nvPr/>
        </p:nvSpPr>
        <p:spPr>
          <a:xfrm>
            <a:off x="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Resources/Questions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6324" y="563224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76350"/>
            <a:ext cx="7650411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During House of Delegates at ICON last year, delegates voted to add a Club Webmaster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They are now internationally recognized and eligible for awards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69" name="Shape 69"/>
          <p:cNvSpPr txBox="1"/>
          <p:nvPr/>
        </p:nvSpPr>
        <p:spPr>
          <a:xfrm>
            <a:off x="856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Club Webmaster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2575" y="590550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313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schedule of posts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list of all usernames and passwords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lists of officers on website and their contact information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Renew website service, if needed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any resources provided on your club's website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Train the webmaster-elect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Annual Responsibilities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482726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3075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Review data/analytics about posts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Adjust social media and website posts based on data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Review nearby club's social posts for other ideas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Publish monthly blog on website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398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Monthly Responsibilities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406526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Follow events up with posts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calendar on website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Plan week's social media posts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Follow up on posts that need attention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Post agendas and minutes to the website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Weekly Responsibilities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Calendars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Agendas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Meeting minutes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Newsletters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Photos from events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Contact information of officers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Websites should include…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81050" y="1486523"/>
            <a:ext cx="4162350" cy="192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Web-based programs: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Wix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Weebly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, Squarespace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Software-based programs: Dreamweaver, FrontPage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398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Creating a Website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90749E5-07FD-46CD-863D-6AC38A28C64B-L0-001.jpeg"/>
          <p:cNvPicPr/>
          <p:nvPr/>
        </p:nvPicPr>
        <p:blipFill rotWithShape="1">
          <a:blip r:embed="rId6">
            <a:extLst/>
          </a:blip>
          <a:srcRect r="2553"/>
          <a:stretch/>
        </p:blipFill>
        <p:spPr>
          <a:xfrm>
            <a:off x="4572000" y="438150"/>
            <a:ext cx="4488873" cy="3552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449600" y="21145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Social Media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75675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76200" y="1231350"/>
            <a:ext cx="40099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Highlight members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 events and invite friends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Share photos, text, and videos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 a private group for board members to talk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Don't share irrelevant information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636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Facebook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F01D058-3DD0-4FEF-9A23-C1F2BBE10F09-L0-001.png"/>
          <p:cNvPicPr/>
          <p:nvPr/>
        </p:nvPicPr>
        <p:blipFill rotWithShape="1">
          <a:blip r:embed="rId6">
            <a:extLst/>
          </a:blip>
          <a:srcRect l="2777" r="2777" b="35537"/>
          <a:stretch/>
        </p:blipFill>
        <p:spPr>
          <a:xfrm>
            <a:off x="4724401" y="338372"/>
            <a:ext cx="3962399" cy="37261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31717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525</Words>
  <Application>Microsoft Office PowerPoint</Application>
  <PresentationFormat>On-screen Show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Verdana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Gallahan</dc:creator>
  <cp:lastModifiedBy>Odalis Hernandez</cp:lastModifiedBy>
  <cp:revision>44</cp:revision>
  <dcterms:modified xsi:type="dcterms:W3CDTF">2016-08-18T23:36:57Z</dcterms:modified>
</cp:coreProperties>
</file>