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8"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9" r:id="rId21"/>
    <p:sldId id="275" r:id="rId22"/>
    <p:sldId id="277" r:id="rId23"/>
    <p:sldId id="278" r:id="rId2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81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100" b="0" i="0" u="none" strike="noStrike" cap="none">
                <a:solidFill>
                  <a:schemeClr val="dk1"/>
                </a:solidFill>
                <a:latin typeface="Arial"/>
                <a:ea typeface="Arial"/>
                <a:cs typeface="Arial"/>
                <a:sym typeface="Arial"/>
              </a:defRPr>
            </a:lvl2pPr>
            <a:lvl3pPr marL="914400" marR="0" lvl="2" indent="0" algn="l" rtl="0">
              <a:spcBef>
                <a:spcPts val="0"/>
              </a:spcBef>
              <a:buNone/>
              <a:defRPr sz="1100" b="0" i="0" u="none" strike="noStrike" cap="none">
                <a:solidFill>
                  <a:schemeClr val="dk1"/>
                </a:solidFill>
                <a:latin typeface="Arial"/>
                <a:ea typeface="Arial"/>
                <a:cs typeface="Arial"/>
                <a:sym typeface="Arial"/>
              </a:defRPr>
            </a:lvl3pPr>
            <a:lvl4pPr marL="1371600" marR="0" lvl="3" indent="0" algn="l" rtl="0">
              <a:spcBef>
                <a:spcPts val="0"/>
              </a:spcBef>
              <a:buNone/>
              <a:defRPr sz="1100" b="0" i="0" u="none" strike="noStrike" cap="none">
                <a:solidFill>
                  <a:schemeClr val="dk1"/>
                </a:solidFill>
                <a:latin typeface="Arial"/>
                <a:ea typeface="Arial"/>
                <a:cs typeface="Arial"/>
                <a:sym typeface="Arial"/>
              </a:defRPr>
            </a:lvl4pPr>
            <a:lvl5pPr marL="1828800" marR="0" lvl="4" indent="0" algn="l" rtl="0">
              <a:spcBef>
                <a:spcPts val="0"/>
              </a:spcBef>
              <a:buNone/>
              <a:defRPr sz="1100" b="0" i="0" u="none" strike="noStrike" cap="none">
                <a:solidFill>
                  <a:schemeClr val="dk1"/>
                </a:solidFill>
                <a:latin typeface="Arial"/>
                <a:ea typeface="Arial"/>
                <a:cs typeface="Arial"/>
                <a:sym typeface="Arial"/>
              </a:defRPr>
            </a:lvl5pPr>
            <a:lvl6pPr marL="2286000" marR="0" lvl="5" indent="0" algn="l" rtl="0">
              <a:spcBef>
                <a:spcPts val="0"/>
              </a:spcBef>
              <a:buNone/>
              <a:defRPr sz="1100" b="0" i="0" u="none" strike="noStrike" cap="none">
                <a:solidFill>
                  <a:schemeClr val="dk1"/>
                </a:solidFill>
                <a:latin typeface="Arial"/>
                <a:ea typeface="Arial"/>
                <a:cs typeface="Arial"/>
                <a:sym typeface="Arial"/>
              </a:defRPr>
            </a:lvl6pPr>
            <a:lvl7pPr marL="2743200" marR="0" lvl="6" indent="0" algn="l" rtl="0">
              <a:spcBef>
                <a:spcPts val="0"/>
              </a:spcBef>
              <a:buNone/>
              <a:defRPr sz="1100" b="0" i="0" u="none" strike="noStrike" cap="none">
                <a:solidFill>
                  <a:schemeClr val="dk1"/>
                </a:solidFill>
                <a:latin typeface="Arial"/>
                <a:ea typeface="Arial"/>
                <a:cs typeface="Arial"/>
                <a:sym typeface="Arial"/>
              </a:defRPr>
            </a:lvl7pPr>
            <a:lvl8pPr marL="3200400" marR="0" lvl="7" indent="0" algn="l" rtl="0">
              <a:spcBef>
                <a:spcPts val="0"/>
              </a:spcBef>
              <a:buNone/>
              <a:defRPr sz="1100" b="0" i="0" u="none" strike="noStrike" cap="none">
                <a:solidFill>
                  <a:schemeClr val="dk1"/>
                </a:solidFill>
                <a:latin typeface="Arial"/>
                <a:ea typeface="Arial"/>
                <a:cs typeface="Arial"/>
                <a:sym typeface="Arial"/>
              </a:defRPr>
            </a:lvl8pPr>
            <a:lvl9pPr marL="3657600" marR="0" lvl="8" indent="0" algn="l" rtl="0">
              <a:spcBef>
                <a:spcPts val="0"/>
              </a:spcBef>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Shape 4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50" name="Shape 50"/>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Arial"/>
              <a:buNone/>
            </a:pPr>
            <a:endParaRPr sz="20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3" name="Shape 13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SzPct val="25000"/>
              <a:buNone/>
            </a:pPr>
            <a:r>
              <a:rPr lang="en" sz="2000" b="0" i="0" u="none" strike="noStrike" cap="none">
                <a:solidFill>
                  <a:schemeClr val="dk1"/>
                </a:solidFill>
                <a:latin typeface="Arial"/>
                <a:ea typeface="Arial"/>
                <a:cs typeface="Arial"/>
                <a:sym typeface="Arial"/>
              </a:rPr>
              <a:t>Setting goals is so important to the success of the club. Help the president and the rest of the club board set these goals. In addition to these goals, each club is different and may want to have goals for their unique situations.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Shape 14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42" name="Shape 142"/>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000" b="0" i="0" u="none" strike="noStrike" cap="none">
                <a:solidFill>
                  <a:schemeClr val="dk1"/>
                </a:solidFill>
                <a:latin typeface="Arial"/>
                <a:ea typeface="Arial"/>
                <a:cs typeface="Arial"/>
                <a:sym typeface="Arial"/>
              </a:rPr>
              <a:t>A Vice-President is the main advisor to all club committees. Therefore, it is important for Vice Presidents to have knowledge about the basics of a club committee and what its purpose is. </a:t>
            </a:r>
          </a:p>
          <a:p>
            <a:pPr marL="0" marR="0" lvl="0" indent="0" algn="l" rtl="0">
              <a:spcBef>
                <a:spcPts val="0"/>
              </a:spcBef>
              <a:buSzPct val="25000"/>
              <a:buNone/>
            </a:pPr>
            <a:endParaRPr sz="20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Shape 15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51" name="Shape 151"/>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SzPct val="25000"/>
              <a:buNone/>
            </a:pPr>
            <a:endParaRPr sz="20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Shape 1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60" name="Shape 160"/>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spcAft>
                <a:spcPts val="0"/>
              </a:spcAft>
              <a:buSzPct val="25000"/>
              <a:buNone/>
            </a:pPr>
            <a:r>
              <a:rPr lang="en" sz="2000" b="0" i="0" u="none" strike="noStrike" cap="none">
                <a:solidFill>
                  <a:schemeClr val="dk1"/>
                </a:solidFill>
                <a:latin typeface="Arial"/>
                <a:ea typeface="Arial"/>
                <a:cs typeface="Arial"/>
                <a:sym typeface="Arial"/>
              </a:rPr>
              <a:t>Committees are the basis of organization in a club. Perhaps the most important function of committees is that they provides leadership opportunities to members.</a:t>
            </a:r>
          </a:p>
          <a:p>
            <a:pPr marL="0" marR="0" lvl="0" indent="0" algn="l" rtl="0">
              <a:spcBef>
                <a:spcPts val="0"/>
              </a:spcBef>
              <a:buSzPct val="25000"/>
              <a:buNone/>
            </a:pPr>
            <a:r>
              <a:rPr lang="en" sz="2000" b="0" i="0" u="none" strike="noStrike" cap="none">
                <a:solidFill>
                  <a:schemeClr val="dk1"/>
                </a:solidFill>
                <a:latin typeface="Arial"/>
                <a:ea typeface="Arial"/>
                <a:cs typeface="Arial"/>
                <a:sym typeface="Arial"/>
              </a:rPr>
              <a:t>Remember that Key Club is all about developing leaders! Also, perhaps these members will be the ones to take over after you are gone. Giving them these leadership opportunities will prep them for later.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Shape 1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69" name="Shape 169"/>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SzPct val="25000"/>
              <a:buNone/>
            </a:pPr>
            <a:endParaRPr sz="20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Shape 1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78" name="Shape 178"/>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000" b="0" i="0" u="none" strike="noStrike" cap="none">
                <a:solidFill>
                  <a:schemeClr val="dk1"/>
                </a:solidFill>
                <a:latin typeface="Arial"/>
                <a:ea typeface="Arial"/>
                <a:cs typeface="Arial"/>
                <a:sym typeface="Arial"/>
              </a:rPr>
              <a:t>As Vice President, it is important to know the roles of committee chairs so that you can better assist them and the committee.</a:t>
            </a:r>
          </a:p>
          <a:p>
            <a:pPr marL="0" marR="0" lvl="0" indent="0" algn="l" rtl="0">
              <a:lnSpc>
                <a:spcPct val="100000"/>
              </a:lnSpc>
              <a:spcBef>
                <a:spcPts val="0"/>
              </a:spcBef>
              <a:spcAft>
                <a:spcPts val="0"/>
              </a:spcAft>
              <a:buClr>
                <a:schemeClr val="dk1"/>
              </a:buClr>
              <a:buSzPct val="25000"/>
              <a:buFont typeface="Arial"/>
              <a:buNone/>
            </a:pPr>
            <a:r>
              <a:rPr lang="en" sz="2000" b="0" i="0" u="none" strike="noStrike" cap="none">
                <a:solidFill>
                  <a:schemeClr val="dk1"/>
                </a:solidFill>
                <a:latin typeface="Arial"/>
                <a:ea typeface="Arial"/>
                <a:cs typeface="Arial"/>
                <a:sym typeface="Arial"/>
              </a:rPr>
              <a:t> A committee chair is chosen to oversee the committee and delegate task to its members. </a:t>
            </a:r>
          </a:p>
          <a:p>
            <a:pPr marL="0" marR="0" lvl="0" indent="0" algn="l" rtl="0">
              <a:spcBef>
                <a:spcPts val="0"/>
              </a:spcBef>
              <a:buSzPct val="25000"/>
              <a:buNone/>
            </a:pPr>
            <a:r>
              <a:rPr lang="en" sz="2000" b="0" i="0" u="none" strike="noStrike" cap="none">
                <a:solidFill>
                  <a:schemeClr val="dk1"/>
                </a:solidFill>
                <a:latin typeface="Arial"/>
                <a:ea typeface="Arial"/>
                <a:cs typeface="Arial"/>
                <a:sym typeface="Arial"/>
              </a:rPr>
              <a:t>These specific duties form the gist of what a committee chair does. Refer to resources such as KeyClub.org to learn more,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Shape 18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87" name="Shape 187"/>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SzPct val="25000"/>
              <a:buNone/>
            </a:pPr>
            <a:r>
              <a:rPr lang="en" sz="2000" b="0" i="0" u="none" strike="noStrike" cap="none">
                <a:solidFill>
                  <a:schemeClr val="dk1"/>
                </a:solidFill>
                <a:latin typeface="Arial"/>
                <a:ea typeface="Arial"/>
                <a:cs typeface="Arial"/>
                <a:sym typeface="Arial"/>
              </a:rPr>
              <a:t>These are examples of Committees. Every club has its own unique set of goals and special projects that could be carried our more effectively with committees. Some more general committee ideas include; membership committees, service committees, fundraising committees, etc.</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Shape 19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96" name="Shape 19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spcAft>
                <a:spcPts val="0"/>
              </a:spcAft>
              <a:buSzPct val="25000"/>
              <a:buNone/>
            </a:pPr>
            <a:r>
              <a:rPr lang="en" sz="2000" b="0" i="0" u="none" strike="noStrike" cap="none">
                <a:solidFill>
                  <a:schemeClr val="dk1"/>
                </a:solidFill>
                <a:latin typeface="Arial"/>
                <a:ea typeface="Arial"/>
                <a:cs typeface="Arial"/>
                <a:sym typeface="Arial"/>
              </a:rPr>
              <a:t>Vice President is in charge of committees. These are main tasks that a Vice President should do to effectively manage the committee system.</a:t>
            </a:r>
          </a:p>
          <a:p>
            <a:pPr marL="0" marR="0" lvl="0" indent="0" algn="l" rtl="0">
              <a:spcBef>
                <a:spcPts val="0"/>
              </a:spcBef>
              <a:buSzPct val="25000"/>
              <a:buNone/>
            </a:pPr>
            <a:r>
              <a:rPr lang="en" sz="2000" b="0" i="0" u="none" strike="noStrike" cap="none">
                <a:solidFill>
                  <a:schemeClr val="dk1"/>
                </a:solidFill>
                <a:latin typeface="Arial"/>
                <a:ea typeface="Arial"/>
                <a:cs typeface="Arial"/>
                <a:sym typeface="Arial"/>
              </a:rPr>
              <a:t> For a more detailed list of the Vice-President’s responsibilities with committees, visit KeyClub.org and search for vice president.</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Shape 20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05" name="Shape 205"/>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SzPct val="25000"/>
              <a:buNone/>
            </a:pPr>
            <a:r>
              <a:rPr lang="en" sz="2000" b="0" i="0" u="none" strike="noStrike" cap="none">
                <a:solidFill>
                  <a:schemeClr val="dk1"/>
                </a:solidFill>
                <a:latin typeface="Arial"/>
                <a:ea typeface="Arial"/>
                <a:cs typeface="Arial"/>
                <a:sym typeface="Arial"/>
              </a:rPr>
              <a:t>At DCON, the Distinguished Club Vice- President Award is given to vice-presidents that have gone above and beyond their call of duty.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Shape 21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14" name="Shape 21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SzPct val="25000"/>
              <a:buNone/>
            </a:pPr>
            <a:r>
              <a:rPr lang="en" sz="2000" b="0" i="0" u="none" strike="noStrike" cap="none">
                <a:solidFill>
                  <a:schemeClr val="dk1"/>
                </a:solidFill>
                <a:latin typeface="Arial"/>
                <a:ea typeface="Arial"/>
                <a:cs typeface="Arial"/>
                <a:sym typeface="Arial"/>
              </a:rPr>
              <a:t>According to last year’s Distinguished Vice President Application,  these are some of the qualities that a Vice-president must have to be able to apply or this award.  These requirements are subject to change; however, they are a good guideline for you all to follow.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Shape 6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61" name="Shape 61"/>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Arial"/>
              <a:buNone/>
            </a:pPr>
            <a:r>
              <a:rPr lang="en" sz="2000" b="0" i="0" u="none" strike="noStrike" cap="none">
                <a:solidFill>
                  <a:schemeClr val="dk1"/>
                </a:solidFill>
                <a:latin typeface="Arial"/>
                <a:ea typeface="Arial"/>
                <a:cs typeface="Arial"/>
                <a:sym typeface="Arial"/>
              </a:rPr>
              <a:t>In general, the Vice President is responsible for helping the president in whatever ways possible.</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Shape 21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14" name="Shape 21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SzPct val="25000"/>
              <a:buNone/>
            </a:pPr>
            <a:r>
              <a:rPr lang="en-US" sz="2000" b="0" i="0" u="none" strike="noStrike" cap="none">
                <a:solidFill>
                  <a:schemeClr val="dk1"/>
                </a:solidFill>
                <a:latin typeface="Arial"/>
                <a:ea typeface="Arial"/>
                <a:cs typeface="Arial"/>
                <a:sym typeface="Arial"/>
              </a:rPr>
              <a:t>*Continuation of requirements</a:t>
            </a:r>
            <a:endParaRPr lang="en" sz="20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36696301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Shape 22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24" name="Shape 22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SzPct val="25000"/>
              <a:buNone/>
            </a:pPr>
            <a:r>
              <a:rPr lang="en" sz="2000" b="0" i="0" u="none" strike="noStrike" cap="none">
                <a:solidFill>
                  <a:schemeClr val="dk1"/>
                </a:solidFill>
                <a:latin typeface="Arial"/>
                <a:ea typeface="Arial"/>
                <a:cs typeface="Arial"/>
                <a:sym typeface="Arial"/>
              </a:rPr>
              <a:t>For more details on this award, including application deadline, other requirements, etc. visit the floridakeyclub.org website. Go to the Service &amp; Programs tab and click on the the Awards/Contests tab. </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Shape 24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45" name="Shape 245"/>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Arial"/>
              <a:buNone/>
            </a:pPr>
            <a:r>
              <a:rPr lang="en-US" sz="2000" b="0" i="0" u="none" strike="noStrike" cap="none">
                <a:solidFill>
                  <a:schemeClr val="dk1"/>
                </a:solidFill>
                <a:latin typeface="Arial"/>
                <a:ea typeface="Arial"/>
                <a:cs typeface="Arial"/>
                <a:sym typeface="Arial"/>
              </a:rPr>
              <a:t>If you have more questions or concerns about your position, contact either your Lieutenant Governor or Zone Administrator. You can also access additional resources on the Florida key club website.</a:t>
            </a:r>
            <a:endParaRPr sz="20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Shape 25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54" name="Shape 25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Arial"/>
              <a:buNone/>
            </a:pPr>
            <a:r>
              <a:rPr lang="en-US" sz="2400" b="0" i="0" u="none" strike="noStrike" cap="none">
                <a:solidFill>
                  <a:schemeClr val="dk1"/>
                </a:solidFill>
                <a:latin typeface="Arial"/>
                <a:ea typeface="Arial"/>
                <a:cs typeface="Arial"/>
                <a:sym typeface="Arial"/>
              </a:rPr>
              <a:t>*Give audience time for questions.</a:t>
            </a:r>
            <a:endParaRPr sz="24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70" name="Shape 70"/>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SzPct val="25000"/>
              <a:buNone/>
            </a:pPr>
            <a:endParaRPr sz="20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79" name="Shape 79"/>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SzPct val="25000"/>
              <a:buNone/>
            </a:pPr>
            <a:r>
              <a:rPr lang="en" sz="2000" b="0" i="0" u="none" strike="noStrike" cap="none">
                <a:solidFill>
                  <a:schemeClr val="dk1"/>
                </a:solidFill>
                <a:latin typeface="Arial"/>
                <a:ea typeface="Arial"/>
                <a:cs typeface="Arial"/>
                <a:sym typeface="Arial"/>
              </a:rPr>
              <a:t>Communication is a key part of the role of Vice President.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88" name="Shape 88"/>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SzPct val="25000"/>
              <a:buNone/>
            </a:pPr>
            <a:endParaRPr sz="20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Shape 9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97" name="Shape 97"/>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SzPct val="25000"/>
              <a:buNone/>
            </a:pPr>
            <a:endParaRPr sz="20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06" name="Shape 10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spcAft>
                <a:spcPts val="0"/>
              </a:spcAft>
              <a:buSzPct val="25000"/>
              <a:buNone/>
            </a:pPr>
            <a:r>
              <a:rPr lang="en" sz="2000" b="0" i="0" u="none" strike="noStrike" cap="none">
                <a:solidFill>
                  <a:schemeClr val="dk1"/>
                </a:solidFill>
                <a:latin typeface="Arial"/>
                <a:ea typeface="Arial"/>
                <a:cs typeface="Arial"/>
                <a:sym typeface="Arial"/>
              </a:rPr>
              <a:t>Make sure to attend as many events as possible and represent your club positively. </a:t>
            </a:r>
          </a:p>
          <a:p>
            <a:pPr marL="0" marR="0" lvl="0" indent="0" algn="l" rtl="0">
              <a:spcBef>
                <a:spcPts val="0"/>
              </a:spcBef>
              <a:buSzPct val="25000"/>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15" name="Shape 115"/>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000" b="0" i="0" u="none" strike="noStrike" cap="none">
                <a:solidFill>
                  <a:schemeClr val="dk1"/>
                </a:solidFill>
                <a:latin typeface="Arial"/>
                <a:ea typeface="Arial"/>
                <a:cs typeface="Arial"/>
                <a:sym typeface="Arial"/>
              </a:rPr>
              <a:t>When the President is gone, you are in charge</a:t>
            </a:r>
            <a:r>
              <a:rPr lang="en" sz="1100" b="0" i="0" u="none" strike="noStrike" cap="none">
                <a:solidFill>
                  <a:schemeClr val="dk1"/>
                </a:solidFill>
                <a:latin typeface="Arial"/>
                <a:ea typeface="Arial"/>
                <a:cs typeface="Arial"/>
                <a:sym typeface="Arial"/>
              </a:rPr>
              <a:t>.</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24" name="Shape 12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SzPct val="25000"/>
              <a:buNone/>
            </a:pPr>
            <a:r>
              <a:rPr lang="en" sz="2000" b="0" i="0" u="none" strike="noStrike" cap="none">
                <a:solidFill>
                  <a:schemeClr val="dk1"/>
                </a:solidFill>
                <a:latin typeface="Arial"/>
                <a:ea typeface="Arial"/>
                <a:cs typeface="Arial"/>
                <a:sym typeface="Arial"/>
              </a:rPr>
              <a:t>Make sure to keep up to date with the activities of the club. Monitor club activities to ensure everything is running smoothly. Whenever you find out who the Vice President Elect for your club is be sure to train them on the duties of the vice-president.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599" cy="2052599"/>
          </a:xfrm>
          <a:prstGeom prst="rect">
            <a:avLst/>
          </a:prstGeom>
          <a:noFill/>
          <a:ln>
            <a:noFill/>
          </a:ln>
        </p:spPr>
        <p:txBody>
          <a:bodyPr lIns="91425" tIns="91425" rIns="91425" bIns="91425" anchor="b" anchorCtr="0"/>
          <a:lstStyle>
            <a:lvl1pPr marL="0" marR="0" lvl="0" indent="0" algn="ctr" rtl="0">
              <a:lnSpc>
                <a:spcPct val="100000"/>
              </a:lnSpc>
              <a:spcBef>
                <a:spcPts val="0"/>
              </a:spcBef>
              <a:spcAft>
                <a:spcPts val="0"/>
              </a:spcAft>
              <a:buClr>
                <a:schemeClr val="dk1"/>
              </a:buClr>
              <a:buFont typeface="Arial"/>
              <a:buNone/>
              <a:defRPr sz="5200" b="0" i="0" u="none" strike="noStrike" cap="none">
                <a:solidFill>
                  <a:schemeClr val="dk1"/>
                </a:solidFill>
                <a:latin typeface="Arial"/>
                <a:ea typeface="Arial"/>
                <a:cs typeface="Arial"/>
                <a:sym typeface="Arial"/>
              </a:defRPr>
            </a:lvl1pPr>
            <a:lvl2pPr lvl="1" indent="0" algn="ctr">
              <a:spcBef>
                <a:spcPts val="0"/>
              </a:spcBef>
              <a:buClr>
                <a:schemeClr val="dk1"/>
              </a:buClr>
              <a:buFont typeface="Arial"/>
              <a:buNone/>
              <a:defRPr sz="5200">
                <a:solidFill>
                  <a:schemeClr val="dk1"/>
                </a:solidFill>
              </a:defRPr>
            </a:lvl2pPr>
            <a:lvl3pPr lvl="2" indent="0" algn="ctr">
              <a:spcBef>
                <a:spcPts val="0"/>
              </a:spcBef>
              <a:buClr>
                <a:schemeClr val="dk1"/>
              </a:buClr>
              <a:buFont typeface="Arial"/>
              <a:buNone/>
              <a:defRPr sz="5200">
                <a:solidFill>
                  <a:schemeClr val="dk1"/>
                </a:solidFill>
              </a:defRPr>
            </a:lvl3pPr>
            <a:lvl4pPr lvl="3" indent="0" algn="ctr">
              <a:spcBef>
                <a:spcPts val="0"/>
              </a:spcBef>
              <a:buClr>
                <a:schemeClr val="dk1"/>
              </a:buClr>
              <a:buFont typeface="Arial"/>
              <a:buNone/>
              <a:defRPr sz="5200">
                <a:solidFill>
                  <a:schemeClr val="dk1"/>
                </a:solidFill>
              </a:defRPr>
            </a:lvl4pPr>
            <a:lvl5pPr lvl="4" indent="0" algn="ctr">
              <a:spcBef>
                <a:spcPts val="0"/>
              </a:spcBef>
              <a:buClr>
                <a:schemeClr val="dk1"/>
              </a:buClr>
              <a:buFont typeface="Arial"/>
              <a:buNone/>
              <a:defRPr sz="5200">
                <a:solidFill>
                  <a:schemeClr val="dk1"/>
                </a:solidFill>
              </a:defRPr>
            </a:lvl5pPr>
            <a:lvl6pPr lvl="5" indent="0" algn="ctr">
              <a:spcBef>
                <a:spcPts val="0"/>
              </a:spcBef>
              <a:buClr>
                <a:schemeClr val="dk1"/>
              </a:buClr>
              <a:buFont typeface="Arial"/>
              <a:buNone/>
              <a:defRPr sz="5200">
                <a:solidFill>
                  <a:schemeClr val="dk1"/>
                </a:solidFill>
              </a:defRPr>
            </a:lvl6pPr>
            <a:lvl7pPr lvl="6" indent="0" algn="ctr">
              <a:spcBef>
                <a:spcPts val="0"/>
              </a:spcBef>
              <a:buClr>
                <a:schemeClr val="dk1"/>
              </a:buClr>
              <a:buFont typeface="Arial"/>
              <a:buNone/>
              <a:defRPr sz="5200">
                <a:solidFill>
                  <a:schemeClr val="dk1"/>
                </a:solidFill>
              </a:defRPr>
            </a:lvl7pPr>
            <a:lvl8pPr lvl="7" indent="0" algn="ctr">
              <a:spcBef>
                <a:spcPts val="0"/>
              </a:spcBef>
              <a:buClr>
                <a:schemeClr val="dk1"/>
              </a:buClr>
              <a:buFont typeface="Arial"/>
              <a:buNone/>
              <a:defRPr sz="5200">
                <a:solidFill>
                  <a:schemeClr val="dk1"/>
                </a:solidFill>
              </a:defRPr>
            </a:lvl8pPr>
            <a:lvl9pPr lvl="8" indent="0" algn="ctr">
              <a:spcBef>
                <a:spcPts val="0"/>
              </a:spcBef>
              <a:buClr>
                <a:schemeClr val="dk1"/>
              </a:buClr>
              <a:buFont typeface="Arial"/>
              <a:buNone/>
              <a:defRPr sz="5200">
                <a:solidFill>
                  <a:schemeClr val="dk1"/>
                </a:solidFill>
              </a:defRPr>
            </a:lvl9pPr>
          </a:lstStyle>
          <a:p>
            <a:endParaRPr/>
          </a:p>
        </p:txBody>
      </p:sp>
      <p:sp>
        <p:nvSpPr>
          <p:cNvPr id="11" name="Shape 11"/>
          <p:cNvSpPr txBox="1">
            <a:spLocks noGrp="1"/>
          </p:cNvSpPr>
          <p:nvPr>
            <p:ph type="subTitle" idx="1"/>
          </p:nvPr>
        </p:nvSpPr>
        <p:spPr>
          <a:xfrm>
            <a:off x="311700" y="2834125"/>
            <a:ext cx="8520599" cy="792600"/>
          </a:xfrm>
          <a:prstGeom prst="rect">
            <a:avLst/>
          </a:prstGeom>
          <a:noFill/>
          <a:ln>
            <a:noFill/>
          </a:ln>
        </p:spPr>
        <p:txBody>
          <a:bodyPr lIns="91425" tIns="91425" rIns="91425" bIns="91425" anchor="t" anchorCtr="0"/>
          <a:lstStyle>
            <a:lvl1pPr marL="0" marR="0" lvl="0" indent="0" algn="ctr" rtl="0">
              <a:lnSpc>
                <a:spcPct val="100000"/>
              </a:lnSpc>
              <a:spcBef>
                <a:spcPts val="0"/>
              </a:spcBef>
              <a:spcAft>
                <a:spcPts val="0"/>
              </a:spcAft>
              <a:buClr>
                <a:schemeClr val="dk2"/>
              </a:buClr>
              <a:buFont typeface="Arial"/>
              <a:buNone/>
              <a:defRPr sz="2800" b="0" i="0" u="none" strike="noStrike" cap="none">
                <a:solidFill>
                  <a:schemeClr val="dk2"/>
                </a:solidFill>
                <a:latin typeface="Arial"/>
                <a:ea typeface="Arial"/>
                <a:cs typeface="Arial"/>
                <a:sym typeface="Arial"/>
              </a:defRPr>
            </a:lvl1pPr>
            <a:lvl2pPr marL="457200" marR="0" lvl="1" indent="0" algn="ctr" rtl="0">
              <a:lnSpc>
                <a:spcPct val="100000"/>
              </a:lnSpc>
              <a:spcBef>
                <a:spcPts val="0"/>
              </a:spcBef>
              <a:spcAft>
                <a:spcPts val="0"/>
              </a:spcAft>
              <a:buClr>
                <a:schemeClr val="dk2"/>
              </a:buClr>
              <a:buFont typeface="Arial"/>
              <a:buNone/>
              <a:defRPr sz="2800" b="0" i="0" u="none" strike="noStrike" cap="none">
                <a:solidFill>
                  <a:schemeClr val="dk2"/>
                </a:solidFill>
                <a:latin typeface="Arial"/>
                <a:ea typeface="Arial"/>
                <a:cs typeface="Arial"/>
                <a:sym typeface="Arial"/>
              </a:defRPr>
            </a:lvl2pPr>
            <a:lvl3pPr marL="914400" marR="0" lvl="2" indent="0" algn="ctr" rtl="0">
              <a:lnSpc>
                <a:spcPct val="100000"/>
              </a:lnSpc>
              <a:spcBef>
                <a:spcPts val="0"/>
              </a:spcBef>
              <a:spcAft>
                <a:spcPts val="0"/>
              </a:spcAft>
              <a:buClr>
                <a:schemeClr val="dk2"/>
              </a:buClr>
              <a:buFont typeface="Arial"/>
              <a:buNone/>
              <a:defRPr sz="2800" b="0" i="0" u="none" strike="noStrike" cap="none">
                <a:solidFill>
                  <a:schemeClr val="dk2"/>
                </a:solidFill>
                <a:latin typeface="Arial"/>
                <a:ea typeface="Arial"/>
                <a:cs typeface="Arial"/>
                <a:sym typeface="Arial"/>
              </a:defRPr>
            </a:lvl3pPr>
            <a:lvl4pPr marL="1371600" marR="0" lvl="3" indent="0" algn="ctr" rtl="0">
              <a:lnSpc>
                <a:spcPct val="100000"/>
              </a:lnSpc>
              <a:spcBef>
                <a:spcPts val="0"/>
              </a:spcBef>
              <a:spcAft>
                <a:spcPts val="0"/>
              </a:spcAft>
              <a:buClr>
                <a:schemeClr val="dk2"/>
              </a:buClr>
              <a:buFont typeface="Arial"/>
              <a:buNone/>
              <a:defRPr sz="2800" b="0" i="0" u="none" strike="noStrike" cap="none">
                <a:solidFill>
                  <a:schemeClr val="dk2"/>
                </a:solidFill>
                <a:latin typeface="Arial"/>
                <a:ea typeface="Arial"/>
                <a:cs typeface="Arial"/>
                <a:sym typeface="Arial"/>
              </a:defRPr>
            </a:lvl4pPr>
            <a:lvl5pPr marL="1828800" marR="0" lvl="4" indent="0" algn="ctr" rtl="0">
              <a:lnSpc>
                <a:spcPct val="100000"/>
              </a:lnSpc>
              <a:spcBef>
                <a:spcPts val="0"/>
              </a:spcBef>
              <a:spcAft>
                <a:spcPts val="0"/>
              </a:spcAft>
              <a:buClr>
                <a:schemeClr val="dk2"/>
              </a:buClr>
              <a:buFont typeface="Arial"/>
              <a:buNone/>
              <a:defRPr sz="2800" b="0" i="0" u="none" strike="noStrike" cap="none">
                <a:solidFill>
                  <a:schemeClr val="dk2"/>
                </a:solidFill>
                <a:latin typeface="Arial"/>
                <a:ea typeface="Arial"/>
                <a:cs typeface="Arial"/>
                <a:sym typeface="Arial"/>
              </a:defRPr>
            </a:lvl5pPr>
            <a:lvl6pPr marL="2286000" marR="0" lvl="5" indent="0" algn="ctr" rtl="0">
              <a:lnSpc>
                <a:spcPct val="100000"/>
              </a:lnSpc>
              <a:spcBef>
                <a:spcPts val="0"/>
              </a:spcBef>
              <a:spcAft>
                <a:spcPts val="0"/>
              </a:spcAft>
              <a:buClr>
                <a:schemeClr val="dk2"/>
              </a:buClr>
              <a:buFont typeface="Arial"/>
              <a:buNone/>
              <a:defRPr sz="2800" b="0" i="0" u="none" strike="noStrike" cap="none">
                <a:solidFill>
                  <a:schemeClr val="dk2"/>
                </a:solidFill>
                <a:latin typeface="Arial"/>
                <a:ea typeface="Arial"/>
                <a:cs typeface="Arial"/>
                <a:sym typeface="Arial"/>
              </a:defRPr>
            </a:lvl6pPr>
            <a:lvl7pPr marL="2743200" marR="0" lvl="6" indent="0" algn="ctr" rtl="0">
              <a:lnSpc>
                <a:spcPct val="100000"/>
              </a:lnSpc>
              <a:spcBef>
                <a:spcPts val="0"/>
              </a:spcBef>
              <a:spcAft>
                <a:spcPts val="0"/>
              </a:spcAft>
              <a:buClr>
                <a:schemeClr val="dk2"/>
              </a:buClr>
              <a:buFont typeface="Arial"/>
              <a:buNone/>
              <a:defRPr sz="2800" b="0" i="0" u="none" strike="noStrike" cap="none">
                <a:solidFill>
                  <a:schemeClr val="dk2"/>
                </a:solidFill>
                <a:latin typeface="Arial"/>
                <a:ea typeface="Arial"/>
                <a:cs typeface="Arial"/>
                <a:sym typeface="Arial"/>
              </a:defRPr>
            </a:lvl7pPr>
            <a:lvl8pPr marL="3200400" marR="0" lvl="7" indent="0" algn="ctr" rtl="0">
              <a:lnSpc>
                <a:spcPct val="100000"/>
              </a:lnSpc>
              <a:spcBef>
                <a:spcPts val="0"/>
              </a:spcBef>
              <a:spcAft>
                <a:spcPts val="0"/>
              </a:spcAft>
              <a:buClr>
                <a:schemeClr val="dk2"/>
              </a:buClr>
              <a:buFont typeface="Arial"/>
              <a:buNone/>
              <a:defRPr sz="2800" b="0" i="0" u="none" strike="noStrike" cap="none">
                <a:solidFill>
                  <a:schemeClr val="dk2"/>
                </a:solidFill>
                <a:latin typeface="Arial"/>
                <a:ea typeface="Arial"/>
                <a:cs typeface="Arial"/>
                <a:sym typeface="Arial"/>
              </a:defRPr>
            </a:lvl8pPr>
            <a:lvl9pPr marL="3657600" marR="0" lvl="8" indent="0" algn="ctr" rtl="0">
              <a:lnSpc>
                <a:spcPct val="100000"/>
              </a:lnSpc>
              <a:spcBef>
                <a:spcPts val="0"/>
              </a:spcBef>
              <a:spcAft>
                <a:spcPts val="0"/>
              </a:spcAft>
              <a:buClr>
                <a:schemeClr val="dk2"/>
              </a:buClr>
              <a:buFont typeface="Arial"/>
              <a:buNone/>
              <a:defRPr sz="2800" b="0" i="0" u="none" strike="noStrike" cap="none">
                <a:solidFill>
                  <a:schemeClr val="dk2"/>
                </a:solidFill>
                <a:latin typeface="Arial"/>
                <a:ea typeface="Arial"/>
                <a:cs typeface="Arial"/>
                <a:sym typeface="Arial"/>
              </a:defRPr>
            </a:lvl9pPr>
          </a:lstStyle>
          <a:p>
            <a:endParaRPr/>
          </a:p>
        </p:txBody>
      </p:sp>
      <p:sp>
        <p:nvSpPr>
          <p:cNvPr id="12" name="Shape 12"/>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599" cy="1963500"/>
          </a:xfrm>
          <a:prstGeom prst="rect">
            <a:avLst/>
          </a:prstGeom>
          <a:noFill/>
          <a:ln>
            <a:noFill/>
          </a:ln>
        </p:spPr>
        <p:txBody>
          <a:bodyPr lIns="91425" tIns="91425" rIns="91425" bIns="91425" anchor="b" anchorCtr="0"/>
          <a:lstStyle>
            <a:lvl1pPr marL="0" marR="0" lvl="0" indent="0" algn="ctr" rtl="0">
              <a:lnSpc>
                <a:spcPct val="100000"/>
              </a:lnSpc>
              <a:spcBef>
                <a:spcPts val="0"/>
              </a:spcBef>
              <a:spcAft>
                <a:spcPts val="0"/>
              </a:spcAft>
              <a:buClr>
                <a:schemeClr val="dk1"/>
              </a:buClr>
              <a:buFont typeface="Arial"/>
              <a:buNone/>
              <a:defRPr sz="12000" b="0" i="0" u="none" strike="noStrike" cap="none">
                <a:solidFill>
                  <a:schemeClr val="dk1"/>
                </a:solidFill>
                <a:latin typeface="Arial"/>
                <a:ea typeface="Arial"/>
                <a:cs typeface="Arial"/>
                <a:sym typeface="Arial"/>
              </a:defRPr>
            </a:lvl1pPr>
            <a:lvl2pPr lvl="1" indent="0" algn="ctr">
              <a:spcBef>
                <a:spcPts val="0"/>
              </a:spcBef>
              <a:buClr>
                <a:schemeClr val="dk1"/>
              </a:buClr>
              <a:buFont typeface="Arial"/>
              <a:buNone/>
              <a:defRPr sz="12000">
                <a:solidFill>
                  <a:schemeClr val="dk1"/>
                </a:solidFill>
              </a:defRPr>
            </a:lvl2pPr>
            <a:lvl3pPr lvl="2" indent="0" algn="ctr">
              <a:spcBef>
                <a:spcPts val="0"/>
              </a:spcBef>
              <a:buClr>
                <a:schemeClr val="dk1"/>
              </a:buClr>
              <a:buFont typeface="Arial"/>
              <a:buNone/>
              <a:defRPr sz="12000">
                <a:solidFill>
                  <a:schemeClr val="dk1"/>
                </a:solidFill>
              </a:defRPr>
            </a:lvl3pPr>
            <a:lvl4pPr lvl="3" indent="0" algn="ctr">
              <a:spcBef>
                <a:spcPts val="0"/>
              </a:spcBef>
              <a:buClr>
                <a:schemeClr val="dk1"/>
              </a:buClr>
              <a:buFont typeface="Arial"/>
              <a:buNone/>
              <a:defRPr sz="12000">
                <a:solidFill>
                  <a:schemeClr val="dk1"/>
                </a:solidFill>
              </a:defRPr>
            </a:lvl4pPr>
            <a:lvl5pPr lvl="4" indent="0" algn="ctr">
              <a:spcBef>
                <a:spcPts val="0"/>
              </a:spcBef>
              <a:buClr>
                <a:schemeClr val="dk1"/>
              </a:buClr>
              <a:buFont typeface="Arial"/>
              <a:buNone/>
              <a:defRPr sz="12000">
                <a:solidFill>
                  <a:schemeClr val="dk1"/>
                </a:solidFill>
              </a:defRPr>
            </a:lvl5pPr>
            <a:lvl6pPr lvl="5" indent="0" algn="ctr">
              <a:spcBef>
                <a:spcPts val="0"/>
              </a:spcBef>
              <a:buClr>
                <a:schemeClr val="dk1"/>
              </a:buClr>
              <a:buFont typeface="Arial"/>
              <a:buNone/>
              <a:defRPr sz="12000">
                <a:solidFill>
                  <a:schemeClr val="dk1"/>
                </a:solidFill>
              </a:defRPr>
            </a:lvl6pPr>
            <a:lvl7pPr lvl="6" indent="0" algn="ctr">
              <a:spcBef>
                <a:spcPts val="0"/>
              </a:spcBef>
              <a:buClr>
                <a:schemeClr val="dk1"/>
              </a:buClr>
              <a:buFont typeface="Arial"/>
              <a:buNone/>
              <a:defRPr sz="12000">
                <a:solidFill>
                  <a:schemeClr val="dk1"/>
                </a:solidFill>
              </a:defRPr>
            </a:lvl7pPr>
            <a:lvl8pPr lvl="7" indent="0" algn="ctr">
              <a:spcBef>
                <a:spcPts val="0"/>
              </a:spcBef>
              <a:buClr>
                <a:schemeClr val="dk1"/>
              </a:buClr>
              <a:buFont typeface="Arial"/>
              <a:buNone/>
              <a:defRPr sz="12000">
                <a:solidFill>
                  <a:schemeClr val="dk1"/>
                </a:solidFill>
              </a:defRPr>
            </a:lvl8pPr>
            <a:lvl9pPr lvl="8" indent="0" algn="ctr">
              <a:spcBef>
                <a:spcPts val="0"/>
              </a:spcBef>
              <a:buClr>
                <a:schemeClr val="dk1"/>
              </a:buClr>
              <a:buFont typeface="Arial"/>
              <a:buNone/>
              <a:defRPr sz="12000">
                <a:solidFill>
                  <a:schemeClr val="dk1"/>
                </a:solidFill>
              </a:defRPr>
            </a:lvl9pPr>
          </a:lstStyle>
          <a:p>
            <a:endParaRPr/>
          </a:p>
        </p:txBody>
      </p:sp>
      <p:sp>
        <p:nvSpPr>
          <p:cNvPr id="46" name="Shape 46"/>
          <p:cNvSpPr txBox="1">
            <a:spLocks noGrp="1"/>
          </p:cNvSpPr>
          <p:nvPr>
            <p:ph type="body" idx="1"/>
          </p:nvPr>
        </p:nvSpPr>
        <p:spPr>
          <a:xfrm>
            <a:off x="311700" y="3152225"/>
            <a:ext cx="8520599" cy="1300800"/>
          </a:xfrm>
          <a:prstGeom prst="rect">
            <a:avLst/>
          </a:prstGeom>
          <a:noFill/>
          <a:ln>
            <a:noFill/>
          </a:ln>
        </p:spPr>
        <p:txBody>
          <a:bodyPr lIns="91425" tIns="91425" rIns="91425" bIns="91425" anchor="t" anchorCtr="0"/>
          <a:lstStyle>
            <a:lvl1pPr marL="0" marR="0" lvl="0" indent="0" algn="ctr" rtl="0">
              <a:lnSpc>
                <a:spcPct val="115000"/>
              </a:lnSpc>
              <a:spcBef>
                <a:spcPts val="0"/>
              </a:spcBef>
              <a:spcAft>
                <a:spcPts val="1600"/>
              </a:spcAft>
              <a:buClr>
                <a:schemeClr val="dk2"/>
              </a:buClr>
              <a:buFont typeface="Arial"/>
              <a:buNone/>
              <a:defRPr sz="1800" b="0" i="0" u="none" strike="noStrike" cap="none">
                <a:solidFill>
                  <a:schemeClr val="dk2"/>
                </a:solidFill>
                <a:latin typeface="Arial"/>
                <a:ea typeface="Arial"/>
                <a:cs typeface="Arial"/>
                <a:sym typeface="Arial"/>
              </a:defRPr>
            </a:lvl1pPr>
            <a:lvl2pPr marL="457200" marR="0" lvl="1" indent="0" algn="ctr"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2pPr>
            <a:lvl3pPr marL="914400" marR="0" lvl="2" indent="0" algn="ctr"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3pPr>
            <a:lvl4pPr marL="1371600" marR="0" lvl="3" indent="0" algn="ctr"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4pPr>
            <a:lvl5pPr marL="1828800" marR="0" lvl="4" indent="0" algn="ctr"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5pPr>
            <a:lvl6pPr marL="2286000" marR="0" lvl="5" indent="0" algn="ctr"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6pPr>
            <a:lvl7pPr marL="2743200" marR="0" lvl="6" indent="0" algn="ctr"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7pPr>
            <a:lvl8pPr marL="3200400" marR="0" lvl="7" indent="0" algn="ctr"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8pPr>
            <a:lvl9pPr marL="3657600" marR="0" lvl="8" indent="0" algn="ctr"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9pPr>
          </a:lstStyle>
          <a:p>
            <a:endParaRPr/>
          </a:p>
        </p:txBody>
      </p:sp>
      <p:sp>
        <p:nvSpPr>
          <p:cNvPr id="47" name="Shape 47"/>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2800" b="0" i="0" u="none" strike="noStrike" cap="none">
                <a:solidFill>
                  <a:schemeClr val="dk1"/>
                </a:solidFill>
                <a:latin typeface="Arial"/>
                <a:ea typeface="Arial"/>
                <a:cs typeface="Arial"/>
                <a:sym typeface="Arial"/>
              </a:defRPr>
            </a:lvl1pPr>
            <a:lvl2pPr lvl="1" indent="0">
              <a:spcBef>
                <a:spcPts val="0"/>
              </a:spcBef>
              <a:buClr>
                <a:schemeClr val="dk1"/>
              </a:buClr>
              <a:buFont typeface="Arial"/>
              <a:buNone/>
              <a:defRPr sz="2800">
                <a:solidFill>
                  <a:schemeClr val="dk1"/>
                </a:solidFill>
              </a:defRPr>
            </a:lvl2pPr>
            <a:lvl3pPr lvl="2" indent="0">
              <a:spcBef>
                <a:spcPts val="0"/>
              </a:spcBef>
              <a:buClr>
                <a:schemeClr val="dk1"/>
              </a:buClr>
              <a:buFont typeface="Arial"/>
              <a:buNone/>
              <a:defRPr sz="2800">
                <a:solidFill>
                  <a:schemeClr val="dk1"/>
                </a:solidFill>
              </a:defRPr>
            </a:lvl3pPr>
            <a:lvl4pPr lvl="3" indent="0">
              <a:spcBef>
                <a:spcPts val="0"/>
              </a:spcBef>
              <a:buClr>
                <a:schemeClr val="dk1"/>
              </a:buClr>
              <a:buFont typeface="Arial"/>
              <a:buNone/>
              <a:defRPr sz="2800">
                <a:solidFill>
                  <a:schemeClr val="dk1"/>
                </a:solidFill>
              </a:defRPr>
            </a:lvl4pPr>
            <a:lvl5pPr lvl="4" indent="0">
              <a:spcBef>
                <a:spcPts val="0"/>
              </a:spcBef>
              <a:buClr>
                <a:schemeClr val="dk1"/>
              </a:buClr>
              <a:buFont typeface="Arial"/>
              <a:buNone/>
              <a:defRPr sz="2800">
                <a:solidFill>
                  <a:schemeClr val="dk1"/>
                </a:solidFill>
              </a:defRPr>
            </a:lvl5pPr>
            <a:lvl6pPr lvl="5" indent="0">
              <a:spcBef>
                <a:spcPts val="0"/>
              </a:spcBef>
              <a:buClr>
                <a:schemeClr val="dk1"/>
              </a:buClr>
              <a:buFont typeface="Arial"/>
              <a:buNone/>
              <a:defRPr sz="2800">
                <a:solidFill>
                  <a:schemeClr val="dk1"/>
                </a:solidFill>
              </a:defRPr>
            </a:lvl6pPr>
            <a:lvl7pPr lvl="6" indent="0">
              <a:spcBef>
                <a:spcPts val="0"/>
              </a:spcBef>
              <a:buClr>
                <a:schemeClr val="dk1"/>
              </a:buClr>
              <a:buFont typeface="Arial"/>
              <a:buNone/>
              <a:defRPr sz="2800">
                <a:solidFill>
                  <a:schemeClr val="dk1"/>
                </a:solidFill>
              </a:defRPr>
            </a:lvl7pPr>
            <a:lvl8pPr lvl="7" indent="0">
              <a:spcBef>
                <a:spcPts val="0"/>
              </a:spcBef>
              <a:buClr>
                <a:schemeClr val="dk1"/>
              </a:buClr>
              <a:buFont typeface="Arial"/>
              <a:buNone/>
              <a:defRPr sz="2800">
                <a:solidFill>
                  <a:schemeClr val="dk1"/>
                </a:solidFill>
              </a:defRPr>
            </a:lvl8pPr>
            <a:lvl9pPr lvl="8" indent="0">
              <a:spcBef>
                <a:spcPts val="0"/>
              </a:spcBef>
              <a:buClr>
                <a:schemeClr val="dk1"/>
              </a:buClr>
              <a:buFont typeface="Arial"/>
              <a:buNone/>
              <a:defRPr sz="2800">
                <a:solidFill>
                  <a:schemeClr val="dk1"/>
                </a:solidFill>
              </a:defRPr>
            </a:lvl9pPr>
          </a:lstStyle>
          <a:p>
            <a:endParaRPr/>
          </a:p>
        </p:txBody>
      </p:sp>
      <p:sp>
        <p:nvSpPr>
          <p:cNvPr id="15" name="Shape 15"/>
          <p:cNvSpPr txBox="1">
            <a:spLocks noGrp="1"/>
          </p:cNvSpPr>
          <p:nvPr>
            <p:ph type="body" idx="1"/>
          </p:nvPr>
        </p:nvSpPr>
        <p:spPr>
          <a:xfrm>
            <a:off x="311700" y="1152475"/>
            <a:ext cx="8520599" cy="3416400"/>
          </a:xfrm>
          <a:prstGeom prst="rect">
            <a:avLst/>
          </a:prstGeom>
          <a:noFill/>
          <a:ln>
            <a:noFill/>
          </a:ln>
        </p:spPr>
        <p:txBody>
          <a:bodyPr lIns="91425" tIns="91425" rIns="91425" bIns="91425" anchor="t" anchorCtr="0"/>
          <a:lstStyle>
            <a:lvl1pPr marL="0" marR="0" lvl="0" indent="0" algn="l" rtl="0">
              <a:lnSpc>
                <a:spcPct val="115000"/>
              </a:lnSpc>
              <a:spcBef>
                <a:spcPts val="0"/>
              </a:spcBef>
              <a:spcAft>
                <a:spcPts val="1600"/>
              </a:spcAft>
              <a:buClr>
                <a:schemeClr val="dk2"/>
              </a:buClr>
              <a:buFont typeface="Arial"/>
              <a:buNone/>
              <a:defRPr sz="1800" b="0" i="0" u="none" strike="noStrike" cap="none">
                <a:solidFill>
                  <a:schemeClr val="dk2"/>
                </a:solidFill>
                <a:latin typeface="Arial"/>
                <a:ea typeface="Arial"/>
                <a:cs typeface="Arial"/>
                <a:sym typeface="Arial"/>
              </a:defRPr>
            </a:lvl1pPr>
            <a:lvl2pPr marL="457200" marR="0" lvl="1"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2pPr>
            <a:lvl3pPr marL="914400" marR="0" lvl="2"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3pPr>
            <a:lvl4pPr marL="1371600" marR="0" lvl="3"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4pPr>
            <a:lvl5pPr marL="1828800" marR="0" lvl="4"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5pPr>
            <a:lvl6pPr marL="2286000" marR="0" lvl="5"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6pPr>
            <a:lvl7pPr marL="2743200" marR="0" lvl="6"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7pPr>
            <a:lvl8pPr marL="3200400" marR="0" lvl="7"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8pPr>
            <a:lvl9pPr marL="3657600" marR="0" lvl="8"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9pPr>
          </a:lstStyle>
          <a:p>
            <a:endParaRPr/>
          </a:p>
        </p:txBody>
      </p:sp>
      <p:sp>
        <p:nvSpPr>
          <p:cNvPr id="16" name="Shape 16"/>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311700" y="2150850"/>
            <a:ext cx="8520599" cy="841800"/>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chemeClr val="dk1"/>
              </a:buClr>
              <a:buFont typeface="Arial"/>
              <a:buNone/>
              <a:defRPr sz="3600" b="0" i="0" u="none" strike="noStrike" cap="none">
                <a:solidFill>
                  <a:schemeClr val="dk1"/>
                </a:solidFill>
                <a:latin typeface="Arial"/>
                <a:ea typeface="Arial"/>
                <a:cs typeface="Arial"/>
                <a:sym typeface="Arial"/>
              </a:defRPr>
            </a:lvl1pPr>
            <a:lvl2pPr lvl="1" indent="0" algn="ctr">
              <a:spcBef>
                <a:spcPts val="0"/>
              </a:spcBef>
              <a:buClr>
                <a:schemeClr val="dk1"/>
              </a:buClr>
              <a:buFont typeface="Arial"/>
              <a:buNone/>
              <a:defRPr sz="3600">
                <a:solidFill>
                  <a:schemeClr val="dk1"/>
                </a:solidFill>
              </a:defRPr>
            </a:lvl2pPr>
            <a:lvl3pPr lvl="2" indent="0" algn="ctr">
              <a:spcBef>
                <a:spcPts val="0"/>
              </a:spcBef>
              <a:buClr>
                <a:schemeClr val="dk1"/>
              </a:buClr>
              <a:buFont typeface="Arial"/>
              <a:buNone/>
              <a:defRPr sz="3600">
                <a:solidFill>
                  <a:schemeClr val="dk1"/>
                </a:solidFill>
              </a:defRPr>
            </a:lvl3pPr>
            <a:lvl4pPr lvl="3" indent="0" algn="ctr">
              <a:spcBef>
                <a:spcPts val="0"/>
              </a:spcBef>
              <a:buClr>
                <a:schemeClr val="dk1"/>
              </a:buClr>
              <a:buFont typeface="Arial"/>
              <a:buNone/>
              <a:defRPr sz="3600">
                <a:solidFill>
                  <a:schemeClr val="dk1"/>
                </a:solidFill>
              </a:defRPr>
            </a:lvl4pPr>
            <a:lvl5pPr lvl="4" indent="0" algn="ctr">
              <a:spcBef>
                <a:spcPts val="0"/>
              </a:spcBef>
              <a:buClr>
                <a:schemeClr val="dk1"/>
              </a:buClr>
              <a:buFont typeface="Arial"/>
              <a:buNone/>
              <a:defRPr sz="3600">
                <a:solidFill>
                  <a:schemeClr val="dk1"/>
                </a:solidFill>
              </a:defRPr>
            </a:lvl5pPr>
            <a:lvl6pPr lvl="5" indent="0" algn="ctr">
              <a:spcBef>
                <a:spcPts val="0"/>
              </a:spcBef>
              <a:buClr>
                <a:schemeClr val="dk1"/>
              </a:buClr>
              <a:buFont typeface="Arial"/>
              <a:buNone/>
              <a:defRPr sz="3600">
                <a:solidFill>
                  <a:schemeClr val="dk1"/>
                </a:solidFill>
              </a:defRPr>
            </a:lvl6pPr>
            <a:lvl7pPr lvl="6" indent="0" algn="ctr">
              <a:spcBef>
                <a:spcPts val="0"/>
              </a:spcBef>
              <a:buClr>
                <a:schemeClr val="dk1"/>
              </a:buClr>
              <a:buFont typeface="Arial"/>
              <a:buNone/>
              <a:defRPr sz="3600">
                <a:solidFill>
                  <a:schemeClr val="dk1"/>
                </a:solidFill>
              </a:defRPr>
            </a:lvl7pPr>
            <a:lvl8pPr lvl="7" indent="0" algn="ctr">
              <a:spcBef>
                <a:spcPts val="0"/>
              </a:spcBef>
              <a:buClr>
                <a:schemeClr val="dk1"/>
              </a:buClr>
              <a:buFont typeface="Arial"/>
              <a:buNone/>
              <a:defRPr sz="3600">
                <a:solidFill>
                  <a:schemeClr val="dk1"/>
                </a:solidFill>
              </a:defRPr>
            </a:lvl8pPr>
            <a:lvl9pPr lvl="8" indent="0" algn="ctr">
              <a:spcBef>
                <a:spcPts val="0"/>
              </a:spcBef>
              <a:buClr>
                <a:schemeClr val="dk1"/>
              </a:buClr>
              <a:buFont typeface="Arial"/>
              <a:buNone/>
              <a:defRPr sz="3600">
                <a:solidFill>
                  <a:schemeClr val="dk1"/>
                </a:solidFill>
              </a:defRPr>
            </a:lvl9pPr>
          </a:lstStyle>
          <a:p>
            <a:endParaRPr/>
          </a:p>
        </p:txBody>
      </p:sp>
      <p:sp>
        <p:nvSpPr>
          <p:cNvPr id="19" name="Shape 19"/>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2800" b="0" i="0" u="none" strike="noStrike" cap="none">
                <a:solidFill>
                  <a:schemeClr val="dk1"/>
                </a:solidFill>
                <a:latin typeface="Arial"/>
                <a:ea typeface="Arial"/>
                <a:cs typeface="Arial"/>
                <a:sym typeface="Arial"/>
              </a:defRPr>
            </a:lvl1pPr>
            <a:lvl2pPr lvl="1" indent="0">
              <a:spcBef>
                <a:spcPts val="0"/>
              </a:spcBef>
              <a:buClr>
                <a:schemeClr val="dk1"/>
              </a:buClr>
              <a:buFont typeface="Arial"/>
              <a:buNone/>
              <a:defRPr sz="2800">
                <a:solidFill>
                  <a:schemeClr val="dk1"/>
                </a:solidFill>
              </a:defRPr>
            </a:lvl2pPr>
            <a:lvl3pPr lvl="2" indent="0">
              <a:spcBef>
                <a:spcPts val="0"/>
              </a:spcBef>
              <a:buClr>
                <a:schemeClr val="dk1"/>
              </a:buClr>
              <a:buFont typeface="Arial"/>
              <a:buNone/>
              <a:defRPr sz="2800">
                <a:solidFill>
                  <a:schemeClr val="dk1"/>
                </a:solidFill>
              </a:defRPr>
            </a:lvl3pPr>
            <a:lvl4pPr lvl="3" indent="0">
              <a:spcBef>
                <a:spcPts val="0"/>
              </a:spcBef>
              <a:buClr>
                <a:schemeClr val="dk1"/>
              </a:buClr>
              <a:buFont typeface="Arial"/>
              <a:buNone/>
              <a:defRPr sz="2800">
                <a:solidFill>
                  <a:schemeClr val="dk1"/>
                </a:solidFill>
              </a:defRPr>
            </a:lvl4pPr>
            <a:lvl5pPr lvl="4" indent="0">
              <a:spcBef>
                <a:spcPts val="0"/>
              </a:spcBef>
              <a:buClr>
                <a:schemeClr val="dk1"/>
              </a:buClr>
              <a:buFont typeface="Arial"/>
              <a:buNone/>
              <a:defRPr sz="2800">
                <a:solidFill>
                  <a:schemeClr val="dk1"/>
                </a:solidFill>
              </a:defRPr>
            </a:lvl5pPr>
            <a:lvl6pPr lvl="5" indent="0">
              <a:spcBef>
                <a:spcPts val="0"/>
              </a:spcBef>
              <a:buClr>
                <a:schemeClr val="dk1"/>
              </a:buClr>
              <a:buFont typeface="Arial"/>
              <a:buNone/>
              <a:defRPr sz="2800">
                <a:solidFill>
                  <a:schemeClr val="dk1"/>
                </a:solidFill>
              </a:defRPr>
            </a:lvl6pPr>
            <a:lvl7pPr lvl="6" indent="0">
              <a:spcBef>
                <a:spcPts val="0"/>
              </a:spcBef>
              <a:buClr>
                <a:schemeClr val="dk1"/>
              </a:buClr>
              <a:buFont typeface="Arial"/>
              <a:buNone/>
              <a:defRPr sz="2800">
                <a:solidFill>
                  <a:schemeClr val="dk1"/>
                </a:solidFill>
              </a:defRPr>
            </a:lvl7pPr>
            <a:lvl8pPr lvl="7" indent="0">
              <a:spcBef>
                <a:spcPts val="0"/>
              </a:spcBef>
              <a:buClr>
                <a:schemeClr val="dk1"/>
              </a:buClr>
              <a:buFont typeface="Arial"/>
              <a:buNone/>
              <a:defRPr sz="2800">
                <a:solidFill>
                  <a:schemeClr val="dk1"/>
                </a:solidFill>
              </a:defRPr>
            </a:lvl8pPr>
            <a:lvl9pPr lvl="8" indent="0">
              <a:spcBef>
                <a:spcPts val="0"/>
              </a:spcBef>
              <a:buClr>
                <a:schemeClr val="dk1"/>
              </a:buClr>
              <a:buFont typeface="Arial"/>
              <a:buNone/>
              <a:defRPr sz="2800">
                <a:solidFill>
                  <a:schemeClr val="dk1"/>
                </a:solidFill>
              </a:defRPr>
            </a:lvl9pPr>
          </a:lstStyle>
          <a:p>
            <a:endParaRPr/>
          </a:p>
        </p:txBody>
      </p:sp>
      <p:sp>
        <p:nvSpPr>
          <p:cNvPr id="22" name="Shape 22"/>
          <p:cNvSpPr txBox="1">
            <a:spLocks noGrp="1"/>
          </p:cNvSpPr>
          <p:nvPr>
            <p:ph type="body" idx="1"/>
          </p:nvPr>
        </p:nvSpPr>
        <p:spPr>
          <a:xfrm>
            <a:off x="311700" y="1152475"/>
            <a:ext cx="3999899" cy="3416400"/>
          </a:xfrm>
          <a:prstGeom prst="rect">
            <a:avLst/>
          </a:prstGeom>
          <a:noFill/>
          <a:ln>
            <a:noFill/>
          </a:ln>
        </p:spPr>
        <p:txBody>
          <a:bodyPr lIns="91425" tIns="91425" rIns="91425" bIns="91425" anchor="t" anchorCtr="0"/>
          <a:lstStyle>
            <a:lvl1pPr marL="0" marR="0" lvl="0"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1pPr>
            <a:lvl2pPr marL="457200" marR="0" lvl="1"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2pPr>
            <a:lvl3pPr marL="914400" marR="0" lvl="2"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3pPr>
            <a:lvl4pPr marL="1371600" marR="0" lvl="3"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4pPr>
            <a:lvl5pPr marL="1828800" marR="0" lvl="4"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5pPr>
            <a:lvl6pPr marL="2286000" marR="0" lvl="5"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6pPr>
            <a:lvl7pPr marL="2743200" marR="0" lvl="6"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7pPr>
            <a:lvl8pPr marL="3200400" marR="0" lvl="7"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8pPr>
            <a:lvl9pPr marL="3657600" marR="0" lvl="8"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9pPr>
          </a:lstStyle>
          <a:p>
            <a:endParaRPr/>
          </a:p>
        </p:txBody>
      </p:sp>
      <p:sp>
        <p:nvSpPr>
          <p:cNvPr id="23" name="Shape 23"/>
          <p:cNvSpPr txBox="1">
            <a:spLocks noGrp="1"/>
          </p:cNvSpPr>
          <p:nvPr>
            <p:ph type="body" idx="2"/>
          </p:nvPr>
        </p:nvSpPr>
        <p:spPr>
          <a:xfrm>
            <a:off x="4832400" y="1152475"/>
            <a:ext cx="3999899" cy="3416400"/>
          </a:xfrm>
          <a:prstGeom prst="rect">
            <a:avLst/>
          </a:prstGeom>
          <a:noFill/>
          <a:ln>
            <a:noFill/>
          </a:ln>
        </p:spPr>
        <p:txBody>
          <a:bodyPr lIns="91425" tIns="91425" rIns="91425" bIns="91425" anchor="t" anchorCtr="0"/>
          <a:lstStyle>
            <a:lvl1pPr marL="0" marR="0" lvl="0"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1pPr>
            <a:lvl2pPr marL="457200" marR="0" lvl="1"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2pPr>
            <a:lvl3pPr marL="914400" marR="0" lvl="2"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3pPr>
            <a:lvl4pPr marL="1371600" marR="0" lvl="3"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4pPr>
            <a:lvl5pPr marL="1828800" marR="0" lvl="4"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5pPr>
            <a:lvl6pPr marL="2286000" marR="0" lvl="5"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6pPr>
            <a:lvl7pPr marL="2743200" marR="0" lvl="6"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7pPr>
            <a:lvl8pPr marL="3200400" marR="0" lvl="7"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8pPr>
            <a:lvl9pPr marL="3657600" marR="0" lvl="8"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9pPr>
          </a:lstStyle>
          <a:p>
            <a:endParaRPr/>
          </a:p>
        </p:txBody>
      </p:sp>
      <p:sp>
        <p:nvSpPr>
          <p:cNvPr id="24" name="Shape 24"/>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2800" b="0" i="0" u="none" strike="noStrike" cap="none">
                <a:solidFill>
                  <a:schemeClr val="dk1"/>
                </a:solidFill>
                <a:latin typeface="Arial"/>
                <a:ea typeface="Arial"/>
                <a:cs typeface="Arial"/>
                <a:sym typeface="Arial"/>
              </a:defRPr>
            </a:lvl1pPr>
            <a:lvl2pPr lvl="1" indent="0">
              <a:spcBef>
                <a:spcPts val="0"/>
              </a:spcBef>
              <a:buClr>
                <a:schemeClr val="dk1"/>
              </a:buClr>
              <a:buFont typeface="Arial"/>
              <a:buNone/>
              <a:defRPr sz="2800">
                <a:solidFill>
                  <a:schemeClr val="dk1"/>
                </a:solidFill>
              </a:defRPr>
            </a:lvl2pPr>
            <a:lvl3pPr lvl="2" indent="0">
              <a:spcBef>
                <a:spcPts val="0"/>
              </a:spcBef>
              <a:buClr>
                <a:schemeClr val="dk1"/>
              </a:buClr>
              <a:buFont typeface="Arial"/>
              <a:buNone/>
              <a:defRPr sz="2800">
                <a:solidFill>
                  <a:schemeClr val="dk1"/>
                </a:solidFill>
              </a:defRPr>
            </a:lvl3pPr>
            <a:lvl4pPr lvl="3" indent="0">
              <a:spcBef>
                <a:spcPts val="0"/>
              </a:spcBef>
              <a:buClr>
                <a:schemeClr val="dk1"/>
              </a:buClr>
              <a:buFont typeface="Arial"/>
              <a:buNone/>
              <a:defRPr sz="2800">
                <a:solidFill>
                  <a:schemeClr val="dk1"/>
                </a:solidFill>
              </a:defRPr>
            </a:lvl4pPr>
            <a:lvl5pPr lvl="4" indent="0">
              <a:spcBef>
                <a:spcPts val="0"/>
              </a:spcBef>
              <a:buClr>
                <a:schemeClr val="dk1"/>
              </a:buClr>
              <a:buFont typeface="Arial"/>
              <a:buNone/>
              <a:defRPr sz="2800">
                <a:solidFill>
                  <a:schemeClr val="dk1"/>
                </a:solidFill>
              </a:defRPr>
            </a:lvl5pPr>
            <a:lvl6pPr lvl="5" indent="0">
              <a:spcBef>
                <a:spcPts val="0"/>
              </a:spcBef>
              <a:buClr>
                <a:schemeClr val="dk1"/>
              </a:buClr>
              <a:buFont typeface="Arial"/>
              <a:buNone/>
              <a:defRPr sz="2800">
                <a:solidFill>
                  <a:schemeClr val="dk1"/>
                </a:solidFill>
              </a:defRPr>
            </a:lvl6pPr>
            <a:lvl7pPr lvl="6" indent="0">
              <a:spcBef>
                <a:spcPts val="0"/>
              </a:spcBef>
              <a:buClr>
                <a:schemeClr val="dk1"/>
              </a:buClr>
              <a:buFont typeface="Arial"/>
              <a:buNone/>
              <a:defRPr sz="2800">
                <a:solidFill>
                  <a:schemeClr val="dk1"/>
                </a:solidFill>
              </a:defRPr>
            </a:lvl7pPr>
            <a:lvl8pPr lvl="7" indent="0">
              <a:spcBef>
                <a:spcPts val="0"/>
              </a:spcBef>
              <a:buClr>
                <a:schemeClr val="dk1"/>
              </a:buClr>
              <a:buFont typeface="Arial"/>
              <a:buNone/>
              <a:defRPr sz="2800">
                <a:solidFill>
                  <a:schemeClr val="dk1"/>
                </a:solidFill>
              </a:defRPr>
            </a:lvl8pPr>
            <a:lvl9pPr lvl="8" indent="0">
              <a:spcBef>
                <a:spcPts val="0"/>
              </a:spcBef>
              <a:buClr>
                <a:schemeClr val="dk1"/>
              </a:buClr>
              <a:buFont typeface="Arial"/>
              <a:buNone/>
              <a:defRPr sz="2800">
                <a:solidFill>
                  <a:schemeClr val="dk1"/>
                </a:solidFill>
              </a:defRPr>
            </a:lvl9pPr>
          </a:lstStyle>
          <a:p>
            <a:endParaRPr/>
          </a:p>
        </p:txBody>
      </p:sp>
      <p:sp>
        <p:nvSpPr>
          <p:cNvPr id="27" name="Shape 27"/>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7999" cy="75569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Clr>
                <a:schemeClr val="dk1"/>
              </a:buClr>
              <a:buFont typeface="Arial"/>
              <a:buNone/>
              <a:defRPr sz="2400" b="0" i="0" u="none" strike="noStrike" cap="none">
                <a:solidFill>
                  <a:schemeClr val="dk1"/>
                </a:solidFill>
                <a:latin typeface="Arial"/>
                <a:ea typeface="Arial"/>
                <a:cs typeface="Arial"/>
                <a:sym typeface="Arial"/>
              </a:defRPr>
            </a:lvl1pPr>
            <a:lvl2pPr lvl="1" indent="0">
              <a:spcBef>
                <a:spcPts val="0"/>
              </a:spcBef>
              <a:buClr>
                <a:schemeClr val="dk1"/>
              </a:buClr>
              <a:buFont typeface="Arial"/>
              <a:buNone/>
              <a:defRPr sz="2400">
                <a:solidFill>
                  <a:schemeClr val="dk1"/>
                </a:solidFill>
              </a:defRPr>
            </a:lvl2pPr>
            <a:lvl3pPr lvl="2" indent="0">
              <a:spcBef>
                <a:spcPts val="0"/>
              </a:spcBef>
              <a:buClr>
                <a:schemeClr val="dk1"/>
              </a:buClr>
              <a:buFont typeface="Arial"/>
              <a:buNone/>
              <a:defRPr sz="2400">
                <a:solidFill>
                  <a:schemeClr val="dk1"/>
                </a:solidFill>
              </a:defRPr>
            </a:lvl3pPr>
            <a:lvl4pPr lvl="3" indent="0">
              <a:spcBef>
                <a:spcPts val="0"/>
              </a:spcBef>
              <a:buClr>
                <a:schemeClr val="dk1"/>
              </a:buClr>
              <a:buFont typeface="Arial"/>
              <a:buNone/>
              <a:defRPr sz="2400">
                <a:solidFill>
                  <a:schemeClr val="dk1"/>
                </a:solidFill>
              </a:defRPr>
            </a:lvl4pPr>
            <a:lvl5pPr lvl="4" indent="0">
              <a:spcBef>
                <a:spcPts val="0"/>
              </a:spcBef>
              <a:buClr>
                <a:schemeClr val="dk1"/>
              </a:buClr>
              <a:buFont typeface="Arial"/>
              <a:buNone/>
              <a:defRPr sz="2400">
                <a:solidFill>
                  <a:schemeClr val="dk1"/>
                </a:solidFill>
              </a:defRPr>
            </a:lvl5pPr>
            <a:lvl6pPr lvl="5" indent="0">
              <a:spcBef>
                <a:spcPts val="0"/>
              </a:spcBef>
              <a:buClr>
                <a:schemeClr val="dk1"/>
              </a:buClr>
              <a:buFont typeface="Arial"/>
              <a:buNone/>
              <a:defRPr sz="2400">
                <a:solidFill>
                  <a:schemeClr val="dk1"/>
                </a:solidFill>
              </a:defRPr>
            </a:lvl6pPr>
            <a:lvl7pPr lvl="6" indent="0">
              <a:spcBef>
                <a:spcPts val="0"/>
              </a:spcBef>
              <a:buClr>
                <a:schemeClr val="dk1"/>
              </a:buClr>
              <a:buFont typeface="Arial"/>
              <a:buNone/>
              <a:defRPr sz="2400">
                <a:solidFill>
                  <a:schemeClr val="dk1"/>
                </a:solidFill>
              </a:defRPr>
            </a:lvl7pPr>
            <a:lvl8pPr lvl="7" indent="0">
              <a:spcBef>
                <a:spcPts val="0"/>
              </a:spcBef>
              <a:buClr>
                <a:schemeClr val="dk1"/>
              </a:buClr>
              <a:buFont typeface="Arial"/>
              <a:buNone/>
              <a:defRPr sz="2400">
                <a:solidFill>
                  <a:schemeClr val="dk1"/>
                </a:solidFill>
              </a:defRPr>
            </a:lvl8pPr>
            <a:lvl9pPr lvl="8" indent="0">
              <a:spcBef>
                <a:spcPts val="0"/>
              </a:spcBef>
              <a:buClr>
                <a:schemeClr val="dk1"/>
              </a:buClr>
              <a:buFont typeface="Arial"/>
              <a:buNone/>
              <a:defRPr sz="2400">
                <a:solidFill>
                  <a:schemeClr val="dk1"/>
                </a:solidFill>
              </a:defRPr>
            </a:lvl9pPr>
          </a:lstStyle>
          <a:p>
            <a:endParaRPr/>
          </a:p>
        </p:txBody>
      </p:sp>
      <p:sp>
        <p:nvSpPr>
          <p:cNvPr id="30" name="Shape 30"/>
          <p:cNvSpPr txBox="1">
            <a:spLocks noGrp="1"/>
          </p:cNvSpPr>
          <p:nvPr>
            <p:ph type="body" idx="1"/>
          </p:nvPr>
        </p:nvSpPr>
        <p:spPr>
          <a:xfrm>
            <a:off x="311700" y="1389600"/>
            <a:ext cx="2807999" cy="3179400"/>
          </a:xfrm>
          <a:prstGeom prst="rect">
            <a:avLst/>
          </a:prstGeom>
          <a:noFill/>
          <a:ln>
            <a:noFill/>
          </a:ln>
        </p:spPr>
        <p:txBody>
          <a:bodyPr lIns="91425" tIns="91425" rIns="91425" bIns="91425" anchor="t" anchorCtr="0"/>
          <a:lstStyle>
            <a:lvl1pPr marL="0" marR="0" lvl="0"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1pPr>
            <a:lvl2pPr marL="457200" marR="0" lvl="1"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2pPr>
            <a:lvl3pPr marL="914400" marR="0" lvl="2"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3pPr>
            <a:lvl4pPr marL="1371600" marR="0" lvl="3"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4pPr>
            <a:lvl5pPr marL="1828800" marR="0" lvl="4"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5pPr>
            <a:lvl6pPr marL="2286000" marR="0" lvl="5"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6pPr>
            <a:lvl7pPr marL="2743200" marR="0" lvl="6"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7pPr>
            <a:lvl8pPr marL="3200400" marR="0" lvl="7"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8pPr>
            <a:lvl9pPr marL="3657600" marR="0" lvl="8"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9pPr>
          </a:lstStyle>
          <a:p>
            <a:endParaRPr/>
          </a:p>
        </p:txBody>
      </p:sp>
      <p:sp>
        <p:nvSpPr>
          <p:cNvPr id="31" name="Shape 31"/>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chemeClr val="dk1"/>
              </a:buClr>
              <a:buFont typeface="Arial"/>
              <a:buNone/>
              <a:defRPr sz="4800" b="0" i="0" u="none" strike="noStrike" cap="none">
                <a:solidFill>
                  <a:schemeClr val="dk1"/>
                </a:solidFill>
                <a:latin typeface="Arial"/>
                <a:ea typeface="Arial"/>
                <a:cs typeface="Arial"/>
                <a:sym typeface="Arial"/>
              </a:defRPr>
            </a:lvl1pPr>
            <a:lvl2pPr lvl="1" indent="0">
              <a:spcBef>
                <a:spcPts val="0"/>
              </a:spcBef>
              <a:buClr>
                <a:schemeClr val="dk1"/>
              </a:buClr>
              <a:buFont typeface="Arial"/>
              <a:buNone/>
              <a:defRPr sz="4800">
                <a:solidFill>
                  <a:schemeClr val="dk1"/>
                </a:solidFill>
              </a:defRPr>
            </a:lvl2pPr>
            <a:lvl3pPr lvl="2" indent="0">
              <a:spcBef>
                <a:spcPts val="0"/>
              </a:spcBef>
              <a:buClr>
                <a:schemeClr val="dk1"/>
              </a:buClr>
              <a:buFont typeface="Arial"/>
              <a:buNone/>
              <a:defRPr sz="4800">
                <a:solidFill>
                  <a:schemeClr val="dk1"/>
                </a:solidFill>
              </a:defRPr>
            </a:lvl3pPr>
            <a:lvl4pPr lvl="3" indent="0">
              <a:spcBef>
                <a:spcPts val="0"/>
              </a:spcBef>
              <a:buClr>
                <a:schemeClr val="dk1"/>
              </a:buClr>
              <a:buFont typeface="Arial"/>
              <a:buNone/>
              <a:defRPr sz="4800">
                <a:solidFill>
                  <a:schemeClr val="dk1"/>
                </a:solidFill>
              </a:defRPr>
            </a:lvl4pPr>
            <a:lvl5pPr lvl="4" indent="0">
              <a:spcBef>
                <a:spcPts val="0"/>
              </a:spcBef>
              <a:buClr>
                <a:schemeClr val="dk1"/>
              </a:buClr>
              <a:buFont typeface="Arial"/>
              <a:buNone/>
              <a:defRPr sz="4800">
                <a:solidFill>
                  <a:schemeClr val="dk1"/>
                </a:solidFill>
              </a:defRPr>
            </a:lvl5pPr>
            <a:lvl6pPr lvl="5" indent="0">
              <a:spcBef>
                <a:spcPts val="0"/>
              </a:spcBef>
              <a:buClr>
                <a:schemeClr val="dk1"/>
              </a:buClr>
              <a:buFont typeface="Arial"/>
              <a:buNone/>
              <a:defRPr sz="4800">
                <a:solidFill>
                  <a:schemeClr val="dk1"/>
                </a:solidFill>
              </a:defRPr>
            </a:lvl6pPr>
            <a:lvl7pPr lvl="6" indent="0">
              <a:spcBef>
                <a:spcPts val="0"/>
              </a:spcBef>
              <a:buClr>
                <a:schemeClr val="dk1"/>
              </a:buClr>
              <a:buFont typeface="Arial"/>
              <a:buNone/>
              <a:defRPr sz="4800">
                <a:solidFill>
                  <a:schemeClr val="dk1"/>
                </a:solidFill>
              </a:defRPr>
            </a:lvl7pPr>
            <a:lvl8pPr lvl="7" indent="0">
              <a:spcBef>
                <a:spcPts val="0"/>
              </a:spcBef>
              <a:buClr>
                <a:schemeClr val="dk1"/>
              </a:buClr>
              <a:buFont typeface="Arial"/>
              <a:buNone/>
              <a:defRPr sz="4800">
                <a:solidFill>
                  <a:schemeClr val="dk1"/>
                </a:solidFill>
              </a:defRPr>
            </a:lvl8pPr>
            <a:lvl9pPr lvl="8" indent="0">
              <a:spcBef>
                <a:spcPts val="0"/>
              </a:spcBef>
              <a:buClr>
                <a:schemeClr val="dk1"/>
              </a:buClr>
              <a:buFont typeface="Arial"/>
              <a:buNone/>
              <a:defRPr sz="4800">
                <a:solidFill>
                  <a:schemeClr val="dk1"/>
                </a:solidFill>
              </a:defRPr>
            </a:lvl9pPr>
          </a:lstStyle>
          <a:p>
            <a:endParaRPr/>
          </a:p>
        </p:txBody>
      </p:sp>
      <p:sp>
        <p:nvSpPr>
          <p:cNvPr id="34" name="Shape 34"/>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25"/>
            <a:ext cx="4572000" cy="5143499"/>
          </a:xfrm>
          <a:prstGeom prst="rect">
            <a:avLst/>
          </a:prstGeom>
          <a:solidFill>
            <a:schemeClr val="lt2"/>
          </a:solid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37" name="Shape 37"/>
          <p:cNvSpPr txBox="1">
            <a:spLocks noGrp="1"/>
          </p:cNvSpPr>
          <p:nvPr>
            <p:ph type="title"/>
          </p:nvPr>
        </p:nvSpPr>
        <p:spPr>
          <a:xfrm>
            <a:off x="265500" y="1233175"/>
            <a:ext cx="4045199" cy="1482300"/>
          </a:xfrm>
          <a:prstGeom prst="rect">
            <a:avLst/>
          </a:prstGeom>
          <a:noFill/>
          <a:ln>
            <a:noFill/>
          </a:ln>
        </p:spPr>
        <p:txBody>
          <a:bodyPr lIns="91425" tIns="91425" rIns="91425" bIns="91425" anchor="b" anchorCtr="0"/>
          <a:lstStyle>
            <a:lvl1pPr marL="0" marR="0" lvl="0" indent="0" algn="ctr" rtl="0">
              <a:lnSpc>
                <a:spcPct val="100000"/>
              </a:lnSpc>
              <a:spcBef>
                <a:spcPts val="0"/>
              </a:spcBef>
              <a:spcAft>
                <a:spcPts val="0"/>
              </a:spcAft>
              <a:buClr>
                <a:schemeClr val="dk1"/>
              </a:buClr>
              <a:buFont typeface="Arial"/>
              <a:buNone/>
              <a:defRPr sz="4200" b="0" i="0" u="none" strike="noStrike" cap="none">
                <a:solidFill>
                  <a:schemeClr val="dk1"/>
                </a:solidFill>
                <a:latin typeface="Arial"/>
                <a:ea typeface="Arial"/>
                <a:cs typeface="Arial"/>
                <a:sym typeface="Arial"/>
              </a:defRPr>
            </a:lvl1pPr>
            <a:lvl2pPr lvl="1" indent="0" algn="ctr">
              <a:spcBef>
                <a:spcPts val="0"/>
              </a:spcBef>
              <a:buClr>
                <a:schemeClr val="dk1"/>
              </a:buClr>
              <a:buFont typeface="Arial"/>
              <a:buNone/>
              <a:defRPr sz="4200">
                <a:solidFill>
                  <a:schemeClr val="dk1"/>
                </a:solidFill>
              </a:defRPr>
            </a:lvl2pPr>
            <a:lvl3pPr lvl="2" indent="0" algn="ctr">
              <a:spcBef>
                <a:spcPts val="0"/>
              </a:spcBef>
              <a:buClr>
                <a:schemeClr val="dk1"/>
              </a:buClr>
              <a:buFont typeface="Arial"/>
              <a:buNone/>
              <a:defRPr sz="4200">
                <a:solidFill>
                  <a:schemeClr val="dk1"/>
                </a:solidFill>
              </a:defRPr>
            </a:lvl3pPr>
            <a:lvl4pPr lvl="3" indent="0" algn="ctr">
              <a:spcBef>
                <a:spcPts val="0"/>
              </a:spcBef>
              <a:buClr>
                <a:schemeClr val="dk1"/>
              </a:buClr>
              <a:buFont typeface="Arial"/>
              <a:buNone/>
              <a:defRPr sz="4200">
                <a:solidFill>
                  <a:schemeClr val="dk1"/>
                </a:solidFill>
              </a:defRPr>
            </a:lvl4pPr>
            <a:lvl5pPr lvl="4" indent="0" algn="ctr">
              <a:spcBef>
                <a:spcPts val="0"/>
              </a:spcBef>
              <a:buClr>
                <a:schemeClr val="dk1"/>
              </a:buClr>
              <a:buFont typeface="Arial"/>
              <a:buNone/>
              <a:defRPr sz="4200">
                <a:solidFill>
                  <a:schemeClr val="dk1"/>
                </a:solidFill>
              </a:defRPr>
            </a:lvl5pPr>
            <a:lvl6pPr lvl="5" indent="0" algn="ctr">
              <a:spcBef>
                <a:spcPts val="0"/>
              </a:spcBef>
              <a:buClr>
                <a:schemeClr val="dk1"/>
              </a:buClr>
              <a:buFont typeface="Arial"/>
              <a:buNone/>
              <a:defRPr sz="4200">
                <a:solidFill>
                  <a:schemeClr val="dk1"/>
                </a:solidFill>
              </a:defRPr>
            </a:lvl6pPr>
            <a:lvl7pPr lvl="6" indent="0" algn="ctr">
              <a:spcBef>
                <a:spcPts val="0"/>
              </a:spcBef>
              <a:buClr>
                <a:schemeClr val="dk1"/>
              </a:buClr>
              <a:buFont typeface="Arial"/>
              <a:buNone/>
              <a:defRPr sz="4200">
                <a:solidFill>
                  <a:schemeClr val="dk1"/>
                </a:solidFill>
              </a:defRPr>
            </a:lvl7pPr>
            <a:lvl8pPr lvl="7" indent="0" algn="ctr">
              <a:spcBef>
                <a:spcPts val="0"/>
              </a:spcBef>
              <a:buClr>
                <a:schemeClr val="dk1"/>
              </a:buClr>
              <a:buFont typeface="Arial"/>
              <a:buNone/>
              <a:defRPr sz="4200">
                <a:solidFill>
                  <a:schemeClr val="dk1"/>
                </a:solidFill>
              </a:defRPr>
            </a:lvl8pPr>
            <a:lvl9pPr lvl="8" indent="0" algn="ctr">
              <a:spcBef>
                <a:spcPts val="0"/>
              </a:spcBef>
              <a:buClr>
                <a:schemeClr val="dk1"/>
              </a:buClr>
              <a:buFont typeface="Arial"/>
              <a:buNone/>
              <a:defRPr sz="4200">
                <a:solidFill>
                  <a:schemeClr val="dk1"/>
                </a:solidFill>
              </a:defRPr>
            </a:lvl9pPr>
          </a:lstStyle>
          <a:p>
            <a:endParaRPr/>
          </a:p>
        </p:txBody>
      </p:sp>
      <p:sp>
        <p:nvSpPr>
          <p:cNvPr id="38" name="Shape 38"/>
          <p:cNvSpPr txBox="1">
            <a:spLocks noGrp="1"/>
          </p:cNvSpPr>
          <p:nvPr>
            <p:ph type="subTitle" idx="1"/>
          </p:nvPr>
        </p:nvSpPr>
        <p:spPr>
          <a:xfrm>
            <a:off x="265500" y="2803075"/>
            <a:ext cx="4045199" cy="1235100"/>
          </a:xfrm>
          <a:prstGeom prst="rect">
            <a:avLst/>
          </a:prstGeom>
          <a:noFill/>
          <a:ln>
            <a:noFill/>
          </a:ln>
        </p:spPr>
        <p:txBody>
          <a:bodyPr lIns="91425" tIns="91425" rIns="91425" bIns="91425" anchor="t" anchorCtr="0"/>
          <a:lstStyle>
            <a:lvl1pPr marL="0" marR="0" lvl="0" indent="0" algn="ctr" rtl="0">
              <a:lnSpc>
                <a:spcPct val="100000"/>
              </a:lnSpc>
              <a:spcBef>
                <a:spcPts val="0"/>
              </a:spcBef>
              <a:spcAft>
                <a:spcPts val="0"/>
              </a:spcAft>
              <a:buClr>
                <a:schemeClr val="dk2"/>
              </a:buClr>
              <a:buFont typeface="Arial"/>
              <a:buNone/>
              <a:defRPr sz="2100" b="0" i="0" u="none" strike="noStrike" cap="none">
                <a:solidFill>
                  <a:schemeClr val="dk2"/>
                </a:solidFill>
                <a:latin typeface="Arial"/>
                <a:ea typeface="Arial"/>
                <a:cs typeface="Arial"/>
                <a:sym typeface="Arial"/>
              </a:defRPr>
            </a:lvl1pPr>
            <a:lvl2pPr marL="457200" marR="0" lvl="1" indent="0" algn="ctr" rtl="0">
              <a:lnSpc>
                <a:spcPct val="100000"/>
              </a:lnSpc>
              <a:spcBef>
                <a:spcPts val="0"/>
              </a:spcBef>
              <a:spcAft>
                <a:spcPts val="0"/>
              </a:spcAft>
              <a:buClr>
                <a:schemeClr val="dk2"/>
              </a:buClr>
              <a:buFont typeface="Arial"/>
              <a:buNone/>
              <a:defRPr sz="2100" b="0" i="0" u="none" strike="noStrike" cap="none">
                <a:solidFill>
                  <a:schemeClr val="dk2"/>
                </a:solidFill>
                <a:latin typeface="Arial"/>
                <a:ea typeface="Arial"/>
                <a:cs typeface="Arial"/>
                <a:sym typeface="Arial"/>
              </a:defRPr>
            </a:lvl2pPr>
            <a:lvl3pPr marL="914400" marR="0" lvl="2" indent="0" algn="ctr" rtl="0">
              <a:lnSpc>
                <a:spcPct val="100000"/>
              </a:lnSpc>
              <a:spcBef>
                <a:spcPts val="0"/>
              </a:spcBef>
              <a:spcAft>
                <a:spcPts val="0"/>
              </a:spcAft>
              <a:buClr>
                <a:schemeClr val="dk2"/>
              </a:buClr>
              <a:buFont typeface="Arial"/>
              <a:buNone/>
              <a:defRPr sz="2100" b="0" i="0" u="none" strike="noStrike" cap="none">
                <a:solidFill>
                  <a:schemeClr val="dk2"/>
                </a:solidFill>
                <a:latin typeface="Arial"/>
                <a:ea typeface="Arial"/>
                <a:cs typeface="Arial"/>
                <a:sym typeface="Arial"/>
              </a:defRPr>
            </a:lvl3pPr>
            <a:lvl4pPr marL="1371600" marR="0" lvl="3" indent="0" algn="ctr" rtl="0">
              <a:lnSpc>
                <a:spcPct val="100000"/>
              </a:lnSpc>
              <a:spcBef>
                <a:spcPts val="0"/>
              </a:spcBef>
              <a:spcAft>
                <a:spcPts val="0"/>
              </a:spcAft>
              <a:buClr>
                <a:schemeClr val="dk2"/>
              </a:buClr>
              <a:buFont typeface="Arial"/>
              <a:buNone/>
              <a:defRPr sz="2100" b="0" i="0" u="none" strike="noStrike" cap="none">
                <a:solidFill>
                  <a:schemeClr val="dk2"/>
                </a:solidFill>
                <a:latin typeface="Arial"/>
                <a:ea typeface="Arial"/>
                <a:cs typeface="Arial"/>
                <a:sym typeface="Arial"/>
              </a:defRPr>
            </a:lvl4pPr>
            <a:lvl5pPr marL="1828800" marR="0" lvl="4" indent="0" algn="ctr" rtl="0">
              <a:lnSpc>
                <a:spcPct val="100000"/>
              </a:lnSpc>
              <a:spcBef>
                <a:spcPts val="0"/>
              </a:spcBef>
              <a:spcAft>
                <a:spcPts val="0"/>
              </a:spcAft>
              <a:buClr>
                <a:schemeClr val="dk2"/>
              </a:buClr>
              <a:buFont typeface="Arial"/>
              <a:buNone/>
              <a:defRPr sz="2100" b="0" i="0" u="none" strike="noStrike" cap="none">
                <a:solidFill>
                  <a:schemeClr val="dk2"/>
                </a:solidFill>
                <a:latin typeface="Arial"/>
                <a:ea typeface="Arial"/>
                <a:cs typeface="Arial"/>
                <a:sym typeface="Arial"/>
              </a:defRPr>
            </a:lvl5pPr>
            <a:lvl6pPr marL="2286000" marR="0" lvl="5" indent="0" algn="ctr" rtl="0">
              <a:lnSpc>
                <a:spcPct val="100000"/>
              </a:lnSpc>
              <a:spcBef>
                <a:spcPts val="0"/>
              </a:spcBef>
              <a:spcAft>
                <a:spcPts val="0"/>
              </a:spcAft>
              <a:buClr>
                <a:schemeClr val="dk2"/>
              </a:buClr>
              <a:buFont typeface="Arial"/>
              <a:buNone/>
              <a:defRPr sz="2100" b="0" i="0" u="none" strike="noStrike" cap="none">
                <a:solidFill>
                  <a:schemeClr val="dk2"/>
                </a:solidFill>
                <a:latin typeface="Arial"/>
                <a:ea typeface="Arial"/>
                <a:cs typeface="Arial"/>
                <a:sym typeface="Arial"/>
              </a:defRPr>
            </a:lvl6pPr>
            <a:lvl7pPr marL="2743200" marR="0" lvl="6" indent="0" algn="ctr" rtl="0">
              <a:lnSpc>
                <a:spcPct val="100000"/>
              </a:lnSpc>
              <a:spcBef>
                <a:spcPts val="0"/>
              </a:spcBef>
              <a:spcAft>
                <a:spcPts val="0"/>
              </a:spcAft>
              <a:buClr>
                <a:schemeClr val="dk2"/>
              </a:buClr>
              <a:buFont typeface="Arial"/>
              <a:buNone/>
              <a:defRPr sz="2100" b="0" i="0" u="none" strike="noStrike" cap="none">
                <a:solidFill>
                  <a:schemeClr val="dk2"/>
                </a:solidFill>
                <a:latin typeface="Arial"/>
                <a:ea typeface="Arial"/>
                <a:cs typeface="Arial"/>
                <a:sym typeface="Arial"/>
              </a:defRPr>
            </a:lvl7pPr>
            <a:lvl8pPr marL="3200400" marR="0" lvl="7" indent="0" algn="ctr" rtl="0">
              <a:lnSpc>
                <a:spcPct val="100000"/>
              </a:lnSpc>
              <a:spcBef>
                <a:spcPts val="0"/>
              </a:spcBef>
              <a:spcAft>
                <a:spcPts val="0"/>
              </a:spcAft>
              <a:buClr>
                <a:schemeClr val="dk2"/>
              </a:buClr>
              <a:buFont typeface="Arial"/>
              <a:buNone/>
              <a:defRPr sz="2100" b="0" i="0" u="none" strike="noStrike" cap="none">
                <a:solidFill>
                  <a:schemeClr val="dk2"/>
                </a:solidFill>
                <a:latin typeface="Arial"/>
                <a:ea typeface="Arial"/>
                <a:cs typeface="Arial"/>
                <a:sym typeface="Arial"/>
              </a:defRPr>
            </a:lvl8pPr>
            <a:lvl9pPr marL="3657600" marR="0" lvl="8" indent="0" algn="ctr" rtl="0">
              <a:lnSpc>
                <a:spcPct val="100000"/>
              </a:lnSpc>
              <a:spcBef>
                <a:spcPts val="0"/>
              </a:spcBef>
              <a:spcAft>
                <a:spcPts val="0"/>
              </a:spcAft>
              <a:buClr>
                <a:schemeClr val="dk2"/>
              </a:buClr>
              <a:buFont typeface="Arial"/>
              <a:buNone/>
              <a:defRPr sz="2100" b="0" i="0" u="none" strike="noStrike" cap="none">
                <a:solidFill>
                  <a:schemeClr val="dk2"/>
                </a:solidFill>
                <a:latin typeface="Arial"/>
                <a:ea typeface="Arial"/>
                <a:cs typeface="Arial"/>
                <a:sym typeface="Arial"/>
              </a:defRPr>
            </a:lvl9pPr>
          </a:lstStyle>
          <a:p>
            <a:endParaRPr/>
          </a:p>
        </p:txBody>
      </p:sp>
      <p:sp>
        <p:nvSpPr>
          <p:cNvPr id="39" name="Shape 39"/>
          <p:cNvSpPr txBox="1">
            <a:spLocks noGrp="1"/>
          </p:cNvSpPr>
          <p:nvPr>
            <p:ph type="body" idx="2"/>
          </p:nvPr>
        </p:nvSpPr>
        <p:spPr>
          <a:xfrm>
            <a:off x="4939500" y="724075"/>
            <a:ext cx="3837000" cy="3695099"/>
          </a:xfrm>
          <a:prstGeom prst="rect">
            <a:avLst/>
          </a:prstGeom>
          <a:noFill/>
          <a:ln>
            <a:noFill/>
          </a:ln>
        </p:spPr>
        <p:txBody>
          <a:bodyPr lIns="91425" tIns="91425" rIns="91425" bIns="91425" anchor="ctr" anchorCtr="0"/>
          <a:lstStyle>
            <a:lvl1pPr marL="0" marR="0" lvl="0" indent="0" algn="l" rtl="0">
              <a:lnSpc>
                <a:spcPct val="115000"/>
              </a:lnSpc>
              <a:spcBef>
                <a:spcPts val="0"/>
              </a:spcBef>
              <a:spcAft>
                <a:spcPts val="1600"/>
              </a:spcAft>
              <a:buClr>
                <a:schemeClr val="dk2"/>
              </a:buClr>
              <a:buFont typeface="Arial"/>
              <a:buNone/>
              <a:defRPr sz="1800" b="0" i="0" u="none" strike="noStrike" cap="none">
                <a:solidFill>
                  <a:schemeClr val="dk2"/>
                </a:solidFill>
                <a:latin typeface="Arial"/>
                <a:ea typeface="Arial"/>
                <a:cs typeface="Arial"/>
                <a:sym typeface="Arial"/>
              </a:defRPr>
            </a:lvl1pPr>
            <a:lvl2pPr marL="457200" marR="0" lvl="1"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2pPr>
            <a:lvl3pPr marL="914400" marR="0" lvl="2"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3pPr>
            <a:lvl4pPr marL="1371600" marR="0" lvl="3"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4pPr>
            <a:lvl5pPr marL="1828800" marR="0" lvl="4"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5pPr>
            <a:lvl6pPr marL="2286000" marR="0" lvl="5"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6pPr>
            <a:lvl7pPr marL="2743200" marR="0" lvl="6"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7pPr>
            <a:lvl8pPr marL="3200400" marR="0" lvl="7"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8pPr>
            <a:lvl9pPr marL="3657600" marR="0" lvl="8"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9pPr>
          </a:lstStyle>
          <a:p>
            <a:endParaRPr/>
          </a:p>
        </p:txBody>
      </p:sp>
      <p:sp>
        <p:nvSpPr>
          <p:cNvPr id="40" name="Shape 40"/>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chemeClr val="dk2"/>
              </a:buClr>
              <a:buFont typeface="Arial"/>
              <a:buNone/>
              <a:defRPr sz="1800" b="0" i="0" u="none" strike="noStrike" cap="none">
                <a:solidFill>
                  <a:schemeClr val="dk2"/>
                </a:solidFill>
                <a:latin typeface="Arial"/>
                <a:ea typeface="Arial"/>
                <a:cs typeface="Arial"/>
                <a:sym typeface="Arial"/>
              </a:defRPr>
            </a:lvl1pPr>
            <a:lvl2pPr marL="457200" marR="0" lvl="1"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2pPr>
            <a:lvl3pPr marL="914400" marR="0" lvl="2"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3pPr>
            <a:lvl4pPr marL="1371600" marR="0" lvl="3"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4pPr>
            <a:lvl5pPr marL="1828800" marR="0" lvl="4"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5pPr>
            <a:lvl6pPr marL="2286000" marR="0" lvl="5"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6pPr>
            <a:lvl7pPr marL="2743200" marR="0" lvl="6"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7pPr>
            <a:lvl8pPr marL="3200400" marR="0" lvl="7"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8pPr>
            <a:lvl9pPr marL="3657600" marR="0" lvl="8"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9pPr>
          </a:lstStyle>
          <a:p>
            <a:endParaRPr/>
          </a:p>
        </p:txBody>
      </p:sp>
      <p:sp>
        <p:nvSpPr>
          <p:cNvPr id="43" name="Shape 43"/>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2800" b="0" i="0" u="none" strike="noStrike" cap="none">
                <a:solidFill>
                  <a:schemeClr val="dk1"/>
                </a:solidFill>
                <a:latin typeface="Arial"/>
                <a:ea typeface="Arial"/>
                <a:cs typeface="Arial"/>
                <a:sym typeface="Arial"/>
              </a:defRPr>
            </a:lvl1pPr>
            <a:lvl2pPr lvl="1" indent="0">
              <a:spcBef>
                <a:spcPts val="0"/>
              </a:spcBef>
              <a:buClr>
                <a:schemeClr val="dk1"/>
              </a:buClr>
              <a:buFont typeface="Arial"/>
              <a:buNone/>
              <a:defRPr sz="2800">
                <a:solidFill>
                  <a:schemeClr val="dk1"/>
                </a:solidFill>
              </a:defRPr>
            </a:lvl2pPr>
            <a:lvl3pPr lvl="2" indent="0">
              <a:spcBef>
                <a:spcPts val="0"/>
              </a:spcBef>
              <a:buClr>
                <a:schemeClr val="dk1"/>
              </a:buClr>
              <a:buFont typeface="Arial"/>
              <a:buNone/>
              <a:defRPr sz="2800">
                <a:solidFill>
                  <a:schemeClr val="dk1"/>
                </a:solidFill>
              </a:defRPr>
            </a:lvl3pPr>
            <a:lvl4pPr lvl="3" indent="0">
              <a:spcBef>
                <a:spcPts val="0"/>
              </a:spcBef>
              <a:buClr>
                <a:schemeClr val="dk1"/>
              </a:buClr>
              <a:buFont typeface="Arial"/>
              <a:buNone/>
              <a:defRPr sz="2800">
                <a:solidFill>
                  <a:schemeClr val="dk1"/>
                </a:solidFill>
              </a:defRPr>
            </a:lvl4pPr>
            <a:lvl5pPr lvl="4" indent="0">
              <a:spcBef>
                <a:spcPts val="0"/>
              </a:spcBef>
              <a:buClr>
                <a:schemeClr val="dk1"/>
              </a:buClr>
              <a:buFont typeface="Arial"/>
              <a:buNone/>
              <a:defRPr sz="2800">
                <a:solidFill>
                  <a:schemeClr val="dk1"/>
                </a:solidFill>
              </a:defRPr>
            </a:lvl5pPr>
            <a:lvl6pPr lvl="5" indent="0">
              <a:spcBef>
                <a:spcPts val="0"/>
              </a:spcBef>
              <a:buClr>
                <a:schemeClr val="dk1"/>
              </a:buClr>
              <a:buFont typeface="Arial"/>
              <a:buNone/>
              <a:defRPr sz="2800">
                <a:solidFill>
                  <a:schemeClr val="dk1"/>
                </a:solidFill>
              </a:defRPr>
            </a:lvl6pPr>
            <a:lvl7pPr lvl="6" indent="0">
              <a:spcBef>
                <a:spcPts val="0"/>
              </a:spcBef>
              <a:buClr>
                <a:schemeClr val="dk1"/>
              </a:buClr>
              <a:buFont typeface="Arial"/>
              <a:buNone/>
              <a:defRPr sz="2800">
                <a:solidFill>
                  <a:schemeClr val="dk1"/>
                </a:solidFill>
              </a:defRPr>
            </a:lvl7pPr>
            <a:lvl8pPr lvl="7" indent="0">
              <a:spcBef>
                <a:spcPts val="0"/>
              </a:spcBef>
              <a:buClr>
                <a:schemeClr val="dk1"/>
              </a:buClr>
              <a:buFont typeface="Arial"/>
              <a:buNone/>
              <a:defRPr sz="2800">
                <a:solidFill>
                  <a:schemeClr val="dk1"/>
                </a:solidFill>
              </a:defRPr>
            </a:lvl8pPr>
            <a:lvl9pPr lvl="8" indent="0">
              <a:spcBef>
                <a:spcPts val="0"/>
              </a:spcBef>
              <a:buClr>
                <a:schemeClr val="dk1"/>
              </a:buClr>
              <a:buFont typeface="Arial"/>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599" cy="3416400"/>
          </a:xfrm>
          <a:prstGeom prst="rect">
            <a:avLst/>
          </a:prstGeom>
          <a:noFill/>
          <a:ln>
            <a:noFill/>
          </a:ln>
        </p:spPr>
        <p:txBody>
          <a:bodyPr lIns="91425" tIns="91425" rIns="91425" bIns="91425" anchor="t" anchorCtr="0"/>
          <a:lstStyle>
            <a:lvl1pPr marL="0" marR="0" lvl="0" indent="0" algn="l" rtl="0">
              <a:lnSpc>
                <a:spcPct val="115000"/>
              </a:lnSpc>
              <a:spcBef>
                <a:spcPts val="0"/>
              </a:spcBef>
              <a:spcAft>
                <a:spcPts val="1600"/>
              </a:spcAft>
              <a:buClr>
                <a:schemeClr val="dk2"/>
              </a:buClr>
              <a:buFont typeface="Arial"/>
              <a:buNone/>
              <a:defRPr sz="1800" b="0" i="0" u="none" strike="noStrike" cap="none">
                <a:solidFill>
                  <a:schemeClr val="dk2"/>
                </a:solidFill>
                <a:latin typeface="Arial"/>
                <a:ea typeface="Arial"/>
                <a:cs typeface="Arial"/>
                <a:sym typeface="Arial"/>
              </a:defRPr>
            </a:lvl1pPr>
            <a:lvl2pPr marL="457200" marR="0" lvl="1"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2pPr>
            <a:lvl3pPr marL="914400" marR="0" lvl="2"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3pPr>
            <a:lvl4pPr marL="1371600" marR="0" lvl="3"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4pPr>
            <a:lvl5pPr marL="1828800" marR="0" lvl="4"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5pPr>
            <a:lvl6pPr marL="2286000" marR="0" lvl="5"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6pPr>
            <a:lvl7pPr marL="2743200" marR="0" lvl="6"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7pPr>
            <a:lvl8pPr marL="3200400" marR="0" lvl="7"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8pPr>
            <a:lvl9pPr marL="3657600" marR="0" lvl="8"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9pPr>
          </a:lstStyle>
          <a:p>
            <a:endParaRPr/>
          </a:p>
        </p:txBody>
      </p:sp>
      <p:sp>
        <p:nvSpPr>
          <p:cNvPr id="8" name="Shape 8"/>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marL="0" marR="0" lvl="0" indent="0" algn="r" rtl="0">
              <a:lnSpc>
                <a:spcPct val="100000"/>
              </a:lnSpc>
              <a:spcBef>
                <a:spcPts val="0"/>
              </a:spcBef>
              <a:spcAft>
                <a:spcPts val="0"/>
              </a:spcAft>
              <a:buClr>
                <a:schemeClr val="dk2"/>
              </a:buClr>
              <a:buSzPct val="25000"/>
              <a:buFont typeface="Arial"/>
              <a:buNone/>
            </a:pPr>
            <a:fld id="{00000000-1234-1234-1234-123412341234}" type="slidenum">
              <a:rPr lang="en" sz="1000" b="0" i="0" u="none" strike="noStrike" cap="none">
                <a:solidFill>
                  <a:schemeClr val="dk2"/>
                </a:solidFill>
                <a:latin typeface="Arial"/>
                <a:ea typeface="Arial"/>
                <a:cs typeface="Arial"/>
                <a:sym typeface="Arial"/>
              </a:rPr>
              <a:t>‹#›</a:t>
            </a:fld>
            <a:endParaRPr lang="en" sz="1000" b="0" i="0" u="none" strike="noStrike" cap="none">
              <a:solidFill>
                <a:schemeClr val="dk2"/>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www.keyclub.org/Libraries/Officer_guidebooks/KC_Officer_Book_VicePresident.sflb.ashx" TargetMode="External"/><Relationship Id="rId5" Type="http://schemas.openxmlformats.org/officeDocument/2006/relationships/hyperlink" Target="http://www.floridakeyclub.org/" TargetMode="Externa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4.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1"/>
        <p:cNvGrpSpPr/>
        <p:nvPr/>
      </p:nvGrpSpPr>
      <p:grpSpPr>
        <a:xfrm>
          <a:off x="0" y="0"/>
          <a:ext cx="0" cy="0"/>
          <a:chOff x="0" y="0"/>
          <a:chExt cx="0" cy="0"/>
        </a:xfrm>
      </p:grpSpPr>
      <p:sp>
        <p:nvSpPr>
          <p:cNvPr id="52" name="Shape 52"/>
          <p:cNvSpPr txBox="1"/>
          <p:nvPr/>
        </p:nvSpPr>
        <p:spPr>
          <a:xfrm>
            <a:off x="224550" y="278025"/>
            <a:ext cx="8832600" cy="109079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53" name="Shape 53"/>
          <p:cNvSpPr txBox="1"/>
          <p:nvPr/>
        </p:nvSpPr>
        <p:spPr>
          <a:xfrm>
            <a:off x="1454300" y="2031725"/>
            <a:ext cx="1283100" cy="21389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54" name="Shape 54"/>
          <p:cNvSpPr txBox="1"/>
          <p:nvPr/>
        </p:nvSpPr>
        <p:spPr>
          <a:xfrm>
            <a:off x="914399" y="1624750"/>
            <a:ext cx="7391399" cy="1241750"/>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Verdana"/>
              <a:buNone/>
            </a:pPr>
            <a:r>
              <a:rPr lang="en" sz="5400" b="0" i="0" u="none" strike="noStrike" cap="none">
                <a:solidFill>
                  <a:srgbClr val="000000"/>
                </a:solidFill>
                <a:latin typeface="Verdana"/>
                <a:ea typeface="Verdana"/>
                <a:cs typeface="Verdana"/>
                <a:sym typeface="Verdana"/>
              </a:rPr>
              <a:t>Club Vice President</a:t>
            </a:r>
          </a:p>
        </p:txBody>
      </p:sp>
      <p:pic>
        <p:nvPicPr>
          <p:cNvPr id="55" name="Shape 55"/>
          <p:cNvPicPr preferRelativeResize="0"/>
          <p:nvPr/>
        </p:nvPicPr>
        <p:blipFill rotWithShape="1">
          <a:blip r:embed="rId3">
            <a:alphaModFix/>
          </a:blip>
          <a:srcRect/>
          <a:stretch/>
        </p:blipFill>
        <p:spPr>
          <a:xfrm>
            <a:off x="0" y="3888576"/>
            <a:ext cx="9144000" cy="1273974"/>
          </a:xfrm>
          <a:prstGeom prst="rect">
            <a:avLst/>
          </a:prstGeom>
          <a:noFill/>
          <a:ln>
            <a:noFill/>
          </a:ln>
        </p:spPr>
      </p:pic>
      <p:pic>
        <p:nvPicPr>
          <p:cNvPr id="56" name="Shape 56"/>
          <p:cNvPicPr preferRelativeResize="0"/>
          <p:nvPr/>
        </p:nvPicPr>
        <p:blipFill rotWithShape="1">
          <a:blip r:embed="rId4">
            <a:alphaModFix/>
          </a:blip>
          <a:srcRect/>
          <a:stretch/>
        </p:blipFill>
        <p:spPr>
          <a:xfrm>
            <a:off x="0" y="-625"/>
            <a:ext cx="9144000" cy="416973"/>
          </a:xfrm>
          <a:prstGeom prst="rect">
            <a:avLst/>
          </a:prstGeom>
          <a:noFill/>
          <a:ln>
            <a:noFill/>
          </a:ln>
        </p:spPr>
      </p:pic>
      <p:pic>
        <p:nvPicPr>
          <p:cNvPr id="57" name="Shape 57"/>
          <p:cNvPicPr preferRelativeResize="0"/>
          <p:nvPr/>
        </p:nvPicPr>
        <p:blipFill rotWithShape="1">
          <a:blip r:embed="rId5">
            <a:alphaModFix/>
          </a:blip>
          <a:srcRect/>
          <a:stretch/>
        </p:blipFill>
        <p:spPr>
          <a:xfrm>
            <a:off x="7744824" y="2782361"/>
            <a:ext cx="1121948" cy="1025124"/>
          </a:xfrm>
          <a:prstGeom prst="rect">
            <a:avLst/>
          </a:prstGeom>
          <a:noFill/>
          <a:ln>
            <a:noFill/>
          </a:ln>
        </p:spPr>
      </p:pic>
      <p:pic>
        <p:nvPicPr>
          <p:cNvPr id="58" name="Shape 58"/>
          <p:cNvPicPr preferRelativeResize="0"/>
          <p:nvPr/>
        </p:nvPicPr>
        <p:blipFill rotWithShape="1">
          <a:blip r:embed="rId6">
            <a:alphaModFix/>
          </a:blip>
          <a:srcRect/>
          <a:stretch/>
        </p:blipFill>
        <p:spPr>
          <a:xfrm>
            <a:off x="384948" y="605999"/>
            <a:ext cx="1550424" cy="717423"/>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pic>
        <p:nvPicPr>
          <p:cNvPr id="135" name="Shape 135"/>
          <p:cNvPicPr preferRelativeResize="0"/>
          <p:nvPr/>
        </p:nvPicPr>
        <p:blipFill rotWithShape="1">
          <a:blip r:embed="rId3">
            <a:alphaModFix/>
          </a:blip>
          <a:srcRect/>
          <a:stretch/>
        </p:blipFill>
        <p:spPr>
          <a:xfrm>
            <a:off x="0" y="4084850"/>
            <a:ext cx="9144000" cy="1086874"/>
          </a:xfrm>
          <a:prstGeom prst="rect">
            <a:avLst/>
          </a:prstGeom>
          <a:noFill/>
          <a:ln>
            <a:noFill/>
          </a:ln>
        </p:spPr>
      </p:pic>
      <p:pic>
        <p:nvPicPr>
          <p:cNvPr id="136" name="Shape 136"/>
          <p:cNvPicPr preferRelativeResize="0"/>
          <p:nvPr/>
        </p:nvPicPr>
        <p:blipFill rotWithShape="1">
          <a:blip r:embed="rId4">
            <a:alphaModFix/>
          </a:blip>
          <a:srcRect/>
          <a:stretch/>
        </p:blipFill>
        <p:spPr>
          <a:xfrm>
            <a:off x="0" y="-2"/>
            <a:ext cx="9144000" cy="338373"/>
          </a:xfrm>
          <a:prstGeom prst="rect">
            <a:avLst/>
          </a:prstGeom>
          <a:noFill/>
          <a:ln>
            <a:noFill/>
          </a:ln>
        </p:spPr>
      </p:pic>
      <p:sp>
        <p:nvSpPr>
          <p:cNvPr id="137" name="Shape 137"/>
          <p:cNvSpPr txBox="1"/>
          <p:nvPr/>
        </p:nvSpPr>
        <p:spPr>
          <a:xfrm>
            <a:off x="-3543" y="896984"/>
            <a:ext cx="8934893" cy="317165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Verdana"/>
              <a:buNone/>
            </a:pPr>
            <a:r>
              <a:rPr lang="en" sz="2000" b="0" i="0" u="none" strike="noStrike" cap="none">
                <a:solidFill>
                  <a:srgbClr val="000000"/>
                </a:solidFill>
                <a:latin typeface="Verdana"/>
                <a:ea typeface="Verdana"/>
                <a:cs typeface="Verdana"/>
                <a:sym typeface="Verdana"/>
              </a:rPr>
              <a:t>With the rest of the club board, set attainable and measurable goals for your club.</a:t>
            </a:r>
          </a:p>
          <a:p>
            <a:pPr marL="0" marR="0" lvl="0" indent="0" algn="l" rtl="0">
              <a:lnSpc>
                <a:spcPct val="100000"/>
              </a:lnSpc>
              <a:spcBef>
                <a:spcPts val="600"/>
              </a:spcBef>
              <a:spcAft>
                <a:spcPts val="0"/>
              </a:spcAft>
              <a:buClr>
                <a:srgbClr val="000000"/>
              </a:buClr>
              <a:buSzPct val="25000"/>
              <a:buFont typeface="Verdana"/>
              <a:buNone/>
            </a:pPr>
            <a:r>
              <a:rPr lang="en" sz="2000" b="0" i="0" u="none" strike="noStrike" cap="none">
                <a:solidFill>
                  <a:srgbClr val="000000"/>
                </a:solidFill>
                <a:latin typeface="Verdana"/>
                <a:ea typeface="Verdana"/>
                <a:cs typeface="Verdana"/>
                <a:sym typeface="Verdana"/>
              </a:rPr>
              <a:t>      - SERVICE HOURS</a:t>
            </a:r>
          </a:p>
          <a:p>
            <a:pPr marL="571500" marR="0" lvl="3" indent="0" algn="l" rtl="0">
              <a:lnSpc>
                <a:spcPct val="100000"/>
              </a:lnSpc>
              <a:spcBef>
                <a:spcPts val="600"/>
              </a:spcBef>
              <a:spcAft>
                <a:spcPts val="0"/>
              </a:spcAft>
              <a:buClr>
                <a:srgbClr val="000000"/>
              </a:buClr>
              <a:buSzPct val="25000"/>
              <a:buFont typeface="Verdana"/>
              <a:buNone/>
            </a:pPr>
            <a:r>
              <a:rPr lang="en" sz="2000" b="0" i="0" u="none" strike="noStrike" cap="none">
                <a:solidFill>
                  <a:srgbClr val="000000"/>
                </a:solidFill>
                <a:latin typeface="Verdana"/>
                <a:ea typeface="Verdana"/>
                <a:cs typeface="Verdana"/>
                <a:sym typeface="Verdana"/>
              </a:rPr>
              <a:t>	Our club will achieve __ hours per member</a:t>
            </a:r>
          </a:p>
          <a:p>
            <a:pPr marL="0" marR="0" lvl="0" indent="0" algn="l" rtl="0">
              <a:lnSpc>
                <a:spcPct val="100000"/>
              </a:lnSpc>
              <a:spcBef>
                <a:spcPts val="600"/>
              </a:spcBef>
              <a:spcAft>
                <a:spcPts val="0"/>
              </a:spcAft>
              <a:buClr>
                <a:srgbClr val="000000"/>
              </a:buClr>
              <a:buSzPct val="25000"/>
              <a:buFont typeface="Verdana"/>
              <a:buNone/>
            </a:pPr>
            <a:r>
              <a:rPr lang="en" sz="2000" b="0" i="0" u="none" strike="noStrike" cap="none">
                <a:solidFill>
                  <a:srgbClr val="000000"/>
                </a:solidFill>
                <a:latin typeface="Verdana"/>
                <a:ea typeface="Verdana"/>
                <a:cs typeface="Verdana"/>
                <a:sym typeface="Verdana"/>
              </a:rPr>
              <a:t>      - MEMBERSHIP</a:t>
            </a:r>
          </a:p>
          <a:p>
            <a:pPr marL="571500" marR="0" lvl="0" indent="0" algn="l" rtl="0">
              <a:lnSpc>
                <a:spcPct val="100000"/>
              </a:lnSpc>
              <a:spcBef>
                <a:spcPts val="600"/>
              </a:spcBef>
              <a:spcAft>
                <a:spcPts val="0"/>
              </a:spcAft>
              <a:buClr>
                <a:srgbClr val="000000"/>
              </a:buClr>
              <a:buSzPct val="25000"/>
              <a:buFont typeface="Verdana"/>
              <a:buNone/>
            </a:pPr>
            <a:r>
              <a:rPr lang="en" sz="2000" b="0" i="0" u="none" strike="noStrike" cap="none">
                <a:solidFill>
                  <a:srgbClr val="000000"/>
                </a:solidFill>
                <a:latin typeface="Verdana"/>
                <a:ea typeface="Verdana"/>
                <a:cs typeface="Verdana"/>
                <a:sym typeface="Verdana"/>
              </a:rPr>
              <a:t>	Our club will raise membership by __ members</a:t>
            </a:r>
          </a:p>
          <a:p>
            <a:pPr marL="0" marR="0" lvl="0" indent="0" algn="l" rtl="0">
              <a:lnSpc>
                <a:spcPct val="100000"/>
              </a:lnSpc>
              <a:spcBef>
                <a:spcPts val="600"/>
              </a:spcBef>
              <a:spcAft>
                <a:spcPts val="0"/>
              </a:spcAft>
              <a:buClr>
                <a:srgbClr val="000000"/>
              </a:buClr>
              <a:buSzPct val="25000"/>
              <a:buFont typeface="Verdana"/>
              <a:buNone/>
            </a:pPr>
            <a:r>
              <a:rPr lang="en" sz="2000" b="0" i="0" u="none" strike="noStrike" cap="none">
                <a:solidFill>
                  <a:srgbClr val="000000"/>
                </a:solidFill>
                <a:latin typeface="Verdana"/>
                <a:ea typeface="Verdana"/>
                <a:cs typeface="Verdana"/>
                <a:sym typeface="Verdana"/>
              </a:rPr>
              <a:t>      - FUNDRAISING</a:t>
            </a:r>
          </a:p>
          <a:p>
            <a:pPr marL="571500" marR="0" lvl="0" indent="0" algn="l" rtl="0">
              <a:lnSpc>
                <a:spcPct val="100000"/>
              </a:lnSpc>
              <a:spcBef>
                <a:spcPts val="600"/>
              </a:spcBef>
              <a:spcAft>
                <a:spcPts val="0"/>
              </a:spcAft>
              <a:buClr>
                <a:srgbClr val="000000"/>
              </a:buClr>
              <a:buSzPct val="25000"/>
              <a:buFont typeface="Verdana"/>
              <a:buNone/>
            </a:pPr>
            <a:r>
              <a:rPr lang="en" sz="2000" b="0" i="0" u="none" strike="noStrike" cap="none">
                <a:solidFill>
                  <a:srgbClr val="000000"/>
                </a:solidFill>
                <a:latin typeface="Verdana"/>
                <a:ea typeface="Verdana"/>
                <a:cs typeface="Verdana"/>
                <a:sym typeface="Verdana"/>
              </a:rPr>
              <a:t>	 Our club will contribute $__ to the Eliminate Project</a:t>
            </a:r>
          </a:p>
          <a:p>
            <a:pPr marL="457200" marR="0" lvl="0" indent="0" algn="l" rtl="0">
              <a:lnSpc>
                <a:spcPct val="100000"/>
              </a:lnSpc>
              <a:spcBef>
                <a:spcPts val="600"/>
              </a:spcBef>
              <a:spcAft>
                <a:spcPts val="0"/>
              </a:spcAft>
              <a:buClr>
                <a:srgbClr val="000000"/>
              </a:buClr>
              <a:buFont typeface="Arial"/>
              <a:buNone/>
            </a:pPr>
            <a:endParaRPr sz="1800" b="0" i="0" u="none" strike="noStrike" cap="none">
              <a:solidFill>
                <a:srgbClr val="000000"/>
              </a:solidFill>
              <a:latin typeface="Arial"/>
              <a:ea typeface="Arial"/>
              <a:cs typeface="Arial"/>
              <a:sym typeface="Arial"/>
            </a:endParaRPr>
          </a:p>
        </p:txBody>
      </p:sp>
      <p:sp>
        <p:nvSpPr>
          <p:cNvPr id="138" name="Shape 138"/>
          <p:cNvSpPr txBox="1"/>
          <p:nvPr/>
        </p:nvSpPr>
        <p:spPr>
          <a:xfrm>
            <a:off x="-3543" y="193218"/>
            <a:ext cx="6552344" cy="8127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Verdana"/>
              <a:buNone/>
            </a:pPr>
            <a:r>
              <a:rPr lang="en" sz="3600" b="0" i="0" u="none" strike="noStrike" cap="none">
                <a:solidFill>
                  <a:srgbClr val="000000"/>
                </a:solidFill>
                <a:latin typeface="Verdana"/>
                <a:ea typeface="Verdana"/>
                <a:cs typeface="Verdana"/>
                <a:sym typeface="Verdana"/>
              </a:rPr>
              <a:t>Set Goals</a:t>
            </a:r>
          </a:p>
        </p:txBody>
      </p:sp>
      <p:pic>
        <p:nvPicPr>
          <p:cNvPr id="139" name="Shape 139"/>
          <p:cNvPicPr preferRelativeResize="0"/>
          <p:nvPr/>
        </p:nvPicPr>
        <p:blipFill rotWithShape="1">
          <a:blip r:embed="rId5">
            <a:alphaModFix/>
          </a:blip>
          <a:srcRect/>
          <a:stretch/>
        </p:blipFill>
        <p:spPr>
          <a:xfrm>
            <a:off x="7593575" y="305143"/>
            <a:ext cx="1550424" cy="717423"/>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pic>
        <p:nvPicPr>
          <p:cNvPr id="144" name="Shape 144"/>
          <p:cNvPicPr preferRelativeResize="0"/>
          <p:nvPr/>
        </p:nvPicPr>
        <p:blipFill rotWithShape="1">
          <a:blip r:embed="rId3">
            <a:alphaModFix/>
          </a:blip>
          <a:srcRect/>
          <a:stretch/>
        </p:blipFill>
        <p:spPr>
          <a:xfrm>
            <a:off x="0" y="4084850"/>
            <a:ext cx="9144000" cy="1086874"/>
          </a:xfrm>
          <a:prstGeom prst="rect">
            <a:avLst/>
          </a:prstGeom>
          <a:noFill/>
          <a:ln>
            <a:noFill/>
          </a:ln>
        </p:spPr>
      </p:pic>
      <p:pic>
        <p:nvPicPr>
          <p:cNvPr id="145" name="Shape 145"/>
          <p:cNvPicPr preferRelativeResize="0"/>
          <p:nvPr/>
        </p:nvPicPr>
        <p:blipFill rotWithShape="1">
          <a:blip r:embed="rId4">
            <a:alphaModFix/>
          </a:blip>
          <a:srcRect/>
          <a:stretch/>
        </p:blipFill>
        <p:spPr>
          <a:xfrm>
            <a:off x="0" y="-2"/>
            <a:ext cx="9144000" cy="338373"/>
          </a:xfrm>
          <a:prstGeom prst="rect">
            <a:avLst/>
          </a:prstGeom>
          <a:noFill/>
          <a:ln>
            <a:noFill/>
          </a:ln>
        </p:spPr>
      </p:pic>
      <p:sp>
        <p:nvSpPr>
          <p:cNvPr id="146" name="Shape 146"/>
          <p:cNvSpPr txBox="1"/>
          <p:nvPr/>
        </p:nvSpPr>
        <p:spPr>
          <a:xfrm>
            <a:off x="-30126" y="806489"/>
            <a:ext cx="8555037" cy="3171658"/>
          </a:xfrm>
          <a:prstGeom prst="rect">
            <a:avLst/>
          </a:prstGeom>
          <a:noFill/>
          <a:ln>
            <a:noFill/>
          </a:ln>
        </p:spPr>
        <p:txBody>
          <a:bodyPr lIns="91425" tIns="91425" rIns="91425" bIns="91425" anchor="t" anchorCtr="0">
            <a:noAutofit/>
          </a:bodyPr>
          <a:lstStyle/>
          <a:p>
            <a:pPr marL="457200" marR="0" lvl="0" indent="0" algn="ctr" rtl="0">
              <a:lnSpc>
                <a:spcPct val="100000"/>
              </a:lnSpc>
              <a:spcBef>
                <a:spcPts val="0"/>
              </a:spcBef>
              <a:spcAft>
                <a:spcPts val="0"/>
              </a:spcAft>
              <a:buClr>
                <a:srgbClr val="000000"/>
              </a:buClr>
              <a:buFont typeface="Arial"/>
              <a:buNone/>
            </a:pPr>
            <a:endParaRPr sz="1800" b="0" i="0" u="none" strike="noStrike" cap="none">
              <a:solidFill>
                <a:srgbClr val="000000"/>
              </a:solidFill>
              <a:latin typeface="Arial"/>
              <a:ea typeface="Arial"/>
              <a:cs typeface="Arial"/>
              <a:sym typeface="Arial"/>
            </a:endParaRPr>
          </a:p>
          <a:p>
            <a:pPr marL="457200" marR="0" lvl="0" indent="0" algn="ctr" rtl="0">
              <a:lnSpc>
                <a:spcPct val="100000"/>
              </a:lnSpc>
              <a:spcBef>
                <a:spcPts val="0"/>
              </a:spcBef>
              <a:spcAft>
                <a:spcPts val="0"/>
              </a:spcAft>
              <a:buClr>
                <a:srgbClr val="000000"/>
              </a:buClr>
              <a:buFont typeface="Arial"/>
              <a:buNone/>
            </a:pPr>
            <a:endParaRPr sz="1800" b="0" i="0" u="none" strike="noStrike" cap="none">
              <a:solidFill>
                <a:srgbClr val="000000"/>
              </a:solidFill>
              <a:latin typeface="Arial"/>
              <a:ea typeface="Arial"/>
              <a:cs typeface="Arial"/>
              <a:sym typeface="Arial"/>
            </a:endParaRPr>
          </a:p>
          <a:p>
            <a:pPr marL="457200" marR="0" lvl="0" indent="0" algn="ctr" rtl="0">
              <a:lnSpc>
                <a:spcPct val="100000"/>
              </a:lnSpc>
              <a:spcBef>
                <a:spcPts val="0"/>
              </a:spcBef>
              <a:spcAft>
                <a:spcPts val="0"/>
              </a:spcAft>
              <a:buClr>
                <a:srgbClr val="000000"/>
              </a:buClr>
              <a:buFont typeface="Arial"/>
              <a:buNone/>
            </a:pPr>
            <a:endParaRPr sz="1800" b="0" i="0" u="none" strike="noStrike" cap="none">
              <a:solidFill>
                <a:srgbClr val="000000"/>
              </a:solidFill>
              <a:latin typeface="Arial"/>
              <a:ea typeface="Arial"/>
              <a:cs typeface="Arial"/>
              <a:sym typeface="Arial"/>
            </a:endParaRPr>
          </a:p>
          <a:p>
            <a:pPr marL="457200" marR="0" lvl="0" indent="0" algn="ctr" rtl="0">
              <a:lnSpc>
                <a:spcPct val="100000"/>
              </a:lnSpc>
              <a:spcBef>
                <a:spcPts val="0"/>
              </a:spcBef>
              <a:spcAft>
                <a:spcPts val="0"/>
              </a:spcAft>
              <a:buClr>
                <a:srgbClr val="000000"/>
              </a:buClr>
              <a:buSzPct val="25000"/>
              <a:buFont typeface="Verdana"/>
              <a:buNone/>
            </a:pPr>
            <a:r>
              <a:rPr lang="en" sz="6000" b="0" i="0" u="none" strike="noStrike" cap="none">
                <a:solidFill>
                  <a:srgbClr val="000000"/>
                </a:solidFill>
                <a:latin typeface="Verdana"/>
                <a:ea typeface="Verdana"/>
                <a:cs typeface="Verdana"/>
                <a:sym typeface="Verdana"/>
              </a:rPr>
              <a:t>Committees</a:t>
            </a:r>
          </a:p>
        </p:txBody>
      </p:sp>
      <p:sp>
        <p:nvSpPr>
          <p:cNvPr id="147" name="Shape 147"/>
          <p:cNvSpPr txBox="1"/>
          <p:nvPr/>
        </p:nvSpPr>
        <p:spPr>
          <a:xfrm>
            <a:off x="0" y="136561"/>
            <a:ext cx="6552344" cy="8127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3600" b="0" i="0" u="none" strike="noStrike" cap="none">
              <a:solidFill>
                <a:srgbClr val="000000"/>
              </a:solidFill>
              <a:latin typeface="Verdana"/>
              <a:ea typeface="Verdana"/>
              <a:cs typeface="Verdana"/>
              <a:sym typeface="Verdana"/>
            </a:endParaRPr>
          </a:p>
        </p:txBody>
      </p:sp>
      <p:pic>
        <p:nvPicPr>
          <p:cNvPr id="148" name="Shape 148"/>
          <p:cNvPicPr preferRelativeResize="0"/>
          <p:nvPr/>
        </p:nvPicPr>
        <p:blipFill rotWithShape="1">
          <a:blip r:embed="rId5">
            <a:alphaModFix/>
          </a:blip>
          <a:srcRect/>
          <a:stretch/>
        </p:blipFill>
        <p:spPr>
          <a:xfrm>
            <a:off x="7495100" y="432856"/>
            <a:ext cx="1550424" cy="717423"/>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pic>
        <p:nvPicPr>
          <p:cNvPr id="153" name="Shape 153"/>
          <p:cNvPicPr preferRelativeResize="0"/>
          <p:nvPr/>
        </p:nvPicPr>
        <p:blipFill rotWithShape="1">
          <a:blip r:embed="rId3">
            <a:alphaModFix/>
          </a:blip>
          <a:srcRect/>
          <a:stretch/>
        </p:blipFill>
        <p:spPr>
          <a:xfrm>
            <a:off x="0" y="4084850"/>
            <a:ext cx="9144000" cy="1086874"/>
          </a:xfrm>
          <a:prstGeom prst="rect">
            <a:avLst/>
          </a:prstGeom>
          <a:noFill/>
          <a:ln>
            <a:noFill/>
          </a:ln>
        </p:spPr>
      </p:pic>
      <p:pic>
        <p:nvPicPr>
          <p:cNvPr id="154" name="Shape 154"/>
          <p:cNvPicPr preferRelativeResize="0"/>
          <p:nvPr/>
        </p:nvPicPr>
        <p:blipFill rotWithShape="1">
          <a:blip r:embed="rId4">
            <a:alphaModFix/>
          </a:blip>
          <a:srcRect/>
          <a:stretch/>
        </p:blipFill>
        <p:spPr>
          <a:xfrm>
            <a:off x="0" y="-2"/>
            <a:ext cx="9144000" cy="338373"/>
          </a:xfrm>
          <a:prstGeom prst="rect">
            <a:avLst/>
          </a:prstGeom>
          <a:noFill/>
          <a:ln>
            <a:noFill/>
          </a:ln>
        </p:spPr>
      </p:pic>
      <p:sp>
        <p:nvSpPr>
          <p:cNvPr id="155" name="Shape 155"/>
          <p:cNvSpPr txBox="1"/>
          <p:nvPr/>
        </p:nvSpPr>
        <p:spPr>
          <a:xfrm>
            <a:off x="257251" y="1276350"/>
            <a:ext cx="7031523" cy="2895600"/>
          </a:xfrm>
          <a:prstGeom prst="rect">
            <a:avLst/>
          </a:prstGeom>
          <a:noFill/>
          <a:ln>
            <a:noFill/>
          </a:ln>
        </p:spPr>
        <p:txBody>
          <a:bodyPr lIns="91425" tIns="91425" rIns="91425" bIns="91425" anchor="t" anchorCtr="0">
            <a:noAutofit/>
          </a:bodyPr>
          <a:lstStyle/>
          <a:p>
            <a:pPr marL="342900" marR="0" lvl="0" indent="-342900" algn="l" rtl="0">
              <a:lnSpc>
                <a:spcPct val="100000"/>
              </a:lnSpc>
              <a:spcBef>
                <a:spcPts val="0"/>
              </a:spcBef>
              <a:spcAft>
                <a:spcPts val="0"/>
              </a:spcAft>
              <a:buClr>
                <a:srgbClr val="000000"/>
              </a:buClr>
              <a:buSzPct val="100000"/>
              <a:buFont typeface="Arial"/>
              <a:buChar char="•"/>
            </a:pPr>
            <a:r>
              <a:rPr lang="en" sz="2000" b="0" i="0" u="none" strike="noStrike" cap="none">
                <a:solidFill>
                  <a:srgbClr val="000000"/>
                </a:solidFill>
                <a:latin typeface="Verdana"/>
                <a:ea typeface="Verdana"/>
                <a:cs typeface="Verdana"/>
                <a:sym typeface="Verdana"/>
              </a:rPr>
              <a:t>Committee - group of people who work together for a common purpose.</a:t>
            </a:r>
          </a:p>
          <a:p>
            <a:pPr marL="342900" marR="0" lvl="0" indent="-342900" algn="l" rtl="0">
              <a:lnSpc>
                <a:spcPct val="100000"/>
              </a:lnSpc>
              <a:spcBef>
                <a:spcPts val="1200"/>
              </a:spcBef>
              <a:spcAft>
                <a:spcPts val="0"/>
              </a:spcAft>
              <a:buClr>
                <a:srgbClr val="000000"/>
              </a:buClr>
              <a:buSzPct val="100000"/>
              <a:buFont typeface="Arial"/>
              <a:buChar char="•"/>
            </a:pPr>
            <a:r>
              <a:rPr lang="en" sz="2000" b="0" i="0" u="none" strike="noStrike" cap="none">
                <a:solidFill>
                  <a:srgbClr val="000000"/>
                </a:solidFill>
                <a:latin typeface="Verdana"/>
                <a:ea typeface="Verdana"/>
                <a:cs typeface="Verdana"/>
                <a:sym typeface="Verdana"/>
              </a:rPr>
              <a:t>Led by committee chair who should be appointed by the President.</a:t>
            </a:r>
          </a:p>
          <a:p>
            <a:pPr marL="342900" marR="0" lvl="0" indent="-342900" algn="l" rtl="0">
              <a:lnSpc>
                <a:spcPct val="100000"/>
              </a:lnSpc>
              <a:spcBef>
                <a:spcPts val="1200"/>
              </a:spcBef>
              <a:spcAft>
                <a:spcPts val="0"/>
              </a:spcAft>
              <a:buClr>
                <a:srgbClr val="000000"/>
              </a:buClr>
              <a:buSzPct val="100000"/>
              <a:buFont typeface="Arial"/>
              <a:buChar char="•"/>
            </a:pPr>
            <a:r>
              <a:rPr lang="en" sz="2000" b="0" i="0" u="none" strike="noStrike" cap="none">
                <a:solidFill>
                  <a:srgbClr val="000000"/>
                </a:solidFill>
                <a:latin typeface="Verdana"/>
                <a:ea typeface="Verdana"/>
                <a:cs typeface="Verdana"/>
                <a:sym typeface="Verdana"/>
              </a:rPr>
              <a:t>Vice-President oversees committee system</a:t>
            </a:r>
          </a:p>
        </p:txBody>
      </p:sp>
      <p:sp>
        <p:nvSpPr>
          <p:cNvPr id="156" name="Shape 156"/>
          <p:cNvSpPr txBox="1"/>
          <p:nvPr/>
        </p:nvSpPr>
        <p:spPr>
          <a:xfrm>
            <a:off x="856" y="463650"/>
            <a:ext cx="6552344" cy="8127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Verdana"/>
              <a:buNone/>
            </a:pPr>
            <a:r>
              <a:rPr lang="en" sz="3600" b="0" i="0" u="none" strike="noStrike" cap="none">
                <a:solidFill>
                  <a:srgbClr val="000000"/>
                </a:solidFill>
                <a:latin typeface="Verdana"/>
                <a:ea typeface="Verdana"/>
                <a:cs typeface="Verdana"/>
                <a:sym typeface="Verdana"/>
              </a:rPr>
              <a:t>What Is a Committee?</a:t>
            </a:r>
          </a:p>
        </p:txBody>
      </p:sp>
      <p:pic>
        <p:nvPicPr>
          <p:cNvPr id="157" name="Shape 157"/>
          <p:cNvPicPr preferRelativeResize="0"/>
          <p:nvPr/>
        </p:nvPicPr>
        <p:blipFill rotWithShape="1">
          <a:blip r:embed="rId5">
            <a:alphaModFix/>
          </a:blip>
          <a:srcRect/>
          <a:stretch/>
        </p:blipFill>
        <p:spPr>
          <a:xfrm>
            <a:off x="7288775" y="590550"/>
            <a:ext cx="1550424" cy="717423"/>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pic>
        <p:nvPicPr>
          <p:cNvPr id="162" name="Shape 162"/>
          <p:cNvPicPr preferRelativeResize="0"/>
          <p:nvPr/>
        </p:nvPicPr>
        <p:blipFill rotWithShape="1">
          <a:blip r:embed="rId3">
            <a:alphaModFix/>
          </a:blip>
          <a:srcRect/>
          <a:stretch/>
        </p:blipFill>
        <p:spPr>
          <a:xfrm>
            <a:off x="0" y="4084850"/>
            <a:ext cx="9144000" cy="1086874"/>
          </a:xfrm>
          <a:prstGeom prst="rect">
            <a:avLst/>
          </a:prstGeom>
          <a:noFill/>
          <a:ln>
            <a:noFill/>
          </a:ln>
        </p:spPr>
      </p:pic>
      <p:pic>
        <p:nvPicPr>
          <p:cNvPr id="163" name="Shape 163"/>
          <p:cNvPicPr preferRelativeResize="0"/>
          <p:nvPr/>
        </p:nvPicPr>
        <p:blipFill rotWithShape="1">
          <a:blip r:embed="rId4">
            <a:alphaModFix/>
          </a:blip>
          <a:srcRect/>
          <a:stretch/>
        </p:blipFill>
        <p:spPr>
          <a:xfrm>
            <a:off x="0" y="-2"/>
            <a:ext cx="9144000" cy="338373"/>
          </a:xfrm>
          <a:prstGeom prst="rect">
            <a:avLst/>
          </a:prstGeom>
          <a:noFill/>
          <a:ln>
            <a:noFill/>
          </a:ln>
        </p:spPr>
      </p:pic>
      <p:sp>
        <p:nvSpPr>
          <p:cNvPr id="164" name="Shape 164"/>
          <p:cNvSpPr txBox="1"/>
          <p:nvPr/>
        </p:nvSpPr>
        <p:spPr>
          <a:xfrm>
            <a:off x="219150" y="1198229"/>
            <a:ext cx="8086649" cy="2895600"/>
          </a:xfrm>
          <a:prstGeom prst="rect">
            <a:avLst/>
          </a:prstGeom>
          <a:noFill/>
          <a:ln>
            <a:noFill/>
          </a:ln>
        </p:spPr>
        <p:txBody>
          <a:bodyPr lIns="91425" tIns="91425" rIns="91425" bIns="91425" anchor="t" anchorCtr="0">
            <a:noAutofit/>
          </a:bodyPr>
          <a:lstStyle/>
          <a:p>
            <a:pPr marL="342900" marR="0" lvl="0" indent="-342900" algn="l" rtl="0">
              <a:lnSpc>
                <a:spcPct val="100000"/>
              </a:lnSpc>
              <a:spcBef>
                <a:spcPts val="0"/>
              </a:spcBef>
              <a:spcAft>
                <a:spcPts val="0"/>
              </a:spcAft>
              <a:buClr>
                <a:srgbClr val="000000"/>
              </a:buClr>
              <a:buSzPct val="100000"/>
              <a:buFont typeface="Arial"/>
              <a:buChar char="•"/>
            </a:pPr>
            <a:r>
              <a:rPr lang="en" sz="2000" b="0" i="0" u="none" strike="noStrike" cap="none">
                <a:solidFill>
                  <a:srgbClr val="000000"/>
                </a:solidFill>
                <a:latin typeface="Verdana"/>
                <a:ea typeface="Verdana"/>
                <a:cs typeface="Verdana"/>
                <a:sym typeface="Verdana"/>
              </a:rPr>
              <a:t>Delegate the officers’ workload</a:t>
            </a:r>
          </a:p>
          <a:p>
            <a:pPr marL="342900" marR="0" lvl="0" indent="-342900" algn="l" rtl="0">
              <a:lnSpc>
                <a:spcPct val="100000"/>
              </a:lnSpc>
              <a:spcBef>
                <a:spcPts val="1200"/>
              </a:spcBef>
              <a:spcAft>
                <a:spcPts val="0"/>
              </a:spcAft>
              <a:buClr>
                <a:srgbClr val="000000"/>
              </a:buClr>
              <a:buSzPct val="100000"/>
              <a:buFont typeface="Arial"/>
              <a:buChar char="•"/>
            </a:pPr>
            <a:r>
              <a:rPr lang="en" sz="2000" b="0" i="0" u="none" strike="noStrike" cap="none">
                <a:solidFill>
                  <a:srgbClr val="000000"/>
                </a:solidFill>
                <a:latin typeface="Verdana"/>
                <a:ea typeface="Verdana"/>
                <a:cs typeface="Verdana"/>
                <a:sym typeface="Verdana"/>
              </a:rPr>
              <a:t>Give members leadership opportunities</a:t>
            </a:r>
          </a:p>
          <a:p>
            <a:pPr marL="342900" marR="0" lvl="0" indent="-342900" algn="l" rtl="0">
              <a:lnSpc>
                <a:spcPct val="100000"/>
              </a:lnSpc>
              <a:spcBef>
                <a:spcPts val="1200"/>
              </a:spcBef>
              <a:spcAft>
                <a:spcPts val="0"/>
              </a:spcAft>
              <a:buClr>
                <a:srgbClr val="000000"/>
              </a:buClr>
              <a:buSzPct val="100000"/>
              <a:buFont typeface="Arial"/>
              <a:buChar char="•"/>
            </a:pPr>
            <a:r>
              <a:rPr lang="en" sz="2000" b="0" i="0" u="none" strike="noStrike" cap="none">
                <a:solidFill>
                  <a:srgbClr val="000000"/>
                </a:solidFill>
                <a:latin typeface="Verdana"/>
                <a:ea typeface="Verdana"/>
                <a:cs typeface="Verdana"/>
                <a:sym typeface="Verdana"/>
              </a:rPr>
              <a:t>Work towards club goals and ensure that projects/events are carried out in the most effective manner</a:t>
            </a:r>
          </a:p>
        </p:txBody>
      </p:sp>
      <p:sp>
        <p:nvSpPr>
          <p:cNvPr id="165" name="Shape 165"/>
          <p:cNvSpPr txBox="1"/>
          <p:nvPr/>
        </p:nvSpPr>
        <p:spPr>
          <a:xfrm>
            <a:off x="856" y="361950"/>
            <a:ext cx="6552344" cy="8127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Verdana"/>
              <a:buNone/>
            </a:pPr>
            <a:r>
              <a:rPr lang="en" sz="3600" b="0" i="0" u="none" strike="noStrike" cap="none">
                <a:solidFill>
                  <a:srgbClr val="000000"/>
                </a:solidFill>
                <a:latin typeface="Verdana"/>
                <a:ea typeface="Verdana"/>
                <a:cs typeface="Verdana"/>
                <a:sym typeface="Verdana"/>
              </a:rPr>
              <a:t>Why Use Committees?</a:t>
            </a:r>
          </a:p>
        </p:txBody>
      </p:sp>
      <p:pic>
        <p:nvPicPr>
          <p:cNvPr id="166" name="Shape 166"/>
          <p:cNvPicPr preferRelativeResize="0"/>
          <p:nvPr/>
        </p:nvPicPr>
        <p:blipFill rotWithShape="1">
          <a:blip r:embed="rId5">
            <a:alphaModFix/>
          </a:blip>
          <a:srcRect/>
          <a:stretch/>
        </p:blipFill>
        <p:spPr>
          <a:xfrm>
            <a:off x="7288775" y="590550"/>
            <a:ext cx="1550424" cy="717423"/>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pic>
        <p:nvPicPr>
          <p:cNvPr id="171" name="Shape 171"/>
          <p:cNvPicPr preferRelativeResize="0"/>
          <p:nvPr/>
        </p:nvPicPr>
        <p:blipFill rotWithShape="1">
          <a:blip r:embed="rId3">
            <a:alphaModFix/>
          </a:blip>
          <a:srcRect/>
          <a:stretch/>
        </p:blipFill>
        <p:spPr>
          <a:xfrm>
            <a:off x="0" y="4084850"/>
            <a:ext cx="9144000" cy="1086874"/>
          </a:xfrm>
          <a:prstGeom prst="rect">
            <a:avLst/>
          </a:prstGeom>
          <a:noFill/>
          <a:ln>
            <a:noFill/>
          </a:ln>
        </p:spPr>
      </p:pic>
      <p:pic>
        <p:nvPicPr>
          <p:cNvPr id="172" name="Shape 172"/>
          <p:cNvPicPr preferRelativeResize="0"/>
          <p:nvPr/>
        </p:nvPicPr>
        <p:blipFill rotWithShape="1">
          <a:blip r:embed="rId4">
            <a:alphaModFix/>
          </a:blip>
          <a:srcRect/>
          <a:stretch/>
        </p:blipFill>
        <p:spPr>
          <a:xfrm>
            <a:off x="0" y="-2"/>
            <a:ext cx="9144000" cy="338373"/>
          </a:xfrm>
          <a:prstGeom prst="rect">
            <a:avLst/>
          </a:prstGeom>
          <a:noFill/>
          <a:ln>
            <a:noFill/>
          </a:ln>
        </p:spPr>
      </p:pic>
      <p:sp>
        <p:nvSpPr>
          <p:cNvPr id="173" name="Shape 173"/>
          <p:cNvSpPr txBox="1"/>
          <p:nvPr/>
        </p:nvSpPr>
        <p:spPr>
          <a:xfrm>
            <a:off x="257251" y="1132125"/>
            <a:ext cx="8581948" cy="2895600"/>
          </a:xfrm>
          <a:prstGeom prst="rect">
            <a:avLst/>
          </a:prstGeom>
          <a:noFill/>
          <a:ln>
            <a:noFill/>
          </a:ln>
        </p:spPr>
        <p:txBody>
          <a:bodyPr lIns="91425" tIns="91425" rIns="91425" bIns="91425" anchor="t" anchorCtr="0">
            <a:noAutofit/>
          </a:bodyPr>
          <a:lstStyle/>
          <a:p>
            <a:pPr marL="342900" marR="0" lvl="0" indent="-342900" algn="l" rtl="0">
              <a:lnSpc>
                <a:spcPct val="100000"/>
              </a:lnSpc>
              <a:spcBef>
                <a:spcPts val="0"/>
              </a:spcBef>
              <a:spcAft>
                <a:spcPts val="0"/>
              </a:spcAft>
              <a:buClr>
                <a:srgbClr val="000000"/>
              </a:buClr>
              <a:buSzPct val="100000"/>
              <a:buFont typeface="Arial"/>
              <a:buChar char="•"/>
            </a:pPr>
            <a:r>
              <a:rPr lang="en" sz="2000" b="0" i="0" u="none" strike="noStrike" cap="none">
                <a:solidFill>
                  <a:srgbClr val="000000"/>
                </a:solidFill>
                <a:latin typeface="Verdana"/>
                <a:ea typeface="Verdana"/>
                <a:cs typeface="Verdana"/>
                <a:sym typeface="Verdana"/>
              </a:rPr>
              <a:t>Every member!</a:t>
            </a:r>
          </a:p>
          <a:p>
            <a:pPr marL="342900" marR="0" lvl="0" indent="-342900" algn="l" rtl="0">
              <a:lnSpc>
                <a:spcPct val="100000"/>
              </a:lnSpc>
              <a:spcBef>
                <a:spcPts val="1200"/>
              </a:spcBef>
              <a:spcAft>
                <a:spcPts val="0"/>
              </a:spcAft>
              <a:buClr>
                <a:srgbClr val="000000"/>
              </a:buClr>
              <a:buSzPct val="100000"/>
              <a:buFont typeface="Arial"/>
              <a:buChar char="•"/>
            </a:pPr>
            <a:r>
              <a:rPr lang="en" sz="2000" b="0" i="0" u="none" strike="noStrike" cap="none">
                <a:solidFill>
                  <a:srgbClr val="000000"/>
                </a:solidFill>
                <a:latin typeface="Verdana"/>
                <a:ea typeface="Verdana"/>
                <a:cs typeface="Verdana"/>
                <a:sym typeface="Verdana"/>
              </a:rPr>
              <a:t>As Vice-Presidents, it is your job to…</a:t>
            </a:r>
          </a:p>
          <a:p>
            <a:pPr marL="0" marR="0" lvl="0" indent="0" algn="l" rtl="0">
              <a:lnSpc>
                <a:spcPct val="100000"/>
              </a:lnSpc>
              <a:spcBef>
                <a:spcPts val="1200"/>
              </a:spcBef>
              <a:spcAft>
                <a:spcPts val="0"/>
              </a:spcAft>
              <a:buClr>
                <a:srgbClr val="000000"/>
              </a:buClr>
              <a:buSzPct val="25000"/>
              <a:buFont typeface="Verdana"/>
              <a:buNone/>
            </a:pPr>
            <a:r>
              <a:rPr lang="en" sz="2000" b="0" i="0" u="none" strike="noStrike" cap="none">
                <a:solidFill>
                  <a:srgbClr val="000000"/>
                </a:solidFill>
                <a:latin typeface="Verdana"/>
                <a:ea typeface="Verdana"/>
                <a:cs typeface="Verdana"/>
                <a:sym typeface="Verdana"/>
              </a:rPr>
              <a:t>       - survey members to ask which ones they want 	 	 	to be on</a:t>
            </a:r>
          </a:p>
          <a:p>
            <a:pPr marL="0" marR="0" lvl="0" indent="0" algn="l" rtl="0">
              <a:lnSpc>
                <a:spcPct val="100000"/>
              </a:lnSpc>
              <a:spcBef>
                <a:spcPts val="1200"/>
              </a:spcBef>
              <a:spcAft>
                <a:spcPts val="0"/>
              </a:spcAft>
              <a:buClr>
                <a:srgbClr val="000000"/>
              </a:buClr>
              <a:buSzPct val="25000"/>
              <a:buFont typeface="Verdana"/>
              <a:buNone/>
            </a:pPr>
            <a:r>
              <a:rPr lang="en" sz="2000" b="0" i="0" u="none" strike="noStrike" cap="none">
                <a:solidFill>
                  <a:srgbClr val="000000"/>
                </a:solidFill>
                <a:latin typeface="Verdana"/>
                <a:ea typeface="Verdana"/>
                <a:cs typeface="Verdana"/>
                <a:sym typeface="Verdana"/>
              </a:rPr>
              <a:t>       - encourage each member to be active on a 	 	 	committee</a:t>
            </a:r>
          </a:p>
          <a:p>
            <a:pPr marL="342900" marR="0" lvl="0" indent="-342900" algn="l" rtl="0">
              <a:lnSpc>
                <a:spcPct val="100000"/>
              </a:lnSpc>
              <a:spcBef>
                <a:spcPts val="1200"/>
              </a:spcBef>
              <a:spcAft>
                <a:spcPts val="0"/>
              </a:spcAft>
              <a:buClr>
                <a:srgbClr val="000000"/>
              </a:buClr>
              <a:buFont typeface="Arial"/>
              <a:buNone/>
            </a:pPr>
            <a:endParaRPr sz="2400" b="0" i="0" u="none" strike="noStrike" cap="none">
              <a:solidFill>
                <a:srgbClr val="000000"/>
              </a:solidFill>
              <a:latin typeface="Verdana"/>
              <a:ea typeface="Verdana"/>
              <a:cs typeface="Verdana"/>
              <a:sym typeface="Verdana"/>
            </a:endParaRPr>
          </a:p>
        </p:txBody>
      </p:sp>
      <p:sp>
        <p:nvSpPr>
          <p:cNvPr id="174" name="Shape 174"/>
          <p:cNvSpPr txBox="1"/>
          <p:nvPr/>
        </p:nvSpPr>
        <p:spPr>
          <a:xfrm>
            <a:off x="856" y="438150"/>
            <a:ext cx="7161943" cy="8127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Verdana"/>
              <a:buNone/>
            </a:pPr>
            <a:r>
              <a:rPr lang="en" sz="3600" b="0" i="0" u="none" strike="noStrike" cap="none">
                <a:solidFill>
                  <a:srgbClr val="000000"/>
                </a:solidFill>
                <a:latin typeface="Verdana"/>
                <a:ea typeface="Verdana"/>
                <a:cs typeface="Verdana"/>
                <a:sym typeface="Verdana"/>
              </a:rPr>
              <a:t>Who Makes Up A Committee?</a:t>
            </a:r>
          </a:p>
        </p:txBody>
      </p:sp>
      <p:pic>
        <p:nvPicPr>
          <p:cNvPr id="175" name="Shape 175"/>
          <p:cNvPicPr preferRelativeResize="0"/>
          <p:nvPr/>
        </p:nvPicPr>
        <p:blipFill rotWithShape="1">
          <a:blip r:embed="rId5">
            <a:alphaModFix/>
          </a:blip>
          <a:srcRect/>
          <a:stretch/>
        </p:blipFill>
        <p:spPr>
          <a:xfrm>
            <a:off x="7288775" y="590550"/>
            <a:ext cx="1550424" cy="717423"/>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pic>
        <p:nvPicPr>
          <p:cNvPr id="180" name="Shape 180"/>
          <p:cNvPicPr preferRelativeResize="0"/>
          <p:nvPr/>
        </p:nvPicPr>
        <p:blipFill rotWithShape="1">
          <a:blip r:embed="rId3">
            <a:alphaModFix/>
          </a:blip>
          <a:srcRect/>
          <a:stretch/>
        </p:blipFill>
        <p:spPr>
          <a:xfrm>
            <a:off x="0" y="4084850"/>
            <a:ext cx="9144000" cy="1086874"/>
          </a:xfrm>
          <a:prstGeom prst="rect">
            <a:avLst/>
          </a:prstGeom>
          <a:noFill/>
          <a:ln>
            <a:noFill/>
          </a:ln>
        </p:spPr>
      </p:pic>
      <p:pic>
        <p:nvPicPr>
          <p:cNvPr id="181" name="Shape 181"/>
          <p:cNvPicPr preferRelativeResize="0"/>
          <p:nvPr/>
        </p:nvPicPr>
        <p:blipFill rotWithShape="1">
          <a:blip r:embed="rId4">
            <a:alphaModFix/>
          </a:blip>
          <a:srcRect/>
          <a:stretch/>
        </p:blipFill>
        <p:spPr>
          <a:xfrm>
            <a:off x="0" y="-2"/>
            <a:ext cx="9144000" cy="338373"/>
          </a:xfrm>
          <a:prstGeom prst="rect">
            <a:avLst/>
          </a:prstGeom>
          <a:noFill/>
          <a:ln>
            <a:noFill/>
          </a:ln>
        </p:spPr>
      </p:pic>
      <p:sp>
        <p:nvSpPr>
          <p:cNvPr id="182" name="Shape 182"/>
          <p:cNvSpPr txBox="1"/>
          <p:nvPr/>
        </p:nvSpPr>
        <p:spPr>
          <a:xfrm>
            <a:off x="281025" y="895350"/>
            <a:ext cx="8581948" cy="28956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Verdana"/>
              <a:buNone/>
            </a:pPr>
            <a:r>
              <a:rPr lang="en" sz="2000" b="0" i="0" u="none" strike="noStrike" cap="none">
                <a:solidFill>
                  <a:srgbClr val="000000"/>
                </a:solidFill>
                <a:latin typeface="Verdana"/>
                <a:ea typeface="Verdana"/>
                <a:cs typeface="Verdana"/>
                <a:sym typeface="Verdana"/>
              </a:rPr>
              <a:t>Committee Chairs are member that head a committee.</a:t>
            </a:r>
          </a:p>
          <a:p>
            <a:pPr marL="0" marR="0" lvl="0" indent="0" algn="l" rtl="0">
              <a:lnSpc>
                <a:spcPct val="100000"/>
              </a:lnSpc>
              <a:spcBef>
                <a:spcPts val="1200"/>
              </a:spcBef>
              <a:spcAft>
                <a:spcPts val="0"/>
              </a:spcAft>
              <a:buClr>
                <a:srgbClr val="000000"/>
              </a:buClr>
              <a:buSzPct val="25000"/>
              <a:buFont typeface="Verdana"/>
              <a:buNone/>
            </a:pPr>
            <a:r>
              <a:rPr lang="en" sz="2000" b="0" i="0" u="none" strike="noStrike" cap="none">
                <a:solidFill>
                  <a:srgbClr val="000000"/>
                </a:solidFill>
                <a:latin typeface="Verdana"/>
                <a:ea typeface="Verdana"/>
                <a:cs typeface="Verdana"/>
                <a:sym typeface="Verdana"/>
              </a:rPr>
              <a:t>Duties: </a:t>
            </a:r>
          </a:p>
          <a:p>
            <a:pPr marL="342900" marR="0" lvl="0" indent="-342900" algn="l" rtl="0">
              <a:lnSpc>
                <a:spcPct val="100000"/>
              </a:lnSpc>
              <a:spcBef>
                <a:spcPts val="1200"/>
              </a:spcBef>
              <a:spcAft>
                <a:spcPts val="0"/>
              </a:spcAft>
              <a:buClr>
                <a:srgbClr val="000000"/>
              </a:buClr>
              <a:buSzPct val="100000"/>
              <a:buFont typeface="Arial"/>
              <a:buChar char="•"/>
            </a:pPr>
            <a:r>
              <a:rPr lang="en" sz="2000" b="0" i="0" u="none" strike="noStrike" cap="none">
                <a:solidFill>
                  <a:srgbClr val="000000"/>
                </a:solidFill>
                <a:latin typeface="Verdana"/>
                <a:ea typeface="Verdana"/>
                <a:cs typeface="Verdana"/>
                <a:sym typeface="Verdana"/>
              </a:rPr>
              <a:t>Ensure committee goals are accomplished</a:t>
            </a:r>
          </a:p>
          <a:p>
            <a:pPr marL="342900" marR="0" lvl="0" indent="-342900" algn="l" rtl="0">
              <a:lnSpc>
                <a:spcPct val="100000"/>
              </a:lnSpc>
              <a:spcBef>
                <a:spcPts val="600"/>
              </a:spcBef>
              <a:spcAft>
                <a:spcPts val="0"/>
              </a:spcAft>
              <a:buClr>
                <a:srgbClr val="000000"/>
              </a:buClr>
              <a:buSzPct val="100000"/>
              <a:buFont typeface="Arial"/>
              <a:buChar char="•"/>
            </a:pPr>
            <a:r>
              <a:rPr lang="en" sz="2000" b="0" i="0" u="none" strike="noStrike" cap="none">
                <a:solidFill>
                  <a:srgbClr val="000000"/>
                </a:solidFill>
                <a:latin typeface="Verdana"/>
                <a:ea typeface="Verdana"/>
                <a:cs typeface="Verdana"/>
                <a:sym typeface="Verdana"/>
              </a:rPr>
              <a:t>Report committee progress, news, happening to club officers, especially Vice-President</a:t>
            </a:r>
          </a:p>
          <a:p>
            <a:pPr marL="342900" marR="0" lvl="0" indent="-342900" algn="l" rtl="0">
              <a:lnSpc>
                <a:spcPct val="100000"/>
              </a:lnSpc>
              <a:spcBef>
                <a:spcPts val="600"/>
              </a:spcBef>
              <a:spcAft>
                <a:spcPts val="0"/>
              </a:spcAft>
              <a:buClr>
                <a:srgbClr val="000000"/>
              </a:buClr>
              <a:buSzPct val="100000"/>
              <a:buFont typeface="Arial"/>
              <a:buChar char="•"/>
            </a:pPr>
            <a:r>
              <a:rPr lang="en" sz="2000" b="0" i="0" u="none" strike="noStrike" cap="none">
                <a:solidFill>
                  <a:srgbClr val="000000"/>
                </a:solidFill>
                <a:latin typeface="Verdana"/>
                <a:ea typeface="Verdana"/>
                <a:cs typeface="Verdana"/>
                <a:sym typeface="Verdana"/>
              </a:rPr>
              <a:t>Hold monthly meetings</a:t>
            </a:r>
          </a:p>
          <a:p>
            <a:pPr marL="342900" marR="0" lvl="0" indent="-342900" algn="l" rtl="0">
              <a:lnSpc>
                <a:spcPct val="100000"/>
              </a:lnSpc>
              <a:spcBef>
                <a:spcPts val="600"/>
              </a:spcBef>
              <a:spcAft>
                <a:spcPts val="0"/>
              </a:spcAft>
              <a:buClr>
                <a:srgbClr val="000000"/>
              </a:buClr>
              <a:buSzPct val="100000"/>
              <a:buFont typeface="Arial"/>
              <a:buChar char="•"/>
            </a:pPr>
            <a:r>
              <a:rPr lang="en" sz="2000" b="0" i="0" u="none" strike="noStrike" cap="none">
                <a:solidFill>
                  <a:srgbClr val="000000"/>
                </a:solidFill>
                <a:latin typeface="Verdana"/>
                <a:ea typeface="Verdana"/>
                <a:cs typeface="Verdana"/>
                <a:sym typeface="Verdana"/>
              </a:rPr>
              <a:t>Delegate duties to committee members</a:t>
            </a:r>
          </a:p>
        </p:txBody>
      </p:sp>
      <p:sp>
        <p:nvSpPr>
          <p:cNvPr id="183" name="Shape 183"/>
          <p:cNvSpPr txBox="1"/>
          <p:nvPr/>
        </p:nvSpPr>
        <p:spPr>
          <a:xfrm>
            <a:off x="0" y="179720"/>
            <a:ext cx="7161943" cy="8127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Verdana"/>
              <a:buNone/>
            </a:pPr>
            <a:r>
              <a:rPr lang="en" sz="3600" b="0" i="0" u="none" strike="noStrike" cap="none">
                <a:solidFill>
                  <a:srgbClr val="000000"/>
                </a:solidFill>
                <a:latin typeface="Verdana"/>
                <a:ea typeface="Verdana"/>
                <a:cs typeface="Verdana"/>
                <a:sym typeface="Verdana"/>
              </a:rPr>
              <a:t>Committee Chairs</a:t>
            </a:r>
          </a:p>
        </p:txBody>
      </p:sp>
      <p:pic>
        <p:nvPicPr>
          <p:cNvPr id="184" name="Shape 184"/>
          <p:cNvPicPr preferRelativeResize="0"/>
          <p:nvPr/>
        </p:nvPicPr>
        <p:blipFill rotWithShape="1">
          <a:blip r:embed="rId5">
            <a:alphaModFix/>
          </a:blip>
          <a:srcRect/>
          <a:stretch/>
        </p:blipFill>
        <p:spPr>
          <a:xfrm>
            <a:off x="7568175" y="313034"/>
            <a:ext cx="1550424" cy="717423"/>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pic>
        <p:nvPicPr>
          <p:cNvPr id="189" name="Shape 189"/>
          <p:cNvPicPr preferRelativeResize="0"/>
          <p:nvPr/>
        </p:nvPicPr>
        <p:blipFill rotWithShape="1">
          <a:blip r:embed="rId3">
            <a:alphaModFix/>
          </a:blip>
          <a:srcRect/>
          <a:stretch/>
        </p:blipFill>
        <p:spPr>
          <a:xfrm>
            <a:off x="0" y="4084850"/>
            <a:ext cx="9144000" cy="1086874"/>
          </a:xfrm>
          <a:prstGeom prst="rect">
            <a:avLst/>
          </a:prstGeom>
          <a:noFill/>
          <a:ln>
            <a:noFill/>
          </a:ln>
        </p:spPr>
      </p:pic>
      <p:pic>
        <p:nvPicPr>
          <p:cNvPr id="190" name="Shape 190"/>
          <p:cNvPicPr preferRelativeResize="0"/>
          <p:nvPr/>
        </p:nvPicPr>
        <p:blipFill rotWithShape="1">
          <a:blip r:embed="rId4">
            <a:alphaModFix/>
          </a:blip>
          <a:srcRect/>
          <a:stretch/>
        </p:blipFill>
        <p:spPr>
          <a:xfrm>
            <a:off x="0" y="-2"/>
            <a:ext cx="9144000" cy="338373"/>
          </a:xfrm>
          <a:prstGeom prst="rect">
            <a:avLst/>
          </a:prstGeom>
          <a:noFill/>
          <a:ln>
            <a:noFill/>
          </a:ln>
        </p:spPr>
      </p:pic>
      <p:sp>
        <p:nvSpPr>
          <p:cNvPr id="191" name="Shape 191"/>
          <p:cNvSpPr txBox="1"/>
          <p:nvPr/>
        </p:nvSpPr>
        <p:spPr>
          <a:xfrm>
            <a:off x="257251" y="1200150"/>
            <a:ext cx="7031523" cy="2895600"/>
          </a:xfrm>
          <a:prstGeom prst="rect">
            <a:avLst/>
          </a:prstGeom>
          <a:noFill/>
          <a:ln>
            <a:noFill/>
          </a:ln>
        </p:spPr>
        <p:txBody>
          <a:bodyPr lIns="91425" tIns="91425" rIns="91425" bIns="91425" anchor="t" anchorCtr="0">
            <a:noAutofit/>
          </a:bodyPr>
          <a:lstStyle/>
          <a:p>
            <a:pPr marL="342900" marR="0" lvl="0" indent="-342900" algn="l" rtl="0">
              <a:lnSpc>
                <a:spcPct val="100000"/>
              </a:lnSpc>
              <a:spcBef>
                <a:spcPts val="0"/>
              </a:spcBef>
              <a:spcAft>
                <a:spcPts val="0"/>
              </a:spcAft>
              <a:buClr>
                <a:schemeClr val="dk1"/>
              </a:buClr>
              <a:buSzPct val="100000"/>
              <a:buFont typeface="Arial"/>
              <a:buChar char="•"/>
            </a:pPr>
            <a:r>
              <a:rPr lang="en" sz="2000" b="0" i="0" u="none" strike="noStrike" cap="none">
                <a:solidFill>
                  <a:schemeClr val="dk1"/>
                </a:solidFill>
                <a:latin typeface="Verdana"/>
                <a:ea typeface="Verdana"/>
                <a:cs typeface="Verdana"/>
                <a:sym typeface="Verdana"/>
              </a:rPr>
              <a:t>Relay for Life Committee </a:t>
            </a:r>
          </a:p>
          <a:p>
            <a:pPr marL="342900" marR="0" lvl="0" indent="-342900" algn="l" rtl="0">
              <a:lnSpc>
                <a:spcPct val="100000"/>
              </a:lnSpc>
              <a:spcBef>
                <a:spcPts val="1200"/>
              </a:spcBef>
              <a:spcAft>
                <a:spcPts val="0"/>
              </a:spcAft>
              <a:buClr>
                <a:schemeClr val="dk1"/>
              </a:buClr>
              <a:buSzPct val="100000"/>
              <a:buFont typeface="Arial"/>
              <a:buChar char="•"/>
            </a:pPr>
            <a:r>
              <a:rPr lang="en" sz="2000" b="0" i="0" u="none" strike="noStrike" cap="none">
                <a:solidFill>
                  <a:schemeClr val="dk1"/>
                </a:solidFill>
                <a:latin typeface="Verdana"/>
                <a:ea typeface="Verdana"/>
                <a:cs typeface="Verdana"/>
                <a:sym typeface="Verdana"/>
              </a:rPr>
              <a:t>Kiwanis Family Committee </a:t>
            </a:r>
          </a:p>
          <a:p>
            <a:pPr marL="342900" marR="0" lvl="0" indent="-342900" algn="l" rtl="0">
              <a:lnSpc>
                <a:spcPct val="100000"/>
              </a:lnSpc>
              <a:spcBef>
                <a:spcPts val="1200"/>
              </a:spcBef>
              <a:spcAft>
                <a:spcPts val="0"/>
              </a:spcAft>
              <a:buClr>
                <a:schemeClr val="dk1"/>
              </a:buClr>
              <a:buSzPct val="100000"/>
              <a:buFont typeface="Arial"/>
              <a:buChar char="•"/>
            </a:pPr>
            <a:r>
              <a:rPr lang="en" sz="2000" b="0" i="0" u="none" strike="noStrike" cap="none">
                <a:solidFill>
                  <a:schemeClr val="dk1"/>
                </a:solidFill>
                <a:latin typeface="Verdana"/>
                <a:ea typeface="Verdana"/>
                <a:cs typeface="Verdana"/>
                <a:sym typeface="Verdana"/>
              </a:rPr>
              <a:t>Fundraising Committee</a:t>
            </a:r>
          </a:p>
          <a:p>
            <a:pPr marL="342900" marR="0" lvl="0" indent="-342900" algn="l" rtl="0">
              <a:lnSpc>
                <a:spcPct val="100000"/>
              </a:lnSpc>
              <a:spcBef>
                <a:spcPts val="1200"/>
              </a:spcBef>
              <a:spcAft>
                <a:spcPts val="0"/>
              </a:spcAft>
              <a:buClr>
                <a:schemeClr val="dk1"/>
              </a:buClr>
              <a:buSzPct val="100000"/>
              <a:buFont typeface="Arial"/>
              <a:buChar char="•"/>
            </a:pPr>
            <a:r>
              <a:rPr lang="en" sz="2000" b="0" i="0" u="none" strike="noStrike" cap="none">
                <a:solidFill>
                  <a:schemeClr val="dk1"/>
                </a:solidFill>
                <a:latin typeface="Verdana"/>
                <a:ea typeface="Verdana"/>
                <a:cs typeface="Verdana"/>
                <a:sym typeface="Verdana"/>
              </a:rPr>
              <a:t>Member Growth Committee</a:t>
            </a:r>
          </a:p>
          <a:p>
            <a:pPr marL="342900" marR="0" lvl="0" indent="-342900" algn="l" rtl="0">
              <a:lnSpc>
                <a:spcPct val="100000"/>
              </a:lnSpc>
              <a:spcBef>
                <a:spcPts val="1200"/>
              </a:spcBef>
              <a:spcAft>
                <a:spcPts val="0"/>
              </a:spcAft>
              <a:buClr>
                <a:schemeClr val="dk1"/>
              </a:buClr>
              <a:buSzPct val="100000"/>
              <a:buFont typeface="Arial"/>
              <a:buChar char="•"/>
            </a:pPr>
            <a:r>
              <a:rPr lang="en" sz="2000" b="0" i="0" u="none" strike="noStrike" cap="none">
                <a:solidFill>
                  <a:schemeClr val="dk1"/>
                </a:solidFill>
                <a:latin typeface="Verdana"/>
                <a:ea typeface="Verdana"/>
                <a:cs typeface="Verdana"/>
                <a:sym typeface="Verdana"/>
              </a:rPr>
              <a:t>Scrapbook Committee</a:t>
            </a:r>
          </a:p>
        </p:txBody>
      </p:sp>
      <p:sp>
        <p:nvSpPr>
          <p:cNvPr id="192" name="Shape 192"/>
          <p:cNvSpPr txBox="1"/>
          <p:nvPr/>
        </p:nvSpPr>
        <p:spPr>
          <a:xfrm>
            <a:off x="0" y="192664"/>
            <a:ext cx="6552344" cy="8127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Verdana"/>
              <a:buNone/>
            </a:pPr>
            <a:r>
              <a:rPr lang="en" sz="3600" b="0" i="0" u="none" strike="noStrike" cap="none">
                <a:solidFill>
                  <a:srgbClr val="000000"/>
                </a:solidFill>
                <a:latin typeface="Verdana"/>
                <a:ea typeface="Verdana"/>
                <a:cs typeface="Verdana"/>
                <a:sym typeface="Verdana"/>
              </a:rPr>
              <a:t>Examples of Committees</a:t>
            </a:r>
          </a:p>
        </p:txBody>
      </p:sp>
      <p:pic>
        <p:nvPicPr>
          <p:cNvPr id="193" name="Shape 193"/>
          <p:cNvPicPr preferRelativeResize="0"/>
          <p:nvPr/>
        </p:nvPicPr>
        <p:blipFill rotWithShape="1">
          <a:blip r:embed="rId5">
            <a:alphaModFix/>
          </a:blip>
          <a:srcRect/>
          <a:stretch/>
        </p:blipFill>
        <p:spPr>
          <a:xfrm>
            <a:off x="7467600" y="370712"/>
            <a:ext cx="1550424" cy="717423"/>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pic>
        <p:nvPicPr>
          <p:cNvPr id="198" name="Shape 198"/>
          <p:cNvPicPr preferRelativeResize="0"/>
          <p:nvPr/>
        </p:nvPicPr>
        <p:blipFill rotWithShape="1">
          <a:blip r:embed="rId3">
            <a:alphaModFix/>
          </a:blip>
          <a:srcRect/>
          <a:stretch/>
        </p:blipFill>
        <p:spPr>
          <a:xfrm>
            <a:off x="0" y="4084850"/>
            <a:ext cx="9144000" cy="1086874"/>
          </a:xfrm>
          <a:prstGeom prst="rect">
            <a:avLst/>
          </a:prstGeom>
          <a:noFill/>
          <a:ln>
            <a:noFill/>
          </a:ln>
        </p:spPr>
      </p:pic>
      <p:pic>
        <p:nvPicPr>
          <p:cNvPr id="199" name="Shape 199"/>
          <p:cNvPicPr preferRelativeResize="0"/>
          <p:nvPr/>
        </p:nvPicPr>
        <p:blipFill rotWithShape="1">
          <a:blip r:embed="rId4">
            <a:alphaModFix/>
          </a:blip>
          <a:srcRect/>
          <a:stretch/>
        </p:blipFill>
        <p:spPr>
          <a:xfrm>
            <a:off x="0" y="-2"/>
            <a:ext cx="9144000" cy="338373"/>
          </a:xfrm>
          <a:prstGeom prst="rect">
            <a:avLst/>
          </a:prstGeom>
          <a:noFill/>
          <a:ln>
            <a:noFill/>
          </a:ln>
        </p:spPr>
      </p:pic>
      <p:sp>
        <p:nvSpPr>
          <p:cNvPr id="200" name="Shape 200"/>
          <p:cNvSpPr txBox="1"/>
          <p:nvPr/>
        </p:nvSpPr>
        <p:spPr>
          <a:xfrm>
            <a:off x="228600" y="1036995"/>
            <a:ext cx="7896148" cy="2895600"/>
          </a:xfrm>
          <a:prstGeom prst="rect">
            <a:avLst/>
          </a:prstGeom>
          <a:noFill/>
          <a:ln>
            <a:noFill/>
          </a:ln>
        </p:spPr>
        <p:txBody>
          <a:bodyPr lIns="91425" tIns="91425" rIns="91425" bIns="91425" anchor="t" anchorCtr="0">
            <a:noAutofit/>
          </a:bodyPr>
          <a:lstStyle/>
          <a:p>
            <a:pPr marL="342900" marR="0" lvl="0" indent="-342900" algn="l" rtl="0">
              <a:lnSpc>
                <a:spcPct val="100000"/>
              </a:lnSpc>
              <a:spcBef>
                <a:spcPts val="0"/>
              </a:spcBef>
              <a:spcAft>
                <a:spcPts val="0"/>
              </a:spcAft>
              <a:buClr>
                <a:srgbClr val="000000"/>
              </a:buClr>
              <a:buSzPct val="100000"/>
              <a:buFont typeface="Arial"/>
              <a:buChar char="•"/>
            </a:pPr>
            <a:r>
              <a:rPr lang="en" sz="2000" b="0" i="0" u="none" strike="noStrike" cap="none">
                <a:solidFill>
                  <a:srgbClr val="000000"/>
                </a:solidFill>
                <a:latin typeface="Verdana"/>
                <a:ea typeface="Verdana"/>
                <a:cs typeface="Verdana"/>
                <a:sym typeface="Verdana"/>
              </a:rPr>
              <a:t>The Vice President is in </a:t>
            </a:r>
            <a:r>
              <a:rPr lang="en" sz="2000" b="0" i="1" u="none" strike="noStrike" cap="none">
                <a:solidFill>
                  <a:srgbClr val="000000"/>
                </a:solidFill>
                <a:latin typeface="Verdana"/>
                <a:ea typeface="Verdana"/>
                <a:cs typeface="Verdana"/>
                <a:sym typeface="Verdana"/>
              </a:rPr>
              <a:t>charge</a:t>
            </a:r>
            <a:r>
              <a:rPr lang="en" sz="2000" b="0" i="0" u="none" strike="noStrike" cap="none">
                <a:solidFill>
                  <a:srgbClr val="000000"/>
                </a:solidFill>
                <a:latin typeface="Verdana"/>
                <a:ea typeface="Verdana"/>
                <a:cs typeface="Verdana"/>
                <a:sym typeface="Verdana"/>
              </a:rPr>
              <a:t> of managing the committees system; they </a:t>
            </a:r>
            <a:r>
              <a:rPr lang="en" sz="2000" b="0" i="1" u="none" strike="noStrike" cap="none">
                <a:solidFill>
                  <a:srgbClr val="000000"/>
                </a:solidFill>
                <a:latin typeface="Verdana"/>
                <a:ea typeface="Verdana"/>
                <a:cs typeface="Verdana"/>
                <a:sym typeface="Verdana"/>
              </a:rPr>
              <a:t>advise</a:t>
            </a:r>
            <a:r>
              <a:rPr lang="en" sz="2000" b="0" i="0" u="none" strike="noStrike" cap="none">
                <a:solidFill>
                  <a:srgbClr val="000000"/>
                </a:solidFill>
                <a:latin typeface="Verdana"/>
                <a:ea typeface="Verdana"/>
                <a:cs typeface="Verdana"/>
                <a:sym typeface="Verdana"/>
              </a:rPr>
              <a:t> committees. </a:t>
            </a:r>
          </a:p>
          <a:p>
            <a:pPr marL="0" marR="0" lvl="0" indent="0" algn="l" rtl="0">
              <a:lnSpc>
                <a:spcPct val="100000"/>
              </a:lnSpc>
              <a:spcBef>
                <a:spcPts val="1200"/>
              </a:spcBef>
              <a:spcAft>
                <a:spcPts val="0"/>
              </a:spcAft>
              <a:buClr>
                <a:srgbClr val="000000"/>
              </a:buClr>
              <a:buSzPct val="25000"/>
              <a:buFont typeface="Verdana"/>
              <a:buNone/>
            </a:pPr>
            <a:r>
              <a:rPr lang="en" sz="2000" b="0" i="0" u="none" strike="noStrike" cap="none">
                <a:solidFill>
                  <a:srgbClr val="000000"/>
                </a:solidFill>
                <a:latin typeface="Verdana"/>
                <a:ea typeface="Verdana"/>
                <a:cs typeface="Verdana"/>
                <a:sym typeface="Verdana"/>
              </a:rPr>
              <a:t>	-  Attend monthly committee meetings</a:t>
            </a:r>
          </a:p>
          <a:p>
            <a:pPr marL="0" marR="0" lvl="0" indent="0" algn="l" rtl="0">
              <a:lnSpc>
                <a:spcPct val="100000"/>
              </a:lnSpc>
              <a:spcBef>
                <a:spcPts val="1200"/>
              </a:spcBef>
              <a:spcAft>
                <a:spcPts val="0"/>
              </a:spcAft>
              <a:buClr>
                <a:srgbClr val="000000"/>
              </a:buClr>
              <a:buSzPct val="25000"/>
              <a:buFont typeface="Verdana"/>
              <a:buNone/>
            </a:pPr>
            <a:r>
              <a:rPr lang="en" sz="2000" b="0" i="0" u="none" strike="noStrike" cap="none">
                <a:solidFill>
                  <a:srgbClr val="000000"/>
                </a:solidFill>
                <a:latin typeface="Verdana"/>
                <a:ea typeface="Verdana"/>
                <a:cs typeface="Verdana"/>
                <a:sym typeface="Verdana"/>
              </a:rPr>
              <a:t>	-  Ensure work is completed and committees 	  	   progress towards their goals</a:t>
            </a:r>
          </a:p>
          <a:p>
            <a:pPr marL="457200" marR="0" lvl="1" indent="0" algn="l" rtl="0">
              <a:lnSpc>
                <a:spcPct val="100000"/>
              </a:lnSpc>
              <a:spcBef>
                <a:spcPts val="1200"/>
              </a:spcBef>
              <a:spcAft>
                <a:spcPts val="0"/>
              </a:spcAft>
              <a:buClr>
                <a:srgbClr val="000000"/>
              </a:buClr>
              <a:buSzPct val="25000"/>
              <a:buFont typeface="Verdana"/>
              <a:buNone/>
            </a:pPr>
            <a:r>
              <a:rPr lang="en" sz="2000" b="0" i="0" u="none" strike="noStrike" cap="none">
                <a:solidFill>
                  <a:srgbClr val="000000"/>
                </a:solidFill>
                <a:latin typeface="Verdana"/>
                <a:ea typeface="Verdana"/>
                <a:cs typeface="Verdana"/>
                <a:sym typeface="Verdana"/>
              </a:rPr>
              <a:t>	-  Help committee chairs and members with any 		   problems they may have. </a:t>
            </a:r>
          </a:p>
          <a:p>
            <a:pPr marL="457200" marR="0" lvl="0" indent="0" algn="l" rtl="0">
              <a:lnSpc>
                <a:spcPct val="100000"/>
              </a:lnSpc>
              <a:spcBef>
                <a:spcPts val="1200"/>
              </a:spcBef>
              <a:spcAft>
                <a:spcPts val="0"/>
              </a:spcAft>
              <a:buClr>
                <a:srgbClr val="000000"/>
              </a:buClr>
              <a:buFont typeface="Arial"/>
              <a:buNone/>
            </a:pPr>
            <a:endParaRPr sz="1600" b="0" i="0" u="none" strike="noStrike" cap="none">
              <a:solidFill>
                <a:srgbClr val="000000"/>
              </a:solidFill>
              <a:latin typeface="Arial"/>
              <a:ea typeface="Arial"/>
              <a:cs typeface="Arial"/>
              <a:sym typeface="Arial"/>
            </a:endParaRPr>
          </a:p>
        </p:txBody>
      </p:sp>
      <p:sp>
        <p:nvSpPr>
          <p:cNvPr id="201" name="Shape 201"/>
          <p:cNvSpPr txBox="1"/>
          <p:nvPr/>
        </p:nvSpPr>
        <p:spPr>
          <a:xfrm>
            <a:off x="0" y="188991"/>
            <a:ext cx="7086600" cy="8127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Verdana"/>
              <a:buNone/>
            </a:pPr>
            <a:r>
              <a:rPr lang="en" sz="3600" b="0" i="0" u="none" strike="noStrike" cap="none">
                <a:solidFill>
                  <a:srgbClr val="000000"/>
                </a:solidFill>
                <a:latin typeface="Verdana"/>
                <a:ea typeface="Verdana"/>
                <a:cs typeface="Verdana"/>
                <a:sym typeface="Verdana"/>
              </a:rPr>
              <a:t>Vice President &amp; Committees</a:t>
            </a:r>
          </a:p>
        </p:txBody>
      </p:sp>
      <p:pic>
        <p:nvPicPr>
          <p:cNvPr id="202" name="Shape 202"/>
          <p:cNvPicPr preferRelativeResize="0"/>
          <p:nvPr/>
        </p:nvPicPr>
        <p:blipFill rotWithShape="1">
          <a:blip r:embed="rId5">
            <a:alphaModFix/>
          </a:blip>
          <a:srcRect/>
          <a:stretch/>
        </p:blipFill>
        <p:spPr>
          <a:xfrm>
            <a:off x="7467600" y="347196"/>
            <a:ext cx="1550424" cy="717423"/>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pic>
        <p:nvPicPr>
          <p:cNvPr id="207" name="Shape 207"/>
          <p:cNvPicPr preferRelativeResize="0"/>
          <p:nvPr/>
        </p:nvPicPr>
        <p:blipFill rotWithShape="1">
          <a:blip r:embed="rId3">
            <a:alphaModFix/>
          </a:blip>
          <a:srcRect/>
          <a:stretch/>
        </p:blipFill>
        <p:spPr>
          <a:xfrm>
            <a:off x="0" y="4084850"/>
            <a:ext cx="9144000" cy="1086874"/>
          </a:xfrm>
          <a:prstGeom prst="rect">
            <a:avLst/>
          </a:prstGeom>
          <a:noFill/>
          <a:ln>
            <a:noFill/>
          </a:ln>
        </p:spPr>
      </p:pic>
      <p:pic>
        <p:nvPicPr>
          <p:cNvPr id="208" name="Shape 208"/>
          <p:cNvPicPr preferRelativeResize="0"/>
          <p:nvPr/>
        </p:nvPicPr>
        <p:blipFill rotWithShape="1">
          <a:blip r:embed="rId4">
            <a:alphaModFix/>
          </a:blip>
          <a:srcRect/>
          <a:stretch/>
        </p:blipFill>
        <p:spPr>
          <a:xfrm>
            <a:off x="0" y="-2"/>
            <a:ext cx="9144000" cy="338373"/>
          </a:xfrm>
          <a:prstGeom prst="rect">
            <a:avLst/>
          </a:prstGeom>
          <a:noFill/>
          <a:ln>
            <a:noFill/>
          </a:ln>
        </p:spPr>
      </p:pic>
      <p:sp>
        <p:nvSpPr>
          <p:cNvPr id="209" name="Shape 209"/>
          <p:cNvSpPr txBox="1"/>
          <p:nvPr/>
        </p:nvSpPr>
        <p:spPr>
          <a:xfrm>
            <a:off x="228600" y="1541541"/>
            <a:ext cx="7896148" cy="2391053"/>
          </a:xfrm>
          <a:prstGeom prst="rect">
            <a:avLst/>
          </a:prstGeom>
          <a:noFill/>
          <a:ln>
            <a:noFill/>
          </a:ln>
        </p:spPr>
        <p:txBody>
          <a:bodyPr lIns="91425" tIns="91425" rIns="91425" bIns="91425" anchor="t" anchorCtr="0">
            <a:noAutofit/>
          </a:bodyPr>
          <a:lstStyle/>
          <a:p>
            <a:pPr marL="457200" marR="0" lvl="0" indent="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Verdana"/>
              <a:ea typeface="Verdana"/>
              <a:cs typeface="Verdana"/>
              <a:sym typeface="Verdana"/>
            </a:endParaRPr>
          </a:p>
        </p:txBody>
      </p:sp>
      <p:sp>
        <p:nvSpPr>
          <p:cNvPr id="210" name="Shape 210"/>
          <p:cNvSpPr txBox="1"/>
          <p:nvPr/>
        </p:nvSpPr>
        <p:spPr>
          <a:xfrm>
            <a:off x="838200" y="1266705"/>
            <a:ext cx="7323763" cy="1914643"/>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Verdana"/>
              <a:buNone/>
            </a:pPr>
            <a:r>
              <a:rPr lang="en" sz="4400" b="0" i="0" u="none" strike="noStrike" cap="none">
                <a:solidFill>
                  <a:srgbClr val="000000"/>
                </a:solidFill>
                <a:latin typeface="Verdana"/>
                <a:ea typeface="Verdana"/>
                <a:cs typeface="Verdana"/>
                <a:sym typeface="Verdana"/>
              </a:rPr>
              <a:t>Distinguished Club Vice President  </a:t>
            </a:r>
          </a:p>
        </p:txBody>
      </p:sp>
      <p:pic>
        <p:nvPicPr>
          <p:cNvPr id="211" name="Shape 211"/>
          <p:cNvPicPr preferRelativeResize="0"/>
          <p:nvPr/>
        </p:nvPicPr>
        <p:blipFill rotWithShape="1">
          <a:blip r:embed="rId5">
            <a:alphaModFix/>
          </a:blip>
          <a:srcRect/>
          <a:stretch/>
        </p:blipFill>
        <p:spPr>
          <a:xfrm>
            <a:off x="7467600" y="347196"/>
            <a:ext cx="1550424" cy="717423"/>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pic>
        <p:nvPicPr>
          <p:cNvPr id="216" name="Shape 216"/>
          <p:cNvPicPr preferRelativeResize="0"/>
          <p:nvPr/>
        </p:nvPicPr>
        <p:blipFill rotWithShape="1">
          <a:blip r:embed="rId3">
            <a:alphaModFix/>
          </a:blip>
          <a:srcRect/>
          <a:stretch/>
        </p:blipFill>
        <p:spPr>
          <a:xfrm>
            <a:off x="0" y="4084850"/>
            <a:ext cx="9144000" cy="1086874"/>
          </a:xfrm>
          <a:prstGeom prst="rect">
            <a:avLst/>
          </a:prstGeom>
          <a:noFill/>
          <a:ln>
            <a:noFill/>
          </a:ln>
        </p:spPr>
      </p:pic>
      <p:pic>
        <p:nvPicPr>
          <p:cNvPr id="217" name="Shape 217"/>
          <p:cNvPicPr preferRelativeResize="0"/>
          <p:nvPr/>
        </p:nvPicPr>
        <p:blipFill rotWithShape="1">
          <a:blip r:embed="rId4">
            <a:alphaModFix/>
          </a:blip>
          <a:srcRect/>
          <a:stretch/>
        </p:blipFill>
        <p:spPr>
          <a:xfrm>
            <a:off x="0" y="-2"/>
            <a:ext cx="9144000" cy="338373"/>
          </a:xfrm>
          <a:prstGeom prst="rect">
            <a:avLst/>
          </a:prstGeom>
          <a:noFill/>
          <a:ln>
            <a:noFill/>
          </a:ln>
        </p:spPr>
      </p:pic>
      <p:sp>
        <p:nvSpPr>
          <p:cNvPr id="218" name="Shape 218"/>
          <p:cNvSpPr txBox="1"/>
          <p:nvPr/>
        </p:nvSpPr>
        <p:spPr>
          <a:xfrm>
            <a:off x="228600" y="1541541"/>
            <a:ext cx="7896148" cy="2391053"/>
          </a:xfrm>
          <a:prstGeom prst="rect">
            <a:avLst/>
          </a:prstGeom>
          <a:noFill/>
          <a:ln>
            <a:noFill/>
          </a:ln>
        </p:spPr>
        <p:txBody>
          <a:bodyPr lIns="91425" tIns="91425" rIns="91425" bIns="91425" anchor="t" anchorCtr="0">
            <a:noAutofit/>
          </a:bodyPr>
          <a:lstStyle/>
          <a:p>
            <a:pPr marL="457200" marR="0" lvl="0" indent="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Verdana"/>
              <a:ea typeface="Verdana"/>
              <a:cs typeface="Verdana"/>
              <a:sym typeface="Verdana"/>
            </a:endParaRPr>
          </a:p>
        </p:txBody>
      </p:sp>
      <p:sp>
        <p:nvSpPr>
          <p:cNvPr id="219" name="Shape 219"/>
          <p:cNvSpPr txBox="1"/>
          <p:nvPr/>
        </p:nvSpPr>
        <p:spPr>
          <a:xfrm>
            <a:off x="0" y="1055793"/>
            <a:ext cx="8578702" cy="4575629"/>
          </a:xfrm>
          <a:prstGeom prst="rect">
            <a:avLst/>
          </a:prstGeom>
          <a:noFill/>
          <a:ln>
            <a:noFill/>
          </a:ln>
        </p:spPr>
        <p:txBody>
          <a:bodyPr lIns="91425" tIns="91425" rIns="91425" bIns="91425" anchor="t" anchorCtr="0">
            <a:noAutofit/>
          </a:bodyPr>
          <a:lstStyle/>
          <a:p>
            <a:pPr marL="571500" marR="0" lvl="0" indent="-571500" algn="l" rtl="0">
              <a:lnSpc>
                <a:spcPct val="100000"/>
              </a:lnSpc>
              <a:spcBef>
                <a:spcPts val="0"/>
              </a:spcBef>
              <a:spcAft>
                <a:spcPts val="0"/>
              </a:spcAft>
              <a:buClr>
                <a:srgbClr val="000000"/>
              </a:buClr>
              <a:buSzPct val="100000"/>
              <a:buFont typeface="Arial"/>
              <a:buChar char="•"/>
            </a:pPr>
            <a:r>
              <a:rPr lang="en" sz="2400" b="0" i="0" u="none" strike="noStrike" cap="none">
                <a:solidFill>
                  <a:srgbClr val="000000"/>
                </a:solidFill>
                <a:latin typeface="Verdana"/>
                <a:ea typeface="Verdana"/>
                <a:cs typeface="Verdana"/>
                <a:sym typeface="Verdana"/>
              </a:rPr>
              <a:t>Exhibits constructive leadership at all times</a:t>
            </a:r>
          </a:p>
          <a:p>
            <a:pPr marL="0" marR="0" lvl="0" indent="0" algn="l" rtl="0">
              <a:lnSpc>
                <a:spcPct val="100000"/>
              </a:lnSpc>
              <a:spcBef>
                <a:spcPts val="0"/>
              </a:spcBef>
              <a:spcAft>
                <a:spcPts val="0"/>
              </a:spcAft>
              <a:buClr>
                <a:srgbClr val="000000"/>
              </a:buClr>
              <a:buFont typeface="Arial"/>
              <a:buNone/>
            </a:pPr>
            <a:endParaRPr lang="en-US" sz="2400" b="0" i="0" u="none" strike="noStrike" cap="none">
              <a:solidFill>
                <a:srgbClr val="000000"/>
              </a:solidFill>
              <a:latin typeface="Verdana"/>
              <a:ea typeface="Verdana"/>
              <a:cs typeface="Verdana"/>
              <a:sym typeface="Verdana"/>
            </a:endParaRPr>
          </a:p>
          <a:p>
            <a:pPr marL="571500" marR="0" lvl="0" indent="-571500" algn="l" rtl="0">
              <a:lnSpc>
                <a:spcPct val="150000"/>
              </a:lnSpc>
              <a:spcBef>
                <a:spcPts val="0"/>
              </a:spcBef>
              <a:spcAft>
                <a:spcPts val="0"/>
              </a:spcAft>
              <a:buClr>
                <a:srgbClr val="000000"/>
              </a:buClr>
              <a:buSzPct val="100000"/>
              <a:buFont typeface="Arial"/>
              <a:buChar char="•"/>
            </a:pPr>
            <a:r>
              <a:rPr lang="en" sz="2400" b="0" i="0" u="none" strike="noStrike" cap="none">
                <a:solidFill>
                  <a:srgbClr val="000000"/>
                </a:solidFill>
                <a:latin typeface="Verdana"/>
                <a:ea typeface="Verdana"/>
                <a:cs typeface="Verdana"/>
                <a:sym typeface="Verdana"/>
              </a:rPr>
              <a:t>Supports Club President</a:t>
            </a:r>
          </a:p>
          <a:p>
            <a:pPr marL="0" marR="0" lvl="0" indent="0" algn="l" rtl="0">
              <a:lnSpc>
                <a:spcPct val="150000"/>
              </a:lnSpc>
              <a:spcBef>
                <a:spcPts val="0"/>
              </a:spcBef>
              <a:spcAft>
                <a:spcPts val="0"/>
              </a:spcAft>
              <a:buClr>
                <a:srgbClr val="000000"/>
              </a:buClr>
              <a:buFont typeface="Arial"/>
              <a:buNone/>
            </a:pPr>
            <a:endParaRPr lang="en-US" sz="2400" b="0" i="0" u="none" strike="noStrike" cap="none">
              <a:solidFill>
                <a:srgbClr val="000000"/>
              </a:solidFill>
              <a:latin typeface="Verdana"/>
              <a:ea typeface="Verdana"/>
              <a:cs typeface="Verdana"/>
              <a:sym typeface="Verdana"/>
            </a:endParaRPr>
          </a:p>
          <a:p>
            <a:pPr marL="571500" marR="0" lvl="0" indent="-571500" algn="l" rtl="0">
              <a:lnSpc>
                <a:spcPct val="100000"/>
              </a:lnSpc>
              <a:spcBef>
                <a:spcPts val="0"/>
              </a:spcBef>
              <a:spcAft>
                <a:spcPts val="0"/>
              </a:spcAft>
              <a:buClr>
                <a:srgbClr val="000000"/>
              </a:buClr>
              <a:buSzPct val="100000"/>
              <a:buFont typeface="Arial"/>
              <a:buChar char="•"/>
            </a:pPr>
            <a:r>
              <a:rPr lang="en" sz="2400" b="0" i="0" u="none" strike="noStrike" cap="none">
                <a:solidFill>
                  <a:srgbClr val="000000"/>
                </a:solidFill>
                <a:latin typeface="Verdana"/>
                <a:ea typeface="Verdana"/>
                <a:cs typeface="Verdana"/>
                <a:sym typeface="Verdana"/>
              </a:rPr>
              <a:t>Actively participates in club service projects </a:t>
            </a:r>
          </a:p>
          <a:p>
            <a:pPr marL="0" marR="0" lvl="0" indent="0" algn="l" rtl="0">
              <a:lnSpc>
                <a:spcPct val="100000"/>
              </a:lnSpc>
              <a:spcBef>
                <a:spcPts val="0"/>
              </a:spcBef>
              <a:spcAft>
                <a:spcPts val="0"/>
              </a:spcAft>
              <a:buClr>
                <a:srgbClr val="000000"/>
              </a:buClr>
              <a:buSzPct val="25000"/>
              <a:buFont typeface="Verdana"/>
              <a:buNone/>
            </a:pPr>
            <a:r>
              <a:rPr lang="en" sz="2400" b="0" i="0" u="none" strike="noStrike" cap="none">
                <a:solidFill>
                  <a:srgbClr val="000000"/>
                </a:solidFill>
                <a:latin typeface="Verdana"/>
                <a:ea typeface="Verdana"/>
                <a:cs typeface="Verdana"/>
                <a:sym typeface="Verdana"/>
              </a:rPr>
              <a:t>	* At least 75 service hours</a:t>
            </a:r>
          </a:p>
          <a:p>
            <a:pPr marL="0" marR="0" lvl="0" indent="0" algn="l" rtl="0">
              <a:lnSpc>
                <a:spcPct val="100000"/>
              </a:lnSpc>
              <a:spcBef>
                <a:spcPts val="0"/>
              </a:spcBef>
              <a:spcAft>
                <a:spcPts val="0"/>
              </a:spcAft>
              <a:buClr>
                <a:srgbClr val="000000"/>
              </a:buClr>
              <a:buFont typeface="Arial"/>
              <a:buNone/>
            </a:pPr>
            <a:endParaRPr lang="en-US" sz="1050" b="0" i="0" u="none" strike="noStrike" cap="none">
              <a:solidFill>
                <a:srgbClr val="000000"/>
              </a:solidFill>
              <a:latin typeface="Verdana"/>
              <a:ea typeface="Verdana"/>
              <a:cs typeface="Verdana"/>
              <a:sym typeface="Verdana"/>
            </a:endParaRPr>
          </a:p>
          <a:p>
            <a:pPr marL="571500" marR="0" lvl="0" indent="-571500" algn="l" rtl="0">
              <a:lnSpc>
                <a:spcPct val="100000"/>
              </a:lnSpc>
              <a:spcBef>
                <a:spcPts val="0"/>
              </a:spcBef>
              <a:spcAft>
                <a:spcPts val="0"/>
              </a:spcAft>
              <a:buClr>
                <a:srgbClr val="000000"/>
              </a:buClr>
              <a:buSzPct val="100000"/>
              <a:buFont typeface="Arial"/>
              <a:buChar char="•"/>
            </a:pPr>
            <a:endParaRPr lang="en" sz="2000" b="0" i="0" u="none" strike="noStrike" cap="none">
              <a:solidFill>
                <a:srgbClr val="000000"/>
              </a:solidFill>
              <a:latin typeface="Verdana"/>
              <a:ea typeface="Verdana"/>
              <a:cs typeface="Verdana"/>
              <a:sym typeface="Verdana"/>
            </a:endParaRPr>
          </a:p>
          <a:p>
            <a:pPr marL="571500" marR="0" lvl="0" indent="-571500" algn="l" rtl="0">
              <a:lnSpc>
                <a:spcPct val="100000"/>
              </a:lnSpc>
              <a:spcBef>
                <a:spcPts val="0"/>
              </a:spcBef>
              <a:spcAft>
                <a:spcPts val="0"/>
              </a:spcAft>
              <a:buClr>
                <a:srgbClr val="000000"/>
              </a:buClr>
              <a:buFont typeface="Arial"/>
              <a:buNone/>
            </a:pPr>
            <a:endParaRPr sz="2000" b="0" i="0" u="none" strike="noStrike" cap="none">
              <a:solidFill>
                <a:srgbClr val="000000"/>
              </a:solidFill>
              <a:latin typeface="Verdana"/>
              <a:ea typeface="Verdana"/>
              <a:cs typeface="Verdana"/>
              <a:sym typeface="Verdana"/>
            </a:endParaRPr>
          </a:p>
        </p:txBody>
      </p:sp>
      <p:pic>
        <p:nvPicPr>
          <p:cNvPr id="220" name="Shape 220"/>
          <p:cNvPicPr preferRelativeResize="0"/>
          <p:nvPr/>
        </p:nvPicPr>
        <p:blipFill rotWithShape="1">
          <a:blip r:embed="rId5">
            <a:alphaModFix/>
          </a:blip>
          <a:srcRect/>
          <a:stretch/>
        </p:blipFill>
        <p:spPr>
          <a:xfrm>
            <a:off x="7829550" y="338370"/>
            <a:ext cx="1264674" cy="565167"/>
          </a:xfrm>
          <a:prstGeom prst="rect">
            <a:avLst/>
          </a:prstGeom>
          <a:noFill/>
          <a:ln>
            <a:noFill/>
          </a:ln>
        </p:spPr>
      </p:pic>
      <p:sp>
        <p:nvSpPr>
          <p:cNvPr id="221" name="Shape 221"/>
          <p:cNvSpPr txBox="1"/>
          <p:nvPr/>
        </p:nvSpPr>
        <p:spPr>
          <a:xfrm>
            <a:off x="0" y="221083"/>
            <a:ext cx="5638800" cy="646331"/>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000000"/>
              </a:buClr>
              <a:buSzPct val="25000"/>
              <a:buFont typeface="Verdana"/>
              <a:buNone/>
            </a:pPr>
            <a:r>
              <a:rPr lang="en" sz="3600" b="0" i="0" u="none" strike="noStrike" cap="none">
                <a:solidFill>
                  <a:srgbClr val="000000"/>
                </a:solidFill>
                <a:latin typeface="Verdana"/>
                <a:ea typeface="Verdana"/>
                <a:cs typeface="Verdana"/>
                <a:sym typeface="Verdana"/>
              </a:rPr>
              <a:t> Requirements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pic>
        <p:nvPicPr>
          <p:cNvPr id="63" name="Shape 63"/>
          <p:cNvPicPr preferRelativeResize="0"/>
          <p:nvPr/>
        </p:nvPicPr>
        <p:blipFill rotWithShape="1">
          <a:blip r:embed="rId3">
            <a:alphaModFix/>
          </a:blip>
          <a:srcRect/>
          <a:stretch/>
        </p:blipFill>
        <p:spPr>
          <a:xfrm>
            <a:off x="0" y="4084850"/>
            <a:ext cx="9144000" cy="1086874"/>
          </a:xfrm>
          <a:prstGeom prst="rect">
            <a:avLst/>
          </a:prstGeom>
          <a:noFill/>
          <a:ln>
            <a:noFill/>
          </a:ln>
        </p:spPr>
      </p:pic>
      <p:pic>
        <p:nvPicPr>
          <p:cNvPr id="64" name="Shape 64"/>
          <p:cNvPicPr preferRelativeResize="0"/>
          <p:nvPr/>
        </p:nvPicPr>
        <p:blipFill rotWithShape="1">
          <a:blip r:embed="rId4">
            <a:alphaModFix/>
          </a:blip>
          <a:srcRect/>
          <a:stretch/>
        </p:blipFill>
        <p:spPr>
          <a:xfrm>
            <a:off x="0" y="-2"/>
            <a:ext cx="9144000" cy="338373"/>
          </a:xfrm>
          <a:prstGeom prst="rect">
            <a:avLst/>
          </a:prstGeom>
          <a:noFill/>
          <a:ln>
            <a:noFill/>
          </a:ln>
        </p:spPr>
      </p:pic>
      <p:sp>
        <p:nvSpPr>
          <p:cNvPr id="65" name="Shape 65"/>
          <p:cNvSpPr txBox="1"/>
          <p:nvPr/>
        </p:nvSpPr>
        <p:spPr>
          <a:xfrm>
            <a:off x="418552" y="787289"/>
            <a:ext cx="8306894" cy="2895600"/>
          </a:xfrm>
          <a:prstGeom prst="rect">
            <a:avLst/>
          </a:prstGeom>
          <a:noFill/>
          <a:ln>
            <a:noFill/>
          </a:ln>
        </p:spPr>
        <p:txBody>
          <a:bodyPr lIns="91425" tIns="91425" rIns="91425" bIns="91425" anchor="t" anchorCtr="0">
            <a:noAutofit/>
          </a:bodyPr>
          <a:lstStyle/>
          <a:p>
            <a:pPr marL="342900" marR="0" lvl="0" indent="-342900" algn="l" rtl="0">
              <a:lnSpc>
                <a:spcPct val="100000"/>
              </a:lnSpc>
              <a:spcBef>
                <a:spcPts val="0"/>
              </a:spcBef>
              <a:spcAft>
                <a:spcPts val="0"/>
              </a:spcAft>
              <a:buClr>
                <a:srgbClr val="000000"/>
              </a:buClr>
              <a:buSzPct val="100000"/>
              <a:buFont typeface="Arial"/>
              <a:buChar char="•"/>
            </a:pPr>
            <a:r>
              <a:rPr lang="en" sz="2000" b="0" i="0" u="none" strike="noStrike" cap="none">
                <a:solidFill>
                  <a:srgbClr val="000000"/>
                </a:solidFill>
                <a:latin typeface="Verdana"/>
                <a:ea typeface="Verdana"/>
                <a:cs typeface="Verdana"/>
                <a:sym typeface="Verdana"/>
              </a:rPr>
              <a:t>Assist the president</a:t>
            </a:r>
          </a:p>
          <a:p>
            <a:pPr marL="342900" marR="0" lvl="0" indent="-342900" algn="l" rtl="0">
              <a:lnSpc>
                <a:spcPct val="100000"/>
              </a:lnSpc>
              <a:spcBef>
                <a:spcPts val="1200"/>
              </a:spcBef>
              <a:spcAft>
                <a:spcPts val="0"/>
              </a:spcAft>
              <a:buClr>
                <a:srgbClr val="000000"/>
              </a:buClr>
              <a:buSzPct val="100000"/>
              <a:buFont typeface="Arial"/>
              <a:buChar char="•"/>
            </a:pPr>
            <a:r>
              <a:rPr lang="en" sz="2000" b="0" i="0" u="none" strike="noStrike" cap="none">
                <a:solidFill>
                  <a:srgbClr val="000000"/>
                </a:solidFill>
                <a:latin typeface="Verdana"/>
                <a:ea typeface="Verdana"/>
                <a:cs typeface="Verdana"/>
                <a:sym typeface="Verdana"/>
              </a:rPr>
              <a:t>Be prepared to administer the club in absence of president</a:t>
            </a:r>
          </a:p>
          <a:p>
            <a:pPr marL="342900" marR="0" lvl="0" indent="-342900" algn="l" rtl="0">
              <a:lnSpc>
                <a:spcPct val="100000"/>
              </a:lnSpc>
              <a:spcBef>
                <a:spcPts val="1200"/>
              </a:spcBef>
              <a:spcAft>
                <a:spcPts val="0"/>
              </a:spcAft>
              <a:buClr>
                <a:srgbClr val="000000"/>
              </a:buClr>
              <a:buSzPct val="100000"/>
              <a:buFont typeface="Arial"/>
              <a:buChar char="•"/>
            </a:pPr>
            <a:r>
              <a:rPr lang="en" sz="2000" b="0" i="0" u="none" strike="noStrike" cap="none">
                <a:solidFill>
                  <a:srgbClr val="000000"/>
                </a:solidFill>
                <a:latin typeface="Verdana"/>
                <a:ea typeface="Verdana"/>
                <a:cs typeface="Verdana"/>
                <a:sym typeface="Verdana"/>
              </a:rPr>
              <a:t>Lead the other officers and assist them in their duties. Be the “executor”</a:t>
            </a:r>
          </a:p>
          <a:p>
            <a:pPr marL="571500" marR="0" lvl="3" indent="0" algn="l" rtl="0">
              <a:lnSpc>
                <a:spcPct val="100000"/>
              </a:lnSpc>
              <a:spcBef>
                <a:spcPts val="1200"/>
              </a:spcBef>
              <a:spcAft>
                <a:spcPts val="0"/>
              </a:spcAft>
              <a:buClr>
                <a:srgbClr val="000000"/>
              </a:buClr>
              <a:buSzPct val="25000"/>
              <a:buFont typeface="Verdana"/>
              <a:buNone/>
            </a:pPr>
            <a:r>
              <a:rPr lang="en" sz="2000" b="0" i="0" u="none" strike="noStrike" cap="none">
                <a:solidFill>
                  <a:srgbClr val="000000"/>
                </a:solidFill>
                <a:latin typeface="Verdana"/>
                <a:ea typeface="Verdana"/>
                <a:cs typeface="Verdana"/>
                <a:sym typeface="Verdana"/>
              </a:rPr>
              <a:t>- Ensure that attendance is taken at meetings</a:t>
            </a:r>
          </a:p>
          <a:p>
            <a:pPr marL="571500" marR="0" lvl="3" indent="0" algn="l" rtl="0">
              <a:lnSpc>
                <a:spcPct val="100000"/>
              </a:lnSpc>
              <a:spcBef>
                <a:spcPts val="1200"/>
              </a:spcBef>
              <a:spcAft>
                <a:spcPts val="0"/>
              </a:spcAft>
              <a:buClr>
                <a:srgbClr val="000000"/>
              </a:buClr>
              <a:buSzPct val="25000"/>
              <a:buFont typeface="Verdana"/>
              <a:buNone/>
            </a:pPr>
            <a:r>
              <a:rPr lang="en" sz="2000" b="0" i="0" u="none" strike="noStrike" cap="none">
                <a:solidFill>
                  <a:srgbClr val="000000"/>
                </a:solidFill>
                <a:latin typeface="Verdana"/>
                <a:ea typeface="Verdana"/>
                <a:cs typeface="Verdana"/>
                <a:sym typeface="Verdana"/>
              </a:rPr>
              <a:t>- Ensure that a newsletter is produced</a:t>
            </a:r>
          </a:p>
          <a:p>
            <a:pPr marL="571500" marR="0" lvl="3" indent="0" algn="l" rtl="0">
              <a:lnSpc>
                <a:spcPct val="100000"/>
              </a:lnSpc>
              <a:spcBef>
                <a:spcPts val="1200"/>
              </a:spcBef>
              <a:spcAft>
                <a:spcPts val="0"/>
              </a:spcAft>
              <a:buClr>
                <a:srgbClr val="000000"/>
              </a:buClr>
              <a:buSzPct val="25000"/>
              <a:buFont typeface="Verdana"/>
              <a:buNone/>
            </a:pPr>
            <a:r>
              <a:rPr lang="en" sz="2000" b="0" i="0" u="none" strike="noStrike" cap="none">
                <a:solidFill>
                  <a:srgbClr val="000000"/>
                </a:solidFill>
                <a:latin typeface="Verdana"/>
                <a:ea typeface="Verdana"/>
                <a:cs typeface="Verdana"/>
                <a:sym typeface="Verdana"/>
              </a:rPr>
              <a:t>- Ensure that dues are paid</a:t>
            </a:r>
          </a:p>
          <a:p>
            <a:pPr marL="457200" marR="0" lvl="0" indent="0" algn="l" rtl="0">
              <a:lnSpc>
                <a:spcPct val="100000"/>
              </a:lnSpc>
              <a:spcBef>
                <a:spcPts val="1200"/>
              </a:spcBef>
              <a:spcAft>
                <a:spcPts val="0"/>
              </a:spcAft>
              <a:buClr>
                <a:srgbClr val="000000"/>
              </a:buClr>
              <a:buFont typeface="Arial"/>
              <a:buNone/>
            </a:pPr>
            <a:endParaRPr sz="1800" b="0" i="0" u="none" strike="noStrike" cap="none">
              <a:solidFill>
                <a:srgbClr val="000000"/>
              </a:solidFill>
              <a:latin typeface="Arial"/>
              <a:ea typeface="Arial"/>
              <a:cs typeface="Arial"/>
              <a:sym typeface="Arial"/>
            </a:endParaRPr>
          </a:p>
        </p:txBody>
      </p:sp>
      <p:sp>
        <p:nvSpPr>
          <p:cNvPr id="66" name="Shape 66"/>
          <p:cNvSpPr txBox="1"/>
          <p:nvPr/>
        </p:nvSpPr>
        <p:spPr>
          <a:xfrm>
            <a:off x="0" y="192420"/>
            <a:ext cx="6552344" cy="8127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Verdana"/>
              <a:buNone/>
            </a:pPr>
            <a:r>
              <a:rPr lang="en" sz="3600" b="0" i="0" u="none" strike="noStrike" cap="none">
                <a:solidFill>
                  <a:srgbClr val="000000"/>
                </a:solidFill>
                <a:latin typeface="Verdana"/>
                <a:ea typeface="Verdana"/>
                <a:cs typeface="Verdana"/>
                <a:sym typeface="Verdana"/>
              </a:rPr>
              <a:t>General Duties</a:t>
            </a:r>
          </a:p>
        </p:txBody>
      </p:sp>
      <p:pic>
        <p:nvPicPr>
          <p:cNvPr id="67" name="Shape 67"/>
          <p:cNvPicPr preferRelativeResize="0"/>
          <p:nvPr/>
        </p:nvPicPr>
        <p:blipFill rotWithShape="1">
          <a:blip r:embed="rId5">
            <a:alphaModFix/>
          </a:blip>
          <a:srcRect/>
          <a:stretch/>
        </p:blipFill>
        <p:spPr>
          <a:xfrm>
            <a:off x="7467600" y="388521"/>
            <a:ext cx="1550424" cy="717423"/>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pic>
        <p:nvPicPr>
          <p:cNvPr id="216" name="Shape 216"/>
          <p:cNvPicPr preferRelativeResize="0"/>
          <p:nvPr/>
        </p:nvPicPr>
        <p:blipFill rotWithShape="1">
          <a:blip r:embed="rId3">
            <a:alphaModFix/>
          </a:blip>
          <a:srcRect/>
          <a:stretch/>
        </p:blipFill>
        <p:spPr>
          <a:xfrm>
            <a:off x="0" y="4084850"/>
            <a:ext cx="9144000" cy="1086874"/>
          </a:xfrm>
          <a:prstGeom prst="rect">
            <a:avLst/>
          </a:prstGeom>
          <a:noFill/>
          <a:ln>
            <a:noFill/>
          </a:ln>
        </p:spPr>
      </p:pic>
      <p:pic>
        <p:nvPicPr>
          <p:cNvPr id="217" name="Shape 217"/>
          <p:cNvPicPr preferRelativeResize="0"/>
          <p:nvPr/>
        </p:nvPicPr>
        <p:blipFill rotWithShape="1">
          <a:blip r:embed="rId4">
            <a:alphaModFix/>
          </a:blip>
          <a:srcRect/>
          <a:stretch/>
        </p:blipFill>
        <p:spPr>
          <a:xfrm>
            <a:off x="0" y="-2"/>
            <a:ext cx="9144000" cy="338373"/>
          </a:xfrm>
          <a:prstGeom prst="rect">
            <a:avLst/>
          </a:prstGeom>
          <a:noFill/>
          <a:ln>
            <a:noFill/>
          </a:ln>
        </p:spPr>
      </p:pic>
      <p:sp>
        <p:nvSpPr>
          <p:cNvPr id="218" name="Shape 218"/>
          <p:cNvSpPr txBox="1"/>
          <p:nvPr/>
        </p:nvSpPr>
        <p:spPr>
          <a:xfrm>
            <a:off x="228600" y="1541541"/>
            <a:ext cx="7896148" cy="2391053"/>
          </a:xfrm>
          <a:prstGeom prst="rect">
            <a:avLst/>
          </a:prstGeom>
          <a:noFill/>
          <a:ln>
            <a:noFill/>
          </a:ln>
        </p:spPr>
        <p:txBody>
          <a:bodyPr lIns="91425" tIns="91425" rIns="91425" bIns="91425" anchor="t" anchorCtr="0">
            <a:noAutofit/>
          </a:bodyPr>
          <a:lstStyle/>
          <a:p>
            <a:pPr marL="457200" marR="0" lvl="0" indent="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Verdana"/>
              <a:ea typeface="Verdana"/>
              <a:cs typeface="Verdana"/>
              <a:sym typeface="Verdana"/>
            </a:endParaRPr>
          </a:p>
        </p:txBody>
      </p:sp>
      <p:sp>
        <p:nvSpPr>
          <p:cNvPr id="219" name="Shape 219"/>
          <p:cNvSpPr txBox="1"/>
          <p:nvPr/>
        </p:nvSpPr>
        <p:spPr>
          <a:xfrm>
            <a:off x="94428" y="612978"/>
            <a:ext cx="8578702" cy="2942829"/>
          </a:xfrm>
          <a:prstGeom prst="rect">
            <a:avLst/>
          </a:prstGeom>
          <a:noFill/>
          <a:ln>
            <a:noFill/>
          </a:ln>
        </p:spPr>
        <p:txBody>
          <a:bodyPr lIns="91425" tIns="91425" rIns="91425" bIns="91425" anchor="t" anchorCtr="0">
            <a:noAutofit/>
          </a:bodyPr>
          <a:lstStyle/>
          <a:p>
            <a:pPr marR="0" lvl="0" algn="l" rtl="0">
              <a:lnSpc>
                <a:spcPct val="100000"/>
              </a:lnSpc>
              <a:spcBef>
                <a:spcPts val="0"/>
              </a:spcBef>
              <a:spcAft>
                <a:spcPts val="0"/>
              </a:spcAft>
              <a:buClr>
                <a:srgbClr val="000000"/>
              </a:buClr>
              <a:buSzPct val="100000"/>
            </a:pPr>
            <a:endParaRPr sz="2400" b="0" i="0" u="none" strike="noStrike" cap="none">
              <a:solidFill>
                <a:srgbClr val="000000"/>
              </a:solidFill>
              <a:latin typeface="Verdana"/>
              <a:ea typeface="Verdana"/>
              <a:cs typeface="Verdana"/>
              <a:sym typeface="Verdana"/>
            </a:endParaRPr>
          </a:p>
          <a:p>
            <a:pPr marL="571500" marR="0" lvl="0" indent="-571500" algn="l" rtl="0">
              <a:lnSpc>
                <a:spcPct val="100000"/>
              </a:lnSpc>
              <a:spcBef>
                <a:spcPts val="0"/>
              </a:spcBef>
              <a:spcAft>
                <a:spcPts val="0"/>
              </a:spcAft>
              <a:buClr>
                <a:srgbClr val="000000"/>
              </a:buClr>
              <a:buSzPct val="100000"/>
              <a:buFont typeface="Arial"/>
              <a:buChar char="•"/>
            </a:pPr>
            <a:r>
              <a:rPr lang="en" sz="2400" b="0" i="0" u="none" strike="noStrike" cap="none">
                <a:solidFill>
                  <a:srgbClr val="000000"/>
                </a:solidFill>
                <a:latin typeface="Verdana"/>
                <a:ea typeface="Verdana"/>
                <a:cs typeface="Verdana"/>
                <a:sym typeface="Verdana"/>
              </a:rPr>
              <a:t>Works to raise awareness of Governor’s Project &amp; Major Emphasis Project</a:t>
            </a:r>
          </a:p>
          <a:p>
            <a:pPr marL="0" marR="0" lvl="0" indent="0" algn="l" rtl="0">
              <a:lnSpc>
                <a:spcPct val="100000"/>
              </a:lnSpc>
              <a:spcBef>
                <a:spcPts val="0"/>
              </a:spcBef>
              <a:spcAft>
                <a:spcPts val="0"/>
              </a:spcAft>
              <a:buClr>
                <a:srgbClr val="000000"/>
              </a:buClr>
              <a:buFont typeface="Arial"/>
              <a:buNone/>
            </a:pPr>
            <a:endParaRPr sz="2400" b="0" i="0" u="none" strike="noStrike" cap="none">
              <a:solidFill>
                <a:srgbClr val="000000"/>
              </a:solidFill>
              <a:latin typeface="Verdana"/>
              <a:ea typeface="Verdana"/>
              <a:cs typeface="Verdana"/>
              <a:sym typeface="Verdana"/>
            </a:endParaRPr>
          </a:p>
          <a:p>
            <a:pPr marL="571500" marR="0" lvl="0" indent="-571500" algn="l" rtl="0">
              <a:lnSpc>
                <a:spcPct val="100000"/>
              </a:lnSpc>
              <a:spcBef>
                <a:spcPts val="0"/>
              </a:spcBef>
              <a:spcAft>
                <a:spcPts val="0"/>
              </a:spcAft>
              <a:buClr>
                <a:srgbClr val="000000"/>
              </a:buClr>
              <a:buSzPct val="100000"/>
              <a:buFont typeface="Arial"/>
              <a:buChar char="•"/>
            </a:pPr>
            <a:r>
              <a:rPr lang="en" sz="2400" b="0" i="0" u="none" strike="noStrike" cap="none">
                <a:solidFill>
                  <a:srgbClr val="000000"/>
                </a:solidFill>
                <a:latin typeface="Verdana"/>
                <a:ea typeface="Verdana"/>
                <a:cs typeface="Verdana"/>
                <a:sym typeface="Verdana"/>
              </a:rPr>
              <a:t>Encourages all committees</a:t>
            </a:r>
          </a:p>
          <a:p>
            <a:pPr marL="571500" marR="0" lvl="0" indent="-571500" algn="l" rtl="0">
              <a:lnSpc>
                <a:spcPct val="100000"/>
              </a:lnSpc>
              <a:spcBef>
                <a:spcPts val="0"/>
              </a:spcBef>
              <a:spcAft>
                <a:spcPts val="0"/>
              </a:spcAft>
              <a:buClr>
                <a:srgbClr val="000000"/>
              </a:buClr>
              <a:buFont typeface="Arial"/>
              <a:buNone/>
            </a:pPr>
            <a:endParaRPr sz="2400" b="0" i="0" u="none" strike="noStrike" cap="none">
              <a:solidFill>
                <a:srgbClr val="000000"/>
              </a:solidFill>
              <a:latin typeface="Verdana"/>
              <a:ea typeface="Verdana"/>
              <a:cs typeface="Verdana"/>
              <a:sym typeface="Verdana"/>
            </a:endParaRPr>
          </a:p>
          <a:p>
            <a:pPr marL="571500" marR="0" lvl="0" indent="-571500" algn="l" rtl="0">
              <a:lnSpc>
                <a:spcPct val="100000"/>
              </a:lnSpc>
              <a:spcBef>
                <a:spcPts val="0"/>
              </a:spcBef>
              <a:spcAft>
                <a:spcPts val="0"/>
              </a:spcAft>
              <a:buClr>
                <a:srgbClr val="000000"/>
              </a:buClr>
              <a:buSzPct val="100000"/>
              <a:buFont typeface="Arial"/>
              <a:buChar char="•"/>
            </a:pPr>
            <a:r>
              <a:rPr lang="en" sz="2400" b="0" i="0" u="none" strike="noStrike" cap="none">
                <a:solidFill>
                  <a:srgbClr val="000000"/>
                </a:solidFill>
                <a:latin typeface="Verdana"/>
                <a:ea typeface="Verdana"/>
                <a:cs typeface="Verdana"/>
                <a:sym typeface="Verdana"/>
              </a:rPr>
              <a:t>One letter of recommendation (Faculty Advisor)</a:t>
            </a:r>
          </a:p>
        </p:txBody>
      </p:sp>
      <p:pic>
        <p:nvPicPr>
          <p:cNvPr id="220" name="Shape 220"/>
          <p:cNvPicPr preferRelativeResize="0"/>
          <p:nvPr/>
        </p:nvPicPr>
        <p:blipFill rotWithShape="1">
          <a:blip r:embed="rId5">
            <a:alphaModFix/>
          </a:blip>
          <a:srcRect/>
          <a:stretch/>
        </p:blipFill>
        <p:spPr>
          <a:xfrm>
            <a:off x="7865244" y="338371"/>
            <a:ext cx="1228979" cy="529044"/>
          </a:xfrm>
          <a:prstGeom prst="rect">
            <a:avLst/>
          </a:prstGeom>
          <a:noFill/>
          <a:ln>
            <a:noFill/>
          </a:ln>
        </p:spPr>
      </p:pic>
      <p:sp>
        <p:nvSpPr>
          <p:cNvPr id="221" name="Shape 221"/>
          <p:cNvSpPr txBox="1"/>
          <p:nvPr/>
        </p:nvSpPr>
        <p:spPr>
          <a:xfrm>
            <a:off x="0" y="221083"/>
            <a:ext cx="5638800" cy="646331"/>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000000"/>
              </a:buClr>
              <a:buSzPct val="25000"/>
              <a:buFont typeface="Verdana"/>
              <a:buNone/>
            </a:pPr>
            <a:r>
              <a:rPr lang="en" sz="3600" b="0" i="0" u="none" strike="noStrike" cap="none">
                <a:solidFill>
                  <a:srgbClr val="000000"/>
                </a:solidFill>
                <a:latin typeface="Verdana"/>
                <a:ea typeface="Verdana"/>
                <a:cs typeface="Verdana"/>
                <a:sym typeface="Verdana"/>
              </a:rPr>
              <a:t> Requirements</a:t>
            </a:r>
          </a:p>
        </p:txBody>
      </p:sp>
    </p:spTree>
    <p:extLst>
      <p:ext uri="{BB962C8B-B14F-4D97-AF65-F5344CB8AC3E}">
        <p14:creationId xmlns:p14="http://schemas.microsoft.com/office/powerpoint/2010/main" val="13329162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pic>
        <p:nvPicPr>
          <p:cNvPr id="226" name="Shape 226"/>
          <p:cNvPicPr preferRelativeResize="0"/>
          <p:nvPr/>
        </p:nvPicPr>
        <p:blipFill rotWithShape="1">
          <a:blip r:embed="rId3">
            <a:alphaModFix/>
          </a:blip>
          <a:srcRect/>
          <a:stretch/>
        </p:blipFill>
        <p:spPr>
          <a:xfrm>
            <a:off x="0" y="4084850"/>
            <a:ext cx="9144000" cy="1086874"/>
          </a:xfrm>
          <a:prstGeom prst="rect">
            <a:avLst/>
          </a:prstGeom>
          <a:noFill/>
          <a:ln>
            <a:noFill/>
          </a:ln>
        </p:spPr>
      </p:pic>
      <p:pic>
        <p:nvPicPr>
          <p:cNvPr id="227" name="Shape 227"/>
          <p:cNvPicPr preferRelativeResize="0"/>
          <p:nvPr/>
        </p:nvPicPr>
        <p:blipFill rotWithShape="1">
          <a:blip r:embed="rId4">
            <a:alphaModFix/>
          </a:blip>
          <a:srcRect/>
          <a:stretch/>
        </p:blipFill>
        <p:spPr>
          <a:xfrm>
            <a:off x="0" y="-2"/>
            <a:ext cx="9144000" cy="338373"/>
          </a:xfrm>
          <a:prstGeom prst="rect">
            <a:avLst/>
          </a:prstGeom>
          <a:noFill/>
          <a:ln>
            <a:noFill/>
          </a:ln>
        </p:spPr>
      </p:pic>
      <p:sp>
        <p:nvSpPr>
          <p:cNvPr id="228" name="Shape 228"/>
          <p:cNvSpPr txBox="1"/>
          <p:nvPr/>
        </p:nvSpPr>
        <p:spPr>
          <a:xfrm>
            <a:off x="228600" y="1541541"/>
            <a:ext cx="7896148" cy="2391053"/>
          </a:xfrm>
          <a:prstGeom prst="rect">
            <a:avLst/>
          </a:prstGeom>
          <a:noFill/>
          <a:ln>
            <a:noFill/>
          </a:ln>
        </p:spPr>
        <p:txBody>
          <a:bodyPr lIns="91425" tIns="91425" rIns="91425" bIns="91425" anchor="t" anchorCtr="0">
            <a:noAutofit/>
          </a:bodyPr>
          <a:lstStyle/>
          <a:p>
            <a:pPr marL="457200" marR="0" lvl="0" indent="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Verdana"/>
              <a:ea typeface="Verdana"/>
              <a:cs typeface="Verdana"/>
              <a:sym typeface="Verdana"/>
            </a:endParaRPr>
          </a:p>
        </p:txBody>
      </p:sp>
      <p:pic>
        <p:nvPicPr>
          <p:cNvPr id="229" name="Shape 229"/>
          <p:cNvPicPr preferRelativeResize="0"/>
          <p:nvPr/>
        </p:nvPicPr>
        <p:blipFill rotWithShape="1">
          <a:blip r:embed="rId5">
            <a:alphaModFix/>
          </a:blip>
          <a:srcRect/>
          <a:stretch/>
        </p:blipFill>
        <p:spPr>
          <a:xfrm>
            <a:off x="7543800" y="338370"/>
            <a:ext cx="1550424" cy="717423"/>
          </a:xfrm>
          <a:prstGeom prst="rect">
            <a:avLst/>
          </a:prstGeom>
          <a:noFill/>
          <a:ln>
            <a:noFill/>
          </a:ln>
        </p:spPr>
      </p:pic>
      <p:pic>
        <p:nvPicPr>
          <p:cNvPr id="230" name="Shape 230" descr="Awards and Contests - Florida Key Club - Google Chrome"/>
          <p:cNvPicPr preferRelativeResize="0"/>
          <p:nvPr/>
        </p:nvPicPr>
        <p:blipFill rotWithShape="1">
          <a:blip r:embed="rId6">
            <a:alphaModFix/>
          </a:blip>
          <a:srcRect/>
          <a:stretch/>
        </p:blipFill>
        <p:spPr>
          <a:xfrm>
            <a:off x="211764" y="400497"/>
            <a:ext cx="6891669" cy="3558070"/>
          </a:xfrm>
          <a:prstGeom prst="rect">
            <a:avLst/>
          </a:prstGeom>
          <a:noFill/>
          <a:ln>
            <a:noFill/>
          </a:ln>
        </p:spPr>
      </p:pic>
      <p:pic>
        <p:nvPicPr>
          <p:cNvPr id="231" name="Shape 231"/>
          <p:cNvPicPr preferRelativeResize="0"/>
          <p:nvPr/>
        </p:nvPicPr>
        <p:blipFill rotWithShape="1">
          <a:blip r:embed="rId7">
            <a:alphaModFix/>
          </a:blip>
          <a:srcRect/>
          <a:stretch/>
        </p:blipFill>
        <p:spPr>
          <a:xfrm>
            <a:off x="3694814" y="2399092"/>
            <a:ext cx="228600" cy="171229"/>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pic>
        <p:nvPicPr>
          <p:cNvPr id="247" name="Shape 247"/>
          <p:cNvPicPr preferRelativeResize="0"/>
          <p:nvPr/>
        </p:nvPicPr>
        <p:blipFill rotWithShape="1">
          <a:blip r:embed="rId3">
            <a:alphaModFix/>
          </a:blip>
          <a:srcRect/>
          <a:stretch/>
        </p:blipFill>
        <p:spPr>
          <a:xfrm>
            <a:off x="0" y="3988587"/>
            <a:ext cx="9144000" cy="1176274"/>
          </a:xfrm>
          <a:prstGeom prst="rect">
            <a:avLst/>
          </a:prstGeom>
          <a:noFill/>
          <a:ln>
            <a:noFill/>
          </a:ln>
        </p:spPr>
      </p:pic>
      <p:pic>
        <p:nvPicPr>
          <p:cNvPr id="248" name="Shape 248"/>
          <p:cNvPicPr preferRelativeResize="0"/>
          <p:nvPr/>
        </p:nvPicPr>
        <p:blipFill rotWithShape="1">
          <a:blip r:embed="rId4">
            <a:alphaModFix/>
          </a:blip>
          <a:srcRect/>
          <a:stretch/>
        </p:blipFill>
        <p:spPr>
          <a:xfrm>
            <a:off x="0" y="-2"/>
            <a:ext cx="9144000" cy="338373"/>
          </a:xfrm>
          <a:prstGeom prst="rect">
            <a:avLst/>
          </a:prstGeom>
          <a:noFill/>
          <a:ln>
            <a:noFill/>
          </a:ln>
        </p:spPr>
      </p:pic>
      <p:sp>
        <p:nvSpPr>
          <p:cNvPr id="249" name="Shape 249"/>
          <p:cNvSpPr txBox="1"/>
          <p:nvPr/>
        </p:nvSpPr>
        <p:spPr>
          <a:xfrm>
            <a:off x="129226" y="1200150"/>
            <a:ext cx="7185974" cy="2209799"/>
          </a:xfrm>
          <a:prstGeom prst="rect">
            <a:avLst/>
          </a:prstGeom>
          <a:noFill/>
          <a:ln>
            <a:noFill/>
          </a:ln>
        </p:spPr>
        <p:txBody>
          <a:bodyPr lIns="91425" tIns="91425" rIns="91425" bIns="91425" anchor="t" anchorCtr="0">
            <a:noAutofit/>
          </a:bodyPr>
          <a:lstStyle/>
          <a:p>
            <a:pPr marL="469900" marR="0" lvl="0" indent="-342900" algn="l" rtl="0">
              <a:lnSpc>
                <a:spcPct val="115000"/>
              </a:lnSpc>
              <a:spcBef>
                <a:spcPts val="0"/>
              </a:spcBef>
              <a:spcAft>
                <a:spcPts val="0"/>
              </a:spcAft>
              <a:buClr>
                <a:srgbClr val="000000"/>
              </a:buClr>
              <a:buSzPct val="100000"/>
              <a:buFont typeface="Arial"/>
              <a:buChar char="•"/>
            </a:pPr>
            <a:r>
              <a:rPr lang="en" sz="2400" b="0" i="0" u="none" strike="noStrike" cap="none">
                <a:solidFill>
                  <a:srgbClr val="000000"/>
                </a:solidFill>
                <a:latin typeface="Verdana"/>
                <a:ea typeface="Verdana"/>
                <a:cs typeface="Verdana"/>
                <a:sym typeface="Verdana"/>
              </a:rPr>
              <a:t>Lieutenant Governor </a:t>
            </a:r>
          </a:p>
          <a:p>
            <a:pPr marL="469900" marR="0" lvl="0" indent="-342900" algn="l" rtl="0">
              <a:lnSpc>
                <a:spcPct val="115000"/>
              </a:lnSpc>
              <a:spcBef>
                <a:spcPts val="0"/>
              </a:spcBef>
              <a:spcAft>
                <a:spcPts val="0"/>
              </a:spcAft>
              <a:buClr>
                <a:srgbClr val="000000"/>
              </a:buClr>
              <a:buSzPct val="100000"/>
              <a:buFont typeface="Arial"/>
              <a:buChar char="•"/>
            </a:pPr>
            <a:r>
              <a:rPr lang="en" sz="2400" b="0" i="0" u="none" strike="noStrike" cap="none">
                <a:solidFill>
                  <a:srgbClr val="000000"/>
                </a:solidFill>
                <a:latin typeface="Verdana"/>
                <a:ea typeface="Verdana"/>
                <a:cs typeface="Verdana"/>
                <a:sym typeface="Verdana"/>
              </a:rPr>
              <a:t>Zone Administrator</a:t>
            </a:r>
          </a:p>
          <a:p>
            <a:pPr marL="469900" marR="0" lvl="0" indent="-342900" algn="l" rtl="0">
              <a:lnSpc>
                <a:spcPct val="115000"/>
              </a:lnSpc>
              <a:spcBef>
                <a:spcPts val="0"/>
              </a:spcBef>
              <a:spcAft>
                <a:spcPts val="0"/>
              </a:spcAft>
              <a:buClr>
                <a:srgbClr val="000000"/>
              </a:buClr>
              <a:buSzPct val="100000"/>
              <a:buFont typeface="Arial"/>
              <a:buChar char="•"/>
            </a:pPr>
            <a:r>
              <a:rPr lang="en" sz="2400" b="0" i="0" u="sng" strike="noStrike" cap="none">
                <a:solidFill>
                  <a:schemeClr val="hlink"/>
                </a:solidFill>
                <a:latin typeface="Verdana"/>
                <a:ea typeface="Verdana"/>
                <a:cs typeface="Verdana"/>
                <a:sym typeface="Verdana"/>
                <a:hlinkClick r:id="rId5"/>
              </a:rPr>
              <a:t>http://www.floridakeyclub.org</a:t>
            </a:r>
          </a:p>
          <a:p>
            <a:pPr marL="469900" marR="0" lvl="0" indent="-342900" algn="l" rtl="0">
              <a:lnSpc>
                <a:spcPct val="115000"/>
              </a:lnSpc>
              <a:spcBef>
                <a:spcPts val="0"/>
              </a:spcBef>
              <a:spcAft>
                <a:spcPts val="0"/>
              </a:spcAft>
              <a:buClr>
                <a:srgbClr val="000000"/>
              </a:buClr>
              <a:buSzPct val="100000"/>
              <a:buFont typeface="Arial"/>
              <a:buChar char="•"/>
            </a:pPr>
            <a:r>
              <a:rPr lang="en" sz="2400" b="0" i="0" u="sng" strike="noStrike" cap="none">
                <a:solidFill>
                  <a:schemeClr val="hlink"/>
                </a:solidFill>
                <a:latin typeface="Verdana"/>
                <a:ea typeface="Verdana"/>
                <a:cs typeface="Verdana"/>
                <a:sym typeface="Verdana"/>
                <a:hlinkClick r:id="rId6"/>
              </a:rPr>
              <a:t>Key Club Vice-President Guide</a:t>
            </a:r>
          </a:p>
          <a:p>
            <a:pPr marL="469900" marR="0" lvl="0" indent="-342900" algn="l" rtl="0">
              <a:lnSpc>
                <a:spcPct val="115000"/>
              </a:lnSpc>
              <a:spcBef>
                <a:spcPts val="0"/>
              </a:spcBef>
              <a:spcAft>
                <a:spcPts val="0"/>
              </a:spcAft>
              <a:buClr>
                <a:srgbClr val="000000"/>
              </a:buClr>
              <a:buFont typeface="Arial"/>
              <a:buNone/>
            </a:pPr>
            <a:endParaRPr sz="2400" b="0" i="0" u="none" strike="noStrike" cap="none">
              <a:solidFill>
                <a:srgbClr val="000000"/>
              </a:solidFill>
              <a:latin typeface="Verdana"/>
              <a:ea typeface="Verdana"/>
              <a:cs typeface="Verdana"/>
              <a:sym typeface="Verdana"/>
            </a:endParaRPr>
          </a:p>
          <a:p>
            <a:pPr marL="0" marR="0" lvl="0" indent="0" algn="l" rtl="0">
              <a:lnSpc>
                <a:spcPct val="115000"/>
              </a:lnSpc>
              <a:spcBef>
                <a:spcPts val="0"/>
              </a:spcBef>
              <a:spcAft>
                <a:spcPts val="0"/>
              </a:spcAft>
              <a:buClr>
                <a:srgbClr val="000000"/>
              </a:buClr>
              <a:buFont typeface="Arial"/>
              <a:buNone/>
            </a:pPr>
            <a:endParaRPr sz="1600" b="0" i="0" u="none" strike="noStrike" cap="none">
              <a:solidFill>
                <a:srgbClr val="000000"/>
              </a:solidFill>
              <a:latin typeface="Verdana"/>
              <a:ea typeface="Verdana"/>
              <a:cs typeface="Verdana"/>
              <a:sym typeface="Verdana"/>
            </a:endParaRPr>
          </a:p>
          <a:p>
            <a:pPr marL="0" marR="0" lvl="0" indent="0" algn="l" rtl="0">
              <a:lnSpc>
                <a:spcPct val="115000"/>
              </a:lnSpc>
              <a:spcBef>
                <a:spcPts val="0"/>
              </a:spcBef>
              <a:spcAft>
                <a:spcPts val="0"/>
              </a:spcAft>
              <a:buClr>
                <a:srgbClr val="000000"/>
              </a:buClr>
              <a:buFont typeface="Arial"/>
              <a:buNone/>
            </a:pPr>
            <a:endParaRPr sz="1600" b="0" i="0" u="none" strike="noStrike" cap="none">
              <a:solidFill>
                <a:srgbClr val="000000"/>
              </a:solidFill>
              <a:latin typeface="Verdana"/>
              <a:ea typeface="Verdana"/>
              <a:cs typeface="Verdana"/>
              <a:sym typeface="Verdana"/>
            </a:endParaRPr>
          </a:p>
          <a:p>
            <a:pPr marL="0" marR="0" lvl="0" indent="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Arial"/>
              <a:ea typeface="Arial"/>
              <a:cs typeface="Arial"/>
              <a:sym typeface="Arial"/>
            </a:endParaRPr>
          </a:p>
          <a:p>
            <a:pPr marL="457200" marR="0" lvl="0" indent="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Arial"/>
              <a:ea typeface="Arial"/>
              <a:cs typeface="Arial"/>
              <a:sym typeface="Arial"/>
            </a:endParaRPr>
          </a:p>
        </p:txBody>
      </p:sp>
      <p:sp>
        <p:nvSpPr>
          <p:cNvPr id="250" name="Shape 250"/>
          <p:cNvSpPr txBox="1"/>
          <p:nvPr/>
        </p:nvSpPr>
        <p:spPr>
          <a:xfrm>
            <a:off x="0" y="251163"/>
            <a:ext cx="6244799" cy="8127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Verdana"/>
              <a:buNone/>
            </a:pPr>
            <a:r>
              <a:rPr lang="en" sz="3600" b="0" i="0" u="none" strike="noStrike" cap="none">
                <a:solidFill>
                  <a:srgbClr val="000000"/>
                </a:solidFill>
                <a:latin typeface="Verdana"/>
                <a:ea typeface="Verdana"/>
                <a:cs typeface="Verdana"/>
                <a:sym typeface="Verdana"/>
              </a:rPr>
              <a:t>Resources</a:t>
            </a:r>
          </a:p>
        </p:txBody>
      </p:sp>
      <p:pic>
        <p:nvPicPr>
          <p:cNvPr id="251" name="Shape 251"/>
          <p:cNvPicPr preferRelativeResize="0"/>
          <p:nvPr/>
        </p:nvPicPr>
        <p:blipFill rotWithShape="1">
          <a:blip r:embed="rId7">
            <a:alphaModFix/>
          </a:blip>
          <a:srcRect/>
          <a:stretch/>
        </p:blipFill>
        <p:spPr>
          <a:xfrm>
            <a:off x="7315200" y="482725"/>
            <a:ext cx="1550424" cy="717423"/>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pic>
        <p:nvPicPr>
          <p:cNvPr id="256" name="Shape 256"/>
          <p:cNvPicPr preferRelativeResize="0"/>
          <p:nvPr/>
        </p:nvPicPr>
        <p:blipFill rotWithShape="1">
          <a:blip r:embed="rId3">
            <a:alphaModFix/>
          </a:blip>
          <a:srcRect/>
          <a:stretch/>
        </p:blipFill>
        <p:spPr>
          <a:xfrm>
            <a:off x="0" y="3988587"/>
            <a:ext cx="9144000" cy="1176274"/>
          </a:xfrm>
          <a:prstGeom prst="rect">
            <a:avLst/>
          </a:prstGeom>
          <a:noFill/>
          <a:ln>
            <a:noFill/>
          </a:ln>
        </p:spPr>
      </p:pic>
      <p:pic>
        <p:nvPicPr>
          <p:cNvPr id="257" name="Shape 257"/>
          <p:cNvPicPr preferRelativeResize="0"/>
          <p:nvPr/>
        </p:nvPicPr>
        <p:blipFill rotWithShape="1">
          <a:blip r:embed="rId4">
            <a:alphaModFix/>
          </a:blip>
          <a:srcRect/>
          <a:stretch/>
        </p:blipFill>
        <p:spPr>
          <a:xfrm>
            <a:off x="0" y="-2"/>
            <a:ext cx="9144000" cy="338373"/>
          </a:xfrm>
          <a:prstGeom prst="rect">
            <a:avLst/>
          </a:prstGeom>
          <a:noFill/>
          <a:ln>
            <a:noFill/>
          </a:ln>
        </p:spPr>
      </p:pic>
      <p:pic>
        <p:nvPicPr>
          <p:cNvPr id="258" name="Shape 258"/>
          <p:cNvPicPr preferRelativeResize="0"/>
          <p:nvPr/>
        </p:nvPicPr>
        <p:blipFill rotWithShape="1">
          <a:blip r:embed="rId5">
            <a:alphaModFix/>
          </a:blip>
          <a:srcRect/>
          <a:stretch/>
        </p:blipFill>
        <p:spPr>
          <a:xfrm>
            <a:off x="7346324" y="563224"/>
            <a:ext cx="1550424" cy="717423"/>
          </a:xfrm>
          <a:prstGeom prst="rect">
            <a:avLst/>
          </a:prstGeom>
          <a:noFill/>
          <a:ln>
            <a:noFill/>
          </a:ln>
        </p:spPr>
      </p:pic>
      <p:pic>
        <p:nvPicPr>
          <p:cNvPr id="259" name="Shape 259" descr="Image result for questions"/>
          <p:cNvPicPr preferRelativeResize="0"/>
          <p:nvPr/>
        </p:nvPicPr>
        <p:blipFill rotWithShape="1">
          <a:blip r:embed="rId6">
            <a:alphaModFix/>
          </a:blip>
          <a:srcRect/>
          <a:stretch/>
        </p:blipFill>
        <p:spPr>
          <a:xfrm>
            <a:off x="1066800" y="563224"/>
            <a:ext cx="5905500" cy="3298933"/>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pic>
        <p:nvPicPr>
          <p:cNvPr id="72" name="Shape 72"/>
          <p:cNvPicPr preferRelativeResize="0"/>
          <p:nvPr/>
        </p:nvPicPr>
        <p:blipFill rotWithShape="1">
          <a:blip r:embed="rId3">
            <a:alphaModFix/>
          </a:blip>
          <a:srcRect/>
          <a:stretch/>
        </p:blipFill>
        <p:spPr>
          <a:xfrm>
            <a:off x="0" y="4084850"/>
            <a:ext cx="9144000" cy="1086874"/>
          </a:xfrm>
          <a:prstGeom prst="rect">
            <a:avLst/>
          </a:prstGeom>
          <a:noFill/>
          <a:ln>
            <a:noFill/>
          </a:ln>
        </p:spPr>
      </p:pic>
      <p:pic>
        <p:nvPicPr>
          <p:cNvPr id="73" name="Shape 73"/>
          <p:cNvPicPr preferRelativeResize="0"/>
          <p:nvPr/>
        </p:nvPicPr>
        <p:blipFill rotWithShape="1">
          <a:blip r:embed="rId4">
            <a:alphaModFix/>
          </a:blip>
          <a:srcRect/>
          <a:stretch/>
        </p:blipFill>
        <p:spPr>
          <a:xfrm>
            <a:off x="0" y="-2"/>
            <a:ext cx="9144000" cy="338373"/>
          </a:xfrm>
          <a:prstGeom prst="rect">
            <a:avLst/>
          </a:prstGeom>
          <a:noFill/>
          <a:ln>
            <a:noFill/>
          </a:ln>
        </p:spPr>
      </p:pic>
      <p:sp>
        <p:nvSpPr>
          <p:cNvPr id="74" name="Shape 74"/>
          <p:cNvSpPr txBox="1"/>
          <p:nvPr/>
        </p:nvSpPr>
        <p:spPr>
          <a:xfrm>
            <a:off x="257251" y="1200150"/>
            <a:ext cx="6829349" cy="2895600"/>
          </a:xfrm>
          <a:prstGeom prst="rect">
            <a:avLst/>
          </a:prstGeom>
          <a:noFill/>
          <a:ln>
            <a:noFill/>
          </a:ln>
        </p:spPr>
        <p:txBody>
          <a:bodyPr lIns="91425" tIns="91425" rIns="91425" bIns="91425" anchor="t" anchorCtr="0">
            <a:noAutofit/>
          </a:bodyPr>
          <a:lstStyle/>
          <a:p>
            <a:pPr marL="342900" marR="0" lvl="0" indent="-342900" algn="l" rtl="0">
              <a:lnSpc>
                <a:spcPct val="100000"/>
              </a:lnSpc>
              <a:spcBef>
                <a:spcPts val="0"/>
              </a:spcBef>
              <a:spcAft>
                <a:spcPts val="0"/>
              </a:spcAft>
              <a:buClr>
                <a:srgbClr val="000000"/>
              </a:buClr>
              <a:buSzPct val="100000"/>
              <a:buFont typeface="Arial"/>
              <a:buChar char="•"/>
            </a:pPr>
            <a:r>
              <a:rPr lang="en" sz="2400" b="0" i="0" u="none" strike="noStrike" cap="none">
                <a:solidFill>
                  <a:srgbClr val="000000"/>
                </a:solidFill>
                <a:latin typeface="Verdana"/>
                <a:ea typeface="Verdana"/>
                <a:cs typeface="Verdana"/>
                <a:sym typeface="Verdana"/>
              </a:rPr>
              <a:t>Attend all meetings</a:t>
            </a:r>
          </a:p>
          <a:p>
            <a:pPr marL="342900" marR="0" lvl="0" indent="-342900" algn="l" rtl="0">
              <a:lnSpc>
                <a:spcPct val="100000"/>
              </a:lnSpc>
              <a:spcBef>
                <a:spcPts val="1200"/>
              </a:spcBef>
              <a:spcAft>
                <a:spcPts val="0"/>
              </a:spcAft>
              <a:buClr>
                <a:srgbClr val="000000"/>
              </a:buClr>
              <a:buSzPct val="100000"/>
              <a:buFont typeface="Arial"/>
              <a:buChar char="•"/>
            </a:pPr>
            <a:r>
              <a:rPr lang="en" sz="2400" b="0" i="0" u="none" strike="noStrike" cap="none">
                <a:solidFill>
                  <a:srgbClr val="000000"/>
                </a:solidFill>
                <a:latin typeface="Verdana"/>
                <a:ea typeface="Verdana"/>
                <a:cs typeface="Verdana"/>
                <a:sym typeface="Verdana"/>
              </a:rPr>
              <a:t>Help plan events and fundraisers</a:t>
            </a:r>
          </a:p>
          <a:p>
            <a:pPr marL="342900" marR="0" lvl="0" indent="-342900" algn="l" rtl="0">
              <a:lnSpc>
                <a:spcPct val="100000"/>
              </a:lnSpc>
              <a:spcBef>
                <a:spcPts val="1200"/>
              </a:spcBef>
              <a:spcAft>
                <a:spcPts val="0"/>
              </a:spcAft>
              <a:buClr>
                <a:srgbClr val="000000"/>
              </a:buClr>
              <a:buSzPct val="100000"/>
              <a:buFont typeface="Arial"/>
              <a:buChar char="•"/>
            </a:pPr>
            <a:r>
              <a:rPr lang="en" sz="2400" b="0" i="0" u="none" strike="noStrike" cap="none">
                <a:solidFill>
                  <a:srgbClr val="000000"/>
                </a:solidFill>
                <a:latin typeface="Verdana"/>
                <a:ea typeface="Verdana"/>
                <a:cs typeface="Verdana"/>
                <a:sym typeface="Verdana"/>
              </a:rPr>
              <a:t>Serve as a messenger to the members</a:t>
            </a:r>
          </a:p>
          <a:p>
            <a:pPr marL="457200" marR="0" lvl="0" indent="0" algn="l" rtl="0">
              <a:lnSpc>
                <a:spcPct val="100000"/>
              </a:lnSpc>
              <a:spcBef>
                <a:spcPts val="1200"/>
              </a:spcBef>
              <a:spcAft>
                <a:spcPts val="0"/>
              </a:spcAft>
              <a:buClr>
                <a:srgbClr val="000000"/>
              </a:buClr>
              <a:buFont typeface="Arial"/>
              <a:buNone/>
            </a:pPr>
            <a:endParaRPr sz="1800" b="0" i="0" u="none" strike="noStrike" cap="none">
              <a:solidFill>
                <a:srgbClr val="000000"/>
              </a:solidFill>
              <a:latin typeface="Arial"/>
              <a:ea typeface="Arial"/>
              <a:cs typeface="Arial"/>
              <a:sym typeface="Arial"/>
            </a:endParaRPr>
          </a:p>
        </p:txBody>
      </p:sp>
      <p:sp>
        <p:nvSpPr>
          <p:cNvPr id="75" name="Shape 75"/>
          <p:cNvSpPr txBox="1"/>
          <p:nvPr/>
        </p:nvSpPr>
        <p:spPr>
          <a:xfrm>
            <a:off x="-17721" y="184200"/>
            <a:ext cx="6552344" cy="8127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Verdana"/>
              <a:buNone/>
            </a:pPr>
            <a:r>
              <a:rPr lang="en" sz="3600" b="0" i="0" u="none" strike="noStrike" cap="none">
                <a:solidFill>
                  <a:srgbClr val="000000"/>
                </a:solidFill>
                <a:latin typeface="Verdana"/>
                <a:ea typeface="Verdana"/>
                <a:cs typeface="Verdana"/>
                <a:sym typeface="Verdana"/>
              </a:rPr>
              <a:t>General Duties </a:t>
            </a:r>
          </a:p>
        </p:txBody>
      </p:sp>
      <p:pic>
        <p:nvPicPr>
          <p:cNvPr id="76" name="Shape 76"/>
          <p:cNvPicPr preferRelativeResize="0"/>
          <p:nvPr/>
        </p:nvPicPr>
        <p:blipFill rotWithShape="1">
          <a:blip r:embed="rId5">
            <a:alphaModFix/>
          </a:blip>
          <a:srcRect/>
          <a:stretch/>
        </p:blipFill>
        <p:spPr>
          <a:xfrm>
            <a:off x="7391400" y="453247"/>
            <a:ext cx="1550424" cy="717423"/>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pic>
        <p:nvPicPr>
          <p:cNvPr id="81" name="Shape 81"/>
          <p:cNvPicPr preferRelativeResize="0"/>
          <p:nvPr/>
        </p:nvPicPr>
        <p:blipFill rotWithShape="1">
          <a:blip r:embed="rId3">
            <a:alphaModFix/>
          </a:blip>
          <a:srcRect/>
          <a:stretch/>
        </p:blipFill>
        <p:spPr>
          <a:xfrm>
            <a:off x="0" y="4084850"/>
            <a:ext cx="9144000" cy="1086874"/>
          </a:xfrm>
          <a:prstGeom prst="rect">
            <a:avLst/>
          </a:prstGeom>
          <a:noFill/>
          <a:ln>
            <a:noFill/>
          </a:ln>
        </p:spPr>
      </p:pic>
      <p:pic>
        <p:nvPicPr>
          <p:cNvPr id="82" name="Shape 82"/>
          <p:cNvPicPr preferRelativeResize="0"/>
          <p:nvPr/>
        </p:nvPicPr>
        <p:blipFill rotWithShape="1">
          <a:blip r:embed="rId4">
            <a:alphaModFix/>
          </a:blip>
          <a:srcRect/>
          <a:stretch/>
        </p:blipFill>
        <p:spPr>
          <a:xfrm>
            <a:off x="0" y="-2"/>
            <a:ext cx="9144000" cy="338373"/>
          </a:xfrm>
          <a:prstGeom prst="rect">
            <a:avLst/>
          </a:prstGeom>
          <a:noFill/>
          <a:ln>
            <a:noFill/>
          </a:ln>
        </p:spPr>
      </p:pic>
      <p:sp>
        <p:nvSpPr>
          <p:cNvPr id="83" name="Shape 83"/>
          <p:cNvSpPr txBox="1"/>
          <p:nvPr/>
        </p:nvSpPr>
        <p:spPr>
          <a:xfrm>
            <a:off x="250766" y="957440"/>
            <a:ext cx="7557013" cy="2895600"/>
          </a:xfrm>
          <a:prstGeom prst="rect">
            <a:avLst/>
          </a:prstGeom>
          <a:noFill/>
          <a:ln>
            <a:noFill/>
          </a:ln>
        </p:spPr>
        <p:txBody>
          <a:bodyPr lIns="91425" tIns="91425" rIns="91425" bIns="91425" anchor="t" anchorCtr="0">
            <a:noAutofit/>
          </a:bodyPr>
          <a:lstStyle/>
          <a:p>
            <a:pPr marL="342900" marR="0" lvl="0" indent="-342900" algn="l" rtl="0">
              <a:lnSpc>
                <a:spcPct val="100000"/>
              </a:lnSpc>
              <a:spcBef>
                <a:spcPts val="0"/>
              </a:spcBef>
              <a:spcAft>
                <a:spcPts val="0"/>
              </a:spcAft>
              <a:buClr>
                <a:srgbClr val="000000"/>
              </a:buClr>
              <a:buSzPct val="100000"/>
              <a:buFont typeface="Arial"/>
              <a:buChar char="•"/>
            </a:pPr>
            <a:r>
              <a:rPr lang="en" sz="2000" b="0" i="0" u="none" strike="noStrike" cap="none">
                <a:solidFill>
                  <a:srgbClr val="000000"/>
                </a:solidFill>
                <a:latin typeface="Verdana"/>
                <a:ea typeface="Verdana"/>
                <a:cs typeface="Verdana"/>
                <a:sym typeface="Verdana"/>
              </a:rPr>
              <a:t>Help the president communicate with the members through email or Facebook</a:t>
            </a:r>
          </a:p>
          <a:p>
            <a:pPr marL="342900" marR="0" lvl="0" indent="-342900" algn="l" rtl="0">
              <a:lnSpc>
                <a:spcPct val="100000"/>
              </a:lnSpc>
              <a:spcBef>
                <a:spcPts val="1200"/>
              </a:spcBef>
              <a:spcAft>
                <a:spcPts val="0"/>
              </a:spcAft>
              <a:buClr>
                <a:srgbClr val="000000"/>
              </a:buClr>
              <a:buSzPct val="100000"/>
              <a:buFont typeface="Arial"/>
              <a:buChar char="•"/>
            </a:pPr>
            <a:r>
              <a:rPr lang="en" sz="2000" b="0" i="0" u="none" strike="noStrike" cap="none">
                <a:solidFill>
                  <a:srgbClr val="000000"/>
                </a:solidFill>
                <a:latin typeface="Verdana"/>
                <a:ea typeface="Verdana"/>
                <a:cs typeface="Verdana"/>
                <a:sym typeface="Verdana"/>
              </a:rPr>
              <a:t>Inform members about upcoming service events and fundraisers</a:t>
            </a:r>
          </a:p>
          <a:p>
            <a:pPr marL="342900" marR="0" lvl="0" indent="-342900" algn="l" rtl="0">
              <a:lnSpc>
                <a:spcPct val="100000"/>
              </a:lnSpc>
              <a:spcBef>
                <a:spcPts val="1200"/>
              </a:spcBef>
              <a:spcAft>
                <a:spcPts val="0"/>
              </a:spcAft>
              <a:buClr>
                <a:srgbClr val="000000"/>
              </a:buClr>
              <a:buSzPct val="100000"/>
              <a:buFont typeface="Arial"/>
              <a:buChar char="•"/>
            </a:pPr>
            <a:r>
              <a:rPr lang="en" sz="2000" b="0" i="0" u="none" strike="noStrike" cap="none">
                <a:solidFill>
                  <a:srgbClr val="000000"/>
                </a:solidFill>
                <a:latin typeface="Verdana"/>
                <a:ea typeface="Verdana"/>
                <a:cs typeface="Verdana"/>
                <a:sym typeface="Verdana"/>
              </a:rPr>
              <a:t>Communicate with the Lt. Governor</a:t>
            </a:r>
          </a:p>
          <a:p>
            <a:pPr marL="342900" marR="0" lvl="0" indent="-342900" algn="l" rtl="0">
              <a:lnSpc>
                <a:spcPct val="100000"/>
              </a:lnSpc>
              <a:spcBef>
                <a:spcPts val="1200"/>
              </a:spcBef>
              <a:spcAft>
                <a:spcPts val="0"/>
              </a:spcAft>
              <a:buClr>
                <a:srgbClr val="000000"/>
              </a:buClr>
              <a:buSzPct val="100000"/>
              <a:buFont typeface="Arial"/>
              <a:buChar char="•"/>
            </a:pPr>
            <a:r>
              <a:rPr lang="en" sz="2000" b="0" i="0" u="none" strike="noStrike" cap="none">
                <a:solidFill>
                  <a:srgbClr val="000000"/>
                </a:solidFill>
                <a:latin typeface="Verdana"/>
                <a:ea typeface="Verdana"/>
                <a:cs typeface="Verdana"/>
                <a:sym typeface="Verdana"/>
              </a:rPr>
              <a:t>Communicate with Faculty and Kiwanis advisors</a:t>
            </a:r>
          </a:p>
          <a:p>
            <a:pPr marL="457200" marR="0" lvl="0" indent="0" algn="l" rtl="0">
              <a:lnSpc>
                <a:spcPct val="100000"/>
              </a:lnSpc>
              <a:spcBef>
                <a:spcPts val="1200"/>
              </a:spcBef>
              <a:spcAft>
                <a:spcPts val="0"/>
              </a:spcAft>
              <a:buClr>
                <a:srgbClr val="000000"/>
              </a:buClr>
              <a:buFont typeface="Arial"/>
              <a:buNone/>
            </a:pPr>
            <a:endParaRPr sz="2200" b="0" i="0" u="none" strike="noStrike" cap="none">
              <a:solidFill>
                <a:srgbClr val="000000"/>
              </a:solidFill>
              <a:latin typeface="Arial"/>
              <a:ea typeface="Arial"/>
              <a:cs typeface="Arial"/>
              <a:sym typeface="Arial"/>
            </a:endParaRPr>
          </a:p>
        </p:txBody>
      </p:sp>
      <p:sp>
        <p:nvSpPr>
          <p:cNvPr id="84" name="Shape 84"/>
          <p:cNvSpPr txBox="1"/>
          <p:nvPr/>
        </p:nvSpPr>
        <p:spPr>
          <a:xfrm>
            <a:off x="-35442" y="277586"/>
            <a:ext cx="6125999" cy="679854"/>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Verdana"/>
              <a:buNone/>
            </a:pPr>
            <a:r>
              <a:rPr lang="en" sz="3600" b="0" i="0" u="none" strike="noStrike" cap="none">
                <a:solidFill>
                  <a:srgbClr val="000000"/>
                </a:solidFill>
                <a:latin typeface="Verdana"/>
                <a:ea typeface="Verdana"/>
                <a:cs typeface="Verdana"/>
                <a:sym typeface="Verdana"/>
              </a:rPr>
              <a:t>Communication</a:t>
            </a:r>
          </a:p>
        </p:txBody>
      </p:sp>
      <p:pic>
        <p:nvPicPr>
          <p:cNvPr id="85" name="Shape 85"/>
          <p:cNvPicPr preferRelativeResize="0"/>
          <p:nvPr/>
        </p:nvPicPr>
        <p:blipFill rotWithShape="1">
          <a:blip r:embed="rId5">
            <a:alphaModFix/>
          </a:blip>
          <a:srcRect/>
          <a:stretch/>
        </p:blipFill>
        <p:spPr>
          <a:xfrm>
            <a:off x="7558132" y="338370"/>
            <a:ext cx="1550424" cy="717423"/>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pic>
        <p:nvPicPr>
          <p:cNvPr id="90" name="Shape 90"/>
          <p:cNvPicPr preferRelativeResize="0"/>
          <p:nvPr/>
        </p:nvPicPr>
        <p:blipFill rotWithShape="1">
          <a:blip r:embed="rId3">
            <a:alphaModFix/>
          </a:blip>
          <a:srcRect/>
          <a:stretch/>
        </p:blipFill>
        <p:spPr>
          <a:xfrm>
            <a:off x="0" y="4084850"/>
            <a:ext cx="9144000" cy="1086874"/>
          </a:xfrm>
          <a:prstGeom prst="rect">
            <a:avLst/>
          </a:prstGeom>
          <a:noFill/>
          <a:ln>
            <a:noFill/>
          </a:ln>
        </p:spPr>
      </p:pic>
      <p:pic>
        <p:nvPicPr>
          <p:cNvPr id="91" name="Shape 91"/>
          <p:cNvPicPr preferRelativeResize="0"/>
          <p:nvPr/>
        </p:nvPicPr>
        <p:blipFill rotWithShape="1">
          <a:blip r:embed="rId4">
            <a:alphaModFix/>
          </a:blip>
          <a:srcRect/>
          <a:stretch/>
        </p:blipFill>
        <p:spPr>
          <a:xfrm>
            <a:off x="0" y="-2"/>
            <a:ext cx="9144000" cy="338373"/>
          </a:xfrm>
          <a:prstGeom prst="rect">
            <a:avLst/>
          </a:prstGeom>
          <a:noFill/>
          <a:ln>
            <a:noFill/>
          </a:ln>
        </p:spPr>
      </p:pic>
      <p:sp>
        <p:nvSpPr>
          <p:cNvPr id="92" name="Shape 92"/>
          <p:cNvSpPr txBox="1"/>
          <p:nvPr/>
        </p:nvSpPr>
        <p:spPr>
          <a:xfrm>
            <a:off x="224985" y="1080028"/>
            <a:ext cx="8839199" cy="2895600"/>
          </a:xfrm>
          <a:prstGeom prst="rect">
            <a:avLst/>
          </a:prstGeom>
          <a:noFill/>
          <a:ln>
            <a:noFill/>
          </a:ln>
        </p:spPr>
        <p:txBody>
          <a:bodyPr lIns="91425" tIns="91425" rIns="91425" bIns="91425" anchor="t" anchorCtr="0">
            <a:noAutofit/>
          </a:bodyPr>
          <a:lstStyle/>
          <a:p>
            <a:pPr marL="342900" marR="0" lvl="0" indent="-342900" algn="l" rtl="0">
              <a:lnSpc>
                <a:spcPct val="100000"/>
              </a:lnSpc>
              <a:spcBef>
                <a:spcPts val="0"/>
              </a:spcBef>
              <a:spcAft>
                <a:spcPts val="0"/>
              </a:spcAft>
              <a:buClr>
                <a:srgbClr val="000000"/>
              </a:buClr>
              <a:buSzPct val="100000"/>
              <a:buFont typeface="Arial"/>
              <a:buChar char="•"/>
            </a:pPr>
            <a:r>
              <a:rPr lang="en" sz="2000" b="0" i="0" u="none" strike="noStrike" cap="none">
                <a:solidFill>
                  <a:srgbClr val="000000"/>
                </a:solidFill>
                <a:latin typeface="Verdana"/>
                <a:ea typeface="Verdana"/>
                <a:cs typeface="Verdana"/>
                <a:sym typeface="Verdana"/>
              </a:rPr>
              <a:t>MEMBERS</a:t>
            </a:r>
          </a:p>
          <a:p>
            <a:pPr marL="571500" marR="0" lvl="1" indent="0" algn="l" rtl="0">
              <a:lnSpc>
                <a:spcPct val="100000"/>
              </a:lnSpc>
              <a:spcBef>
                <a:spcPts val="1200"/>
              </a:spcBef>
              <a:spcAft>
                <a:spcPts val="0"/>
              </a:spcAft>
              <a:buClr>
                <a:srgbClr val="000000"/>
              </a:buClr>
              <a:buSzPct val="25000"/>
              <a:buFont typeface="Verdana"/>
              <a:buNone/>
            </a:pPr>
            <a:r>
              <a:rPr lang="en" sz="1800" b="0" i="0" u="none" strike="noStrike" cap="none">
                <a:solidFill>
                  <a:srgbClr val="000000"/>
                </a:solidFill>
                <a:latin typeface="Verdana"/>
                <a:ea typeface="Verdana"/>
                <a:cs typeface="Verdana"/>
                <a:sym typeface="Verdana"/>
              </a:rPr>
              <a:t>-  Greet the members at the door. Acknowledge everyone. If 	there is any trouble, be sure to address it. Be a messenger to the 	members about what they missed at meetings, etc.</a:t>
            </a:r>
          </a:p>
          <a:p>
            <a:pPr marL="342900" marR="0" lvl="0" indent="-342900" algn="l" rtl="0">
              <a:lnSpc>
                <a:spcPct val="100000"/>
              </a:lnSpc>
              <a:spcBef>
                <a:spcPts val="1200"/>
              </a:spcBef>
              <a:spcAft>
                <a:spcPts val="0"/>
              </a:spcAft>
              <a:buClr>
                <a:srgbClr val="000000"/>
              </a:buClr>
              <a:buSzPct val="100000"/>
              <a:buFont typeface="Arial"/>
              <a:buChar char="•"/>
            </a:pPr>
            <a:r>
              <a:rPr lang="en" sz="2000" b="0" i="0" u="none" strike="noStrike" cap="none">
                <a:solidFill>
                  <a:srgbClr val="000000"/>
                </a:solidFill>
                <a:latin typeface="Verdana"/>
                <a:ea typeface="Verdana"/>
                <a:cs typeface="Verdana"/>
                <a:sym typeface="Verdana"/>
              </a:rPr>
              <a:t>BOARD OFFICERS</a:t>
            </a:r>
          </a:p>
          <a:p>
            <a:pPr marL="571500" marR="0" lvl="0" indent="0" algn="l" rtl="0">
              <a:lnSpc>
                <a:spcPct val="100000"/>
              </a:lnSpc>
              <a:spcBef>
                <a:spcPts val="1200"/>
              </a:spcBef>
              <a:spcAft>
                <a:spcPts val="0"/>
              </a:spcAft>
              <a:buClr>
                <a:srgbClr val="000000"/>
              </a:buClr>
              <a:buSzPct val="25000"/>
              <a:buFont typeface="Verdana"/>
              <a:buNone/>
            </a:pPr>
            <a:r>
              <a:rPr lang="en" sz="1800" b="0" i="0" u="none" strike="noStrike" cap="none">
                <a:solidFill>
                  <a:srgbClr val="000000"/>
                </a:solidFill>
                <a:latin typeface="Verdana"/>
                <a:ea typeface="Verdana"/>
                <a:cs typeface="Verdana"/>
                <a:sym typeface="Verdana"/>
              </a:rPr>
              <a:t>-  Help the president assign tasks to other officers, including yourself.    	Remember that you are there to help and assist.</a:t>
            </a:r>
          </a:p>
        </p:txBody>
      </p:sp>
      <p:sp>
        <p:nvSpPr>
          <p:cNvPr id="93" name="Shape 93"/>
          <p:cNvSpPr txBox="1"/>
          <p:nvPr/>
        </p:nvSpPr>
        <p:spPr>
          <a:xfrm>
            <a:off x="0" y="444153"/>
            <a:ext cx="6552344" cy="8127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Verdana"/>
              <a:buNone/>
            </a:pPr>
            <a:r>
              <a:rPr lang="en" sz="3600" b="0" i="0" u="none" strike="noStrike" cap="none">
                <a:solidFill>
                  <a:srgbClr val="000000"/>
                </a:solidFill>
                <a:latin typeface="Verdana"/>
                <a:ea typeface="Verdana"/>
                <a:cs typeface="Verdana"/>
                <a:sym typeface="Verdana"/>
              </a:rPr>
              <a:t>Communication</a:t>
            </a:r>
          </a:p>
        </p:txBody>
      </p:sp>
      <p:pic>
        <p:nvPicPr>
          <p:cNvPr id="94" name="Shape 94"/>
          <p:cNvPicPr preferRelativeResize="0"/>
          <p:nvPr/>
        </p:nvPicPr>
        <p:blipFill rotWithShape="1">
          <a:blip r:embed="rId5">
            <a:alphaModFix/>
          </a:blip>
          <a:srcRect/>
          <a:stretch/>
        </p:blipFill>
        <p:spPr>
          <a:xfrm>
            <a:off x="7456610" y="362605"/>
            <a:ext cx="1550424" cy="717423"/>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99" name="Shape 99"/>
          <p:cNvPicPr preferRelativeResize="0"/>
          <p:nvPr/>
        </p:nvPicPr>
        <p:blipFill rotWithShape="1">
          <a:blip r:embed="rId3">
            <a:alphaModFix/>
          </a:blip>
          <a:srcRect/>
          <a:stretch/>
        </p:blipFill>
        <p:spPr>
          <a:xfrm>
            <a:off x="0" y="4084850"/>
            <a:ext cx="9144000" cy="1086874"/>
          </a:xfrm>
          <a:prstGeom prst="rect">
            <a:avLst/>
          </a:prstGeom>
          <a:noFill/>
          <a:ln>
            <a:noFill/>
          </a:ln>
        </p:spPr>
      </p:pic>
      <p:pic>
        <p:nvPicPr>
          <p:cNvPr id="100" name="Shape 100"/>
          <p:cNvPicPr preferRelativeResize="0"/>
          <p:nvPr/>
        </p:nvPicPr>
        <p:blipFill rotWithShape="1">
          <a:blip r:embed="rId4">
            <a:alphaModFix/>
          </a:blip>
          <a:srcRect/>
          <a:stretch/>
        </p:blipFill>
        <p:spPr>
          <a:xfrm>
            <a:off x="0" y="-2"/>
            <a:ext cx="9144000" cy="338373"/>
          </a:xfrm>
          <a:prstGeom prst="rect">
            <a:avLst/>
          </a:prstGeom>
          <a:noFill/>
          <a:ln>
            <a:noFill/>
          </a:ln>
        </p:spPr>
      </p:pic>
      <p:sp>
        <p:nvSpPr>
          <p:cNvPr id="101" name="Shape 101"/>
          <p:cNvSpPr txBox="1"/>
          <p:nvPr/>
        </p:nvSpPr>
        <p:spPr>
          <a:xfrm>
            <a:off x="257250" y="1200150"/>
            <a:ext cx="8048549" cy="2895600"/>
          </a:xfrm>
          <a:prstGeom prst="rect">
            <a:avLst/>
          </a:prstGeom>
          <a:noFill/>
          <a:ln>
            <a:noFill/>
          </a:ln>
        </p:spPr>
        <p:txBody>
          <a:bodyPr lIns="91425" tIns="91425" rIns="91425" bIns="91425" anchor="t" anchorCtr="0">
            <a:noAutofit/>
          </a:bodyPr>
          <a:lstStyle/>
          <a:p>
            <a:pPr marL="342900" marR="0" lvl="0" indent="-342900" algn="l" rtl="0">
              <a:lnSpc>
                <a:spcPct val="100000"/>
              </a:lnSpc>
              <a:spcBef>
                <a:spcPts val="0"/>
              </a:spcBef>
              <a:spcAft>
                <a:spcPts val="0"/>
              </a:spcAft>
              <a:buClr>
                <a:srgbClr val="000000"/>
              </a:buClr>
              <a:buSzPct val="100000"/>
              <a:buFont typeface="Arial"/>
              <a:buChar char="•"/>
            </a:pPr>
            <a:r>
              <a:rPr lang="en" sz="2000" b="0" i="0" u="none" strike="noStrike" cap="none">
                <a:solidFill>
                  <a:srgbClr val="000000"/>
                </a:solidFill>
                <a:latin typeface="Verdana"/>
                <a:ea typeface="Verdana"/>
                <a:cs typeface="Verdana"/>
                <a:sym typeface="Verdana"/>
              </a:rPr>
              <a:t>ADVISORS</a:t>
            </a:r>
          </a:p>
          <a:p>
            <a:pPr marL="571500" marR="0" lvl="0" indent="0" algn="l" rtl="0">
              <a:lnSpc>
                <a:spcPct val="100000"/>
              </a:lnSpc>
              <a:spcBef>
                <a:spcPts val="600"/>
              </a:spcBef>
              <a:spcAft>
                <a:spcPts val="0"/>
              </a:spcAft>
              <a:buClr>
                <a:srgbClr val="000000"/>
              </a:buClr>
              <a:buSzPct val="25000"/>
              <a:buFont typeface="Verdana"/>
              <a:buNone/>
            </a:pPr>
            <a:r>
              <a:rPr lang="en" sz="1800" b="0" i="0" u="none" strike="noStrike" cap="none">
                <a:solidFill>
                  <a:srgbClr val="000000"/>
                </a:solidFill>
                <a:latin typeface="Verdana"/>
                <a:ea typeface="Verdana"/>
                <a:cs typeface="Verdana"/>
                <a:sym typeface="Verdana"/>
              </a:rPr>
              <a:t>-  Keep them informed and be willing to listen to their advice.</a:t>
            </a:r>
          </a:p>
          <a:p>
            <a:pPr marL="342900" marR="0" lvl="0" indent="-342900" algn="l" rtl="0">
              <a:lnSpc>
                <a:spcPct val="100000"/>
              </a:lnSpc>
              <a:spcBef>
                <a:spcPts val="600"/>
              </a:spcBef>
              <a:spcAft>
                <a:spcPts val="0"/>
              </a:spcAft>
              <a:buClr>
                <a:srgbClr val="000000"/>
              </a:buClr>
              <a:buSzPct val="120000"/>
              <a:buFont typeface="Arial"/>
              <a:buChar char="•"/>
            </a:pPr>
            <a:r>
              <a:rPr lang="en" sz="2000" b="0" i="0" u="none" strike="noStrike" cap="none">
                <a:solidFill>
                  <a:srgbClr val="000000"/>
                </a:solidFill>
                <a:latin typeface="Verdana"/>
                <a:ea typeface="Verdana"/>
                <a:cs typeface="Verdana"/>
                <a:sym typeface="Verdana"/>
              </a:rPr>
              <a:t>LIEUTENANT</a:t>
            </a:r>
            <a:r>
              <a:rPr lang="en" sz="2400" b="0" i="0" u="none" strike="noStrike" cap="none">
                <a:solidFill>
                  <a:srgbClr val="000000"/>
                </a:solidFill>
                <a:latin typeface="Verdana"/>
                <a:ea typeface="Verdana"/>
                <a:cs typeface="Verdana"/>
                <a:sym typeface="Verdana"/>
              </a:rPr>
              <a:t> </a:t>
            </a:r>
            <a:r>
              <a:rPr lang="en" sz="2000" b="0" i="0" u="none" strike="noStrike" cap="none">
                <a:solidFill>
                  <a:srgbClr val="000000"/>
                </a:solidFill>
                <a:latin typeface="Verdana"/>
                <a:ea typeface="Verdana"/>
                <a:cs typeface="Verdana"/>
                <a:sym typeface="Verdana"/>
              </a:rPr>
              <a:t>GOVERNOR</a:t>
            </a:r>
          </a:p>
          <a:p>
            <a:pPr marL="571500" marR="0" lvl="0" indent="0" algn="l" rtl="0">
              <a:lnSpc>
                <a:spcPct val="100000"/>
              </a:lnSpc>
              <a:spcBef>
                <a:spcPts val="600"/>
              </a:spcBef>
              <a:spcAft>
                <a:spcPts val="0"/>
              </a:spcAft>
              <a:buClr>
                <a:srgbClr val="000000"/>
              </a:buClr>
              <a:buSzPct val="25000"/>
              <a:buFont typeface="Verdana"/>
              <a:buNone/>
            </a:pPr>
            <a:r>
              <a:rPr lang="en" sz="1800" b="0" i="0" u="none" strike="noStrike" cap="none">
                <a:solidFill>
                  <a:srgbClr val="000000"/>
                </a:solidFill>
                <a:latin typeface="Verdana"/>
                <a:ea typeface="Verdana"/>
                <a:cs typeface="Verdana"/>
                <a:sym typeface="Verdana"/>
              </a:rPr>
              <a:t>-  Your Lt. Governor has valuable information about district events and opportunities and is there to SERVE YOU!</a:t>
            </a:r>
          </a:p>
          <a:p>
            <a:pPr marL="457200" marR="0" lvl="0" indent="0" algn="l" rtl="0">
              <a:lnSpc>
                <a:spcPct val="100000"/>
              </a:lnSpc>
              <a:spcBef>
                <a:spcPts val="600"/>
              </a:spcBef>
              <a:spcAft>
                <a:spcPts val="0"/>
              </a:spcAft>
              <a:buClr>
                <a:srgbClr val="000000"/>
              </a:buClr>
              <a:buFont typeface="Arial"/>
              <a:buNone/>
            </a:pPr>
            <a:endParaRPr sz="1800" b="0" i="0" u="none" strike="noStrike" cap="none">
              <a:solidFill>
                <a:srgbClr val="000000"/>
              </a:solidFill>
              <a:latin typeface="Arial"/>
              <a:ea typeface="Arial"/>
              <a:cs typeface="Arial"/>
              <a:sym typeface="Arial"/>
            </a:endParaRPr>
          </a:p>
        </p:txBody>
      </p:sp>
      <p:sp>
        <p:nvSpPr>
          <p:cNvPr id="102" name="Shape 102"/>
          <p:cNvSpPr txBox="1"/>
          <p:nvPr/>
        </p:nvSpPr>
        <p:spPr>
          <a:xfrm>
            <a:off x="-12700" y="295741"/>
            <a:ext cx="6552344" cy="8127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Verdana"/>
              <a:buNone/>
            </a:pPr>
            <a:r>
              <a:rPr lang="en" sz="3600" b="0" i="0" u="none" strike="noStrike" cap="none">
                <a:solidFill>
                  <a:srgbClr val="000000"/>
                </a:solidFill>
                <a:latin typeface="Verdana"/>
                <a:ea typeface="Verdana"/>
                <a:cs typeface="Verdana"/>
                <a:sym typeface="Verdana"/>
              </a:rPr>
              <a:t>Communication</a:t>
            </a:r>
          </a:p>
        </p:txBody>
      </p:sp>
      <p:pic>
        <p:nvPicPr>
          <p:cNvPr id="103" name="Shape 103"/>
          <p:cNvPicPr preferRelativeResize="0"/>
          <p:nvPr/>
        </p:nvPicPr>
        <p:blipFill rotWithShape="1">
          <a:blip r:embed="rId5">
            <a:alphaModFix/>
          </a:blip>
          <a:srcRect/>
          <a:stretch/>
        </p:blipFill>
        <p:spPr>
          <a:xfrm>
            <a:off x="7315200" y="406526"/>
            <a:ext cx="1550424" cy="717423"/>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pic>
        <p:nvPicPr>
          <p:cNvPr id="108" name="Shape 108"/>
          <p:cNvPicPr preferRelativeResize="0"/>
          <p:nvPr/>
        </p:nvPicPr>
        <p:blipFill rotWithShape="1">
          <a:blip r:embed="rId3">
            <a:alphaModFix/>
          </a:blip>
          <a:srcRect/>
          <a:stretch/>
        </p:blipFill>
        <p:spPr>
          <a:xfrm>
            <a:off x="0" y="4084850"/>
            <a:ext cx="9144000" cy="1086874"/>
          </a:xfrm>
          <a:prstGeom prst="rect">
            <a:avLst/>
          </a:prstGeom>
          <a:noFill/>
          <a:ln>
            <a:noFill/>
          </a:ln>
        </p:spPr>
      </p:pic>
      <p:pic>
        <p:nvPicPr>
          <p:cNvPr id="109" name="Shape 109"/>
          <p:cNvPicPr preferRelativeResize="0"/>
          <p:nvPr/>
        </p:nvPicPr>
        <p:blipFill rotWithShape="1">
          <a:blip r:embed="rId4">
            <a:alphaModFix/>
          </a:blip>
          <a:srcRect/>
          <a:stretch/>
        </p:blipFill>
        <p:spPr>
          <a:xfrm>
            <a:off x="0" y="0"/>
            <a:ext cx="9144000" cy="338373"/>
          </a:xfrm>
          <a:prstGeom prst="rect">
            <a:avLst/>
          </a:prstGeom>
          <a:noFill/>
          <a:ln>
            <a:noFill/>
          </a:ln>
        </p:spPr>
      </p:pic>
      <p:sp>
        <p:nvSpPr>
          <p:cNvPr id="110" name="Shape 110"/>
          <p:cNvSpPr txBox="1"/>
          <p:nvPr/>
        </p:nvSpPr>
        <p:spPr>
          <a:xfrm>
            <a:off x="216428" y="1191904"/>
            <a:ext cx="8429549" cy="2895600"/>
          </a:xfrm>
          <a:prstGeom prst="rect">
            <a:avLst/>
          </a:prstGeom>
          <a:noFill/>
          <a:ln>
            <a:noFill/>
          </a:ln>
        </p:spPr>
        <p:txBody>
          <a:bodyPr lIns="91425" tIns="91425" rIns="91425" bIns="91425" anchor="t" anchorCtr="0">
            <a:noAutofit/>
          </a:bodyPr>
          <a:lstStyle/>
          <a:p>
            <a:pPr marL="342900" marR="0" lvl="0" indent="-342900" algn="l" rtl="0">
              <a:lnSpc>
                <a:spcPct val="100000"/>
              </a:lnSpc>
              <a:spcBef>
                <a:spcPts val="0"/>
              </a:spcBef>
              <a:spcAft>
                <a:spcPts val="0"/>
              </a:spcAft>
              <a:buClr>
                <a:srgbClr val="000000"/>
              </a:buClr>
              <a:buSzPct val="100000"/>
              <a:buFont typeface="Arial"/>
              <a:buChar char="•"/>
            </a:pPr>
            <a:r>
              <a:rPr lang="en" sz="2000" b="0" i="0" u="none" strike="noStrike" cap="none">
                <a:solidFill>
                  <a:srgbClr val="000000"/>
                </a:solidFill>
                <a:latin typeface="Verdana"/>
                <a:ea typeface="Verdana"/>
                <a:cs typeface="Verdana"/>
                <a:sym typeface="Verdana"/>
              </a:rPr>
              <a:t>Represent the club at Kiwanis meetings</a:t>
            </a:r>
          </a:p>
          <a:p>
            <a:pPr marL="342900" marR="0" lvl="0" indent="-342900" algn="l" rtl="0">
              <a:lnSpc>
                <a:spcPct val="100000"/>
              </a:lnSpc>
              <a:spcBef>
                <a:spcPts val="1200"/>
              </a:spcBef>
              <a:spcAft>
                <a:spcPts val="0"/>
              </a:spcAft>
              <a:buClr>
                <a:srgbClr val="000000"/>
              </a:buClr>
              <a:buSzPct val="100000"/>
              <a:buFont typeface="Arial"/>
              <a:buChar char="•"/>
            </a:pPr>
            <a:r>
              <a:rPr lang="en" sz="2000" b="0" i="0" u="none" strike="noStrike" cap="none">
                <a:solidFill>
                  <a:srgbClr val="000000"/>
                </a:solidFill>
                <a:latin typeface="Verdana"/>
                <a:ea typeface="Verdana"/>
                <a:cs typeface="Verdana"/>
                <a:sym typeface="Verdana"/>
              </a:rPr>
              <a:t>Represent the club at Division Council Meetings (DCMs)</a:t>
            </a:r>
          </a:p>
          <a:p>
            <a:pPr marL="342900" marR="0" lvl="0" indent="-342900" algn="l" rtl="0">
              <a:lnSpc>
                <a:spcPct val="100000"/>
              </a:lnSpc>
              <a:spcBef>
                <a:spcPts val="1200"/>
              </a:spcBef>
              <a:spcAft>
                <a:spcPts val="0"/>
              </a:spcAft>
              <a:buClr>
                <a:srgbClr val="000000"/>
              </a:buClr>
              <a:buSzPct val="100000"/>
              <a:buFont typeface="Arial"/>
              <a:buChar char="•"/>
            </a:pPr>
            <a:r>
              <a:rPr lang="en" sz="2000" b="0" i="0" u="none" strike="noStrike" cap="none">
                <a:solidFill>
                  <a:srgbClr val="000000"/>
                </a:solidFill>
                <a:latin typeface="Verdana"/>
                <a:ea typeface="Verdana"/>
                <a:cs typeface="Verdana"/>
                <a:sym typeface="Verdana"/>
              </a:rPr>
              <a:t>Attend service projects, fundraisers, and club/division events</a:t>
            </a:r>
          </a:p>
          <a:p>
            <a:pPr marL="342900" marR="0" lvl="0" indent="-342900" algn="l" rtl="0">
              <a:lnSpc>
                <a:spcPct val="100000"/>
              </a:lnSpc>
              <a:spcBef>
                <a:spcPts val="1200"/>
              </a:spcBef>
              <a:spcAft>
                <a:spcPts val="0"/>
              </a:spcAft>
              <a:buClr>
                <a:srgbClr val="000000"/>
              </a:buClr>
              <a:buSzPct val="100000"/>
              <a:buFont typeface="Arial"/>
              <a:buChar char="•"/>
            </a:pPr>
            <a:r>
              <a:rPr lang="en" sz="2000" b="0" i="0" u="none" strike="noStrike" cap="none">
                <a:solidFill>
                  <a:srgbClr val="000000"/>
                </a:solidFill>
                <a:latin typeface="Verdana"/>
                <a:ea typeface="Verdana"/>
                <a:cs typeface="Verdana"/>
                <a:sym typeface="Verdana"/>
              </a:rPr>
              <a:t>Attend events such as KCKC, Spring Zone Rally, and DCON</a:t>
            </a:r>
          </a:p>
        </p:txBody>
      </p:sp>
      <p:sp>
        <p:nvSpPr>
          <p:cNvPr id="111" name="Shape 111"/>
          <p:cNvSpPr txBox="1"/>
          <p:nvPr/>
        </p:nvSpPr>
        <p:spPr>
          <a:xfrm>
            <a:off x="216428" y="379204"/>
            <a:ext cx="6552344" cy="8127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Verdana"/>
              <a:buNone/>
            </a:pPr>
            <a:r>
              <a:rPr lang="en" sz="3600" b="0" i="0" u="none" strike="noStrike" cap="none">
                <a:solidFill>
                  <a:srgbClr val="000000"/>
                </a:solidFill>
                <a:latin typeface="Verdana"/>
                <a:ea typeface="Verdana"/>
                <a:cs typeface="Verdana"/>
                <a:sym typeface="Verdana"/>
              </a:rPr>
              <a:t>Attend</a:t>
            </a:r>
          </a:p>
        </p:txBody>
      </p:sp>
      <p:pic>
        <p:nvPicPr>
          <p:cNvPr id="112" name="Shape 112"/>
          <p:cNvPicPr preferRelativeResize="0"/>
          <p:nvPr/>
        </p:nvPicPr>
        <p:blipFill rotWithShape="1">
          <a:blip r:embed="rId5">
            <a:alphaModFix/>
          </a:blip>
          <a:srcRect/>
          <a:stretch/>
        </p:blipFill>
        <p:spPr>
          <a:xfrm>
            <a:off x="7393624" y="338373"/>
            <a:ext cx="1550424" cy="717423"/>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pic>
        <p:nvPicPr>
          <p:cNvPr id="117" name="Shape 117"/>
          <p:cNvPicPr preferRelativeResize="0"/>
          <p:nvPr/>
        </p:nvPicPr>
        <p:blipFill rotWithShape="1">
          <a:blip r:embed="rId3">
            <a:alphaModFix/>
          </a:blip>
          <a:srcRect/>
          <a:stretch/>
        </p:blipFill>
        <p:spPr>
          <a:xfrm>
            <a:off x="0" y="4084850"/>
            <a:ext cx="9144000" cy="1086874"/>
          </a:xfrm>
          <a:prstGeom prst="rect">
            <a:avLst/>
          </a:prstGeom>
          <a:noFill/>
          <a:ln>
            <a:noFill/>
          </a:ln>
        </p:spPr>
      </p:pic>
      <p:pic>
        <p:nvPicPr>
          <p:cNvPr id="118" name="Shape 118"/>
          <p:cNvPicPr preferRelativeResize="0"/>
          <p:nvPr/>
        </p:nvPicPr>
        <p:blipFill rotWithShape="1">
          <a:blip r:embed="rId4">
            <a:alphaModFix/>
          </a:blip>
          <a:srcRect/>
          <a:stretch/>
        </p:blipFill>
        <p:spPr>
          <a:xfrm>
            <a:off x="0" y="-2"/>
            <a:ext cx="9144000" cy="338373"/>
          </a:xfrm>
          <a:prstGeom prst="rect">
            <a:avLst/>
          </a:prstGeom>
          <a:noFill/>
          <a:ln>
            <a:noFill/>
          </a:ln>
        </p:spPr>
      </p:pic>
      <p:sp>
        <p:nvSpPr>
          <p:cNvPr id="119" name="Shape 119"/>
          <p:cNvSpPr txBox="1"/>
          <p:nvPr/>
        </p:nvSpPr>
        <p:spPr>
          <a:xfrm>
            <a:off x="257250" y="1047750"/>
            <a:ext cx="7438949" cy="2895600"/>
          </a:xfrm>
          <a:prstGeom prst="rect">
            <a:avLst/>
          </a:prstGeom>
          <a:noFill/>
          <a:ln>
            <a:noFill/>
          </a:ln>
        </p:spPr>
        <p:txBody>
          <a:bodyPr lIns="91425" tIns="91425" rIns="91425" bIns="91425" anchor="t" anchorCtr="0">
            <a:noAutofit/>
          </a:bodyPr>
          <a:lstStyle/>
          <a:p>
            <a:pPr marL="342900" marR="0" lvl="0" indent="-342900" algn="l" rtl="0">
              <a:lnSpc>
                <a:spcPct val="100000"/>
              </a:lnSpc>
              <a:spcBef>
                <a:spcPts val="0"/>
              </a:spcBef>
              <a:spcAft>
                <a:spcPts val="0"/>
              </a:spcAft>
              <a:buClr>
                <a:srgbClr val="000000"/>
              </a:buClr>
              <a:buSzPct val="100000"/>
              <a:buFont typeface="Arial"/>
              <a:buChar char="•"/>
            </a:pPr>
            <a:r>
              <a:rPr lang="en" sz="2000" b="0" i="0" u="none" strike="noStrike" cap="none">
                <a:solidFill>
                  <a:srgbClr val="000000"/>
                </a:solidFill>
                <a:latin typeface="Verdana"/>
                <a:ea typeface="Verdana"/>
                <a:cs typeface="Verdana"/>
                <a:sym typeface="Verdana"/>
              </a:rPr>
              <a:t>When the president is absent, you will host club or officer meetings.</a:t>
            </a:r>
          </a:p>
          <a:p>
            <a:pPr marL="342900" marR="0" lvl="0" indent="-342900" algn="l" rtl="0">
              <a:lnSpc>
                <a:spcPct val="100000"/>
              </a:lnSpc>
              <a:spcBef>
                <a:spcPts val="1200"/>
              </a:spcBef>
              <a:spcAft>
                <a:spcPts val="0"/>
              </a:spcAft>
              <a:buClr>
                <a:srgbClr val="000000"/>
              </a:buClr>
              <a:buSzPct val="100000"/>
              <a:buFont typeface="Arial"/>
              <a:buChar char="•"/>
            </a:pPr>
            <a:r>
              <a:rPr lang="en" sz="2000" b="0" i="0" u="none" strike="noStrike" cap="none">
                <a:solidFill>
                  <a:srgbClr val="000000"/>
                </a:solidFill>
                <a:latin typeface="Verdana"/>
                <a:ea typeface="Verdana"/>
                <a:cs typeface="Verdana"/>
                <a:sym typeface="Verdana"/>
              </a:rPr>
              <a:t>Help the club president create effective meeting agendas</a:t>
            </a:r>
          </a:p>
          <a:p>
            <a:pPr marL="342900" marR="0" lvl="0" indent="-342900" algn="l" rtl="0">
              <a:lnSpc>
                <a:spcPct val="100000"/>
              </a:lnSpc>
              <a:spcBef>
                <a:spcPts val="1200"/>
              </a:spcBef>
              <a:spcAft>
                <a:spcPts val="0"/>
              </a:spcAft>
              <a:buClr>
                <a:srgbClr val="000000"/>
              </a:buClr>
              <a:buSzPct val="100000"/>
              <a:buFont typeface="Arial"/>
              <a:buChar char="•"/>
            </a:pPr>
            <a:r>
              <a:rPr lang="en" sz="2000" b="0" i="0" u="none" strike="noStrike" cap="none">
                <a:solidFill>
                  <a:srgbClr val="000000"/>
                </a:solidFill>
                <a:latin typeface="Verdana"/>
                <a:ea typeface="Verdana"/>
                <a:cs typeface="Verdana"/>
                <a:sym typeface="Verdana"/>
              </a:rPr>
              <a:t>Host special meetings to plan for and organize projects and activities</a:t>
            </a:r>
          </a:p>
          <a:p>
            <a:pPr marL="342900" marR="0" lvl="0" indent="-342900" algn="l" rtl="0">
              <a:lnSpc>
                <a:spcPct val="100000"/>
              </a:lnSpc>
              <a:spcBef>
                <a:spcPts val="1200"/>
              </a:spcBef>
              <a:spcAft>
                <a:spcPts val="0"/>
              </a:spcAft>
              <a:buClr>
                <a:srgbClr val="000000"/>
              </a:buClr>
              <a:buFont typeface="Arial"/>
              <a:buNone/>
            </a:pPr>
            <a:endParaRPr sz="2400" b="0" i="0" u="none" strike="noStrike" cap="none">
              <a:solidFill>
                <a:srgbClr val="000000"/>
              </a:solidFill>
              <a:latin typeface="Verdana"/>
              <a:ea typeface="Verdana"/>
              <a:cs typeface="Verdana"/>
              <a:sym typeface="Verdana"/>
            </a:endParaRPr>
          </a:p>
          <a:p>
            <a:pPr marL="457200" marR="0" lvl="0" indent="0" algn="l" rtl="0">
              <a:lnSpc>
                <a:spcPct val="100000"/>
              </a:lnSpc>
              <a:spcBef>
                <a:spcPts val="1200"/>
              </a:spcBef>
              <a:spcAft>
                <a:spcPts val="0"/>
              </a:spcAft>
              <a:buClr>
                <a:srgbClr val="000000"/>
              </a:buClr>
              <a:buFont typeface="Arial"/>
              <a:buNone/>
            </a:pPr>
            <a:endParaRPr sz="1800" b="0" i="0" u="none" strike="noStrike" cap="none">
              <a:solidFill>
                <a:srgbClr val="000000"/>
              </a:solidFill>
              <a:latin typeface="Arial"/>
              <a:ea typeface="Arial"/>
              <a:cs typeface="Arial"/>
              <a:sym typeface="Arial"/>
            </a:endParaRPr>
          </a:p>
        </p:txBody>
      </p:sp>
      <p:sp>
        <p:nvSpPr>
          <p:cNvPr id="120" name="Shape 120"/>
          <p:cNvSpPr txBox="1"/>
          <p:nvPr/>
        </p:nvSpPr>
        <p:spPr>
          <a:xfrm>
            <a:off x="856" y="285750"/>
            <a:ext cx="6552344" cy="8127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Verdana"/>
              <a:buNone/>
            </a:pPr>
            <a:r>
              <a:rPr lang="en" sz="3600" b="0" i="0" u="none" strike="noStrike" cap="none">
                <a:solidFill>
                  <a:srgbClr val="000000"/>
                </a:solidFill>
                <a:latin typeface="Verdana"/>
                <a:ea typeface="Verdana"/>
                <a:cs typeface="Verdana"/>
                <a:sym typeface="Verdana"/>
              </a:rPr>
              <a:t>Host Meetings</a:t>
            </a:r>
          </a:p>
        </p:txBody>
      </p:sp>
      <p:pic>
        <p:nvPicPr>
          <p:cNvPr id="121" name="Shape 121"/>
          <p:cNvPicPr preferRelativeResize="0"/>
          <p:nvPr/>
        </p:nvPicPr>
        <p:blipFill rotWithShape="1">
          <a:blip r:embed="rId5">
            <a:alphaModFix/>
          </a:blip>
          <a:srcRect/>
          <a:stretch/>
        </p:blipFill>
        <p:spPr>
          <a:xfrm>
            <a:off x="7288775" y="590550"/>
            <a:ext cx="1550424" cy="717423"/>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pic>
        <p:nvPicPr>
          <p:cNvPr id="126" name="Shape 126"/>
          <p:cNvPicPr preferRelativeResize="0"/>
          <p:nvPr/>
        </p:nvPicPr>
        <p:blipFill rotWithShape="1">
          <a:blip r:embed="rId3">
            <a:alphaModFix/>
          </a:blip>
          <a:srcRect/>
          <a:stretch/>
        </p:blipFill>
        <p:spPr>
          <a:xfrm>
            <a:off x="0" y="4084850"/>
            <a:ext cx="9144000" cy="1086874"/>
          </a:xfrm>
          <a:prstGeom prst="rect">
            <a:avLst/>
          </a:prstGeom>
          <a:noFill/>
          <a:ln>
            <a:noFill/>
          </a:ln>
        </p:spPr>
      </p:pic>
      <p:pic>
        <p:nvPicPr>
          <p:cNvPr id="127" name="Shape 127"/>
          <p:cNvPicPr preferRelativeResize="0"/>
          <p:nvPr/>
        </p:nvPicPr>
        <p:blipFill rotWithShape="1">
          <a:blip r:embed="rId4">
            <a:alphaModFix/>
          </a:blip>
          <a:srcRect/>
          <a:stretch/>
        </p:blipFill>
        <p:spPr>
          <a:xfrm>
            <a:off x="0" y="-2"/>
            <a:ext cx="9144000" cy="338373"/>
          </a:xfrm>
          <a:prstGeom prst="rect">
            <a:avLst/>
          </a:prstGeom>
          <a:noFill/>
          <a:ln>
            <a:noFill/>
          </a:ln>
        </p:spPr>
      </p:pic>
      <p:sp>
        <p:nvSpPr>
          <p:cNvPr id="128" name="Shape 128"/>
          <p:cNvSpPr txBox="1"/>
          <p:nvPr/>
        </p:nvSpPr>
        <p:spPr>
          <a:xfrm>
            <a:off x="304800" y="1055794"/>
            <a:ext cx="8250725" cy="2590800"/>
          </a:xfrm>
          <a:prstGeom prst="rect">
            <a:avLst/>
          </a:prstGeom>
          <a:noFill/>
          <a:ln>
            <a:noFill/>
          </a:ln>
        </p:spPr>
        <p:txBody>
          <a:bodyPr lIns="91425" tIns="91425" rIns="91425" bIns="91425" anchor="t" anchorCtr="0">
            <a:noAutofit/>
          </a:bodyPr>
          <a:lstStyle/>
          <a:p>
            <a:pPr marL="342900" marR="0" lvl="0" indent="-342900" algn="l" rtl="0">
              <a:lnSpc>
                <a:spcPct val="100000"/>
              </a:lnSpc>
              <a:spcBef>
                <a:spcPts val="0"/>
              </a:spcBef>
              <a:spcAft>
                <a:spcPts val="0"/>
              </a:spcAft>
              <a:buClr>
                <a:srgbClr val="000000"/>
              </a:buClr>
              <a:buSzPct val="100000"/>
              <a:buFont typeface="Arial"/>
              <a:buChar char="•"/>
            </a:pPr>
            <a:r>
              <a:rPr lang="en" sz="2000" b="0" i="0" u="none" strike="noStrike" cap="none">
                <a:solidFill>
                  <a:srgbClr val="000000"/>
                </a:solidFill>
                <a:latin typeface="Verdana"/>
                <a:ea typeface="Verdana"/>
                <a:cs typeface="Verdana"/>
                <a:sym typeface="Verdana"/>
              </a:rPr>
              <a:t>Monitor all other officer work to ensure that it is completed on time</a:t>
            </a:r>
          </a:p>
          <a:p>
            <a:pPr marL="914400" marR="0" lvl="2" indent="0" algn="l" rtl="0">
              <a:lnSpc>
                <a:spcPct val="100000"/>
              </a:lnSpc>
              <a:spcBef>
                <a:spcPts val="1200"/>
              </a:spcBef>
              <a:spcAft>
                <a:spcPts val="0"/>
              </a:spcAft>
              <a:buClr>
                <a:srgbClr val="000000"/>
              </a:buClr>
              <a:buSzPct val="25000"/>
              <a:buFont typeface="Verdana"/>
              <a:buNone/>
            </a:pPr>
            <a:r>
              <a:rPr lang="en" sz="2000" b="0" i="0" u="none" strike="noStrike" cap="none">
                <a:solidFill>
                  <a:srgbClr val="000000"/>
                </a:solidFill>
                <a:latin typeface="Verdana"/>
                <a:ea typeface="Verdana"/>
                <a:cs typeface="Verdana"/>
                <a:sym typeface="Verdana"/>
              </a:rPr>
              <a:t>      - Pride Reports, Dues, Newsletters, etc.</a:t>
            </a:r>
          </a:p>
          <a:p>
            <a:pPr marL="342900" marR="0" lvl="0" indent="-342900" algn="l" rtl="0">
              <a:lnSpc>
                <a:spcPct val="100000"/>
              </a:lnSpc>
              <a:spcBef>
                <a:spcPts val="1200"/>
              </a:spcBef>
              <a:spcAft>
                <a:spcPts val="0"/>
              </a:spcAft>
              <a:buClr>
                <a:srgbClr val="000000"/>
              </a:buClr>
              <a:buSzPct val="100000"/>
              <a:buFont typeface="Arial"/>
              <a:buChar char="•"/>
            </a:pPr>
            <a:r>
              <a:rPr lang="en" sz="2000" b="0" i="0" u="none" strike="noStrike" cap="none">
                <a:solidFill>
                  <a:srgbClr val="000000"/>
                </a:solidFill>
                <a:latin typeface="Verdana"/>
                <a:ea typeface="Verdana"/>
                <a:cs typeface="Verdana"/>
                <a:sym typeface="Verdana"/>
              </a:rPr>
              <a:t>Have exceptional knowledge of Key Club on the District and International levels</a:t>
            </a:r>
          </a:p>
          <a:p>
            <a:pPr marL="342900" marR="0" lvl="0" indent="-342900" algn="l" rtl="0">
              <a:lnSpc>
                <a:spcPct val="100000"/>
              </a:lnSpc>
              <a:spcBef>
                <a:spcPts val="1200"/>
              </a:spcBef>
              <a:spcAft>
                <a:spcPts val="0"/>
              </a:spcAft>
              <a:buClr>
                <a:srgbClr val="000000"/>
              </a:buClr>
              <a:buSzPct val="100000"/>
              <a:buFont typeface="Arial"/>
              <a:buChar char="•"/>
            </a:pPr>
            <a:r>
              <a:rPr lang="en" sz="2000" b="0" i="0" u="none" strike="noStrike" cap="none">
                <a:solidFill>
                  <a:srgbClr val="000000"/>
                </a:solidFill>
                <a:latin typeface="Verdana"/>
                <a:ea typeface="Verdana"/>
                <a:cs typeface="Verdana"/>
                <a:sym typeface="Verdana"/>
              </a:rPr>
              <a:t>Educate new members</a:t>
            </a:r>
          </a:p>
          <a:p>
            <a:pPr marL="342900" marR="0" lvl="0" indent="-342900" algn="l" rtl="0">
              <a:lnSpc>
                <a:spcPct val="100000"/>
              </a:lnSpc>
              <a:spcBef>
                <a:spcPts val="1200"/>
              </a:spcBef>
              <a:spcAft>
                <a:spcPts val="0"/>
              </a:spcAft>
              <a:buClr>
                <a:srgbClr val="000000"/>
              </a:buClr>
              <a:buSzPct val="100000"/>
              <a:buFont typeface="Arial"/>
              <a:buChar char="•"/>
            </a:pPr>
            <a:r>
              <a:rPr lang="en" sz="2000" b="0" i="0" u="none" strike="noStrike" cap="none">
                <a:solidFill>
                  <a:srgbClr val="000000"/>
                </a:solidFill>
                <a:latin typeface="Verdana"/>
                <a:ea typeface="Verdana"/>
                <a:cs typeface="Verdana"/>
                <a:sym typeface="Verdana"/>
              </a:rPr>
              <a:t>Transition the vice president-elect</a:t>
            </a:r>
          </a:p>
        </p:txBody>
      </p:sp>
      <p:sp>
        <p:nvSpPr>
          <p:cNvPr id="129" name="Shape 129"/>
          <p:cNvSpPr txBox="1"/>
          <p:nvPr/>
        </p:nvSpPr>
        <p:spPr>
          <a:xfrm>
            <a:off x="0" y="225920"/>
            <a:ext cx="6552344" cy="8127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Verdana"/>
              <a:buNone/>
            </a:pPr>
            <a:r>
              <a:rPr lang="en" sz="3600" b="0" i="0" u="none" strike="noStrike" cap="none">
                <a:solidFill>
                  <a:srgbClr val="000000"/>
                </a:solidFill>
                <a:latin typeface="Verdana"/>
                <a:ea typeface="Verdana"/>
                <a:cs typeface="Verdana"/>
                <a:sym typeface="Verdana"/>
              </a:rPr>
              <a:t>Additional Duties</a:t>
            </a:r>
          </a:p>
        </p:txBody>
      </p:sp>
      <p:pic>
        <p:nvPicPr>
          <p:cNvPr id="130" name="Shape 130"/>
          <p:cNvPicPr preferRelativeResize="0"/>
          <p:nvPr/>
        </p:nvPicPr>
        <p:blipFill rotWithShape="1">
          <a:blip r:embed="rId5">
            <a:alphaModFix/>
          </a:blip>
          <a:srcRect/>
          <a:stretch/>
        </p:blipFill>
        <p:spPr>
          <a:xfrm>
            <a:off x="7543800" y="338369"/>
            <a:ext cx="1550424" cy="717423"/>
          </a:xfrm>
          <a:prstGeom prst="rect">
            <a:avLst/>
          </a:prstGeom>
          <a:noFill/>
          <a:ln>
            <a:noFill/>
          </a:ln>
        </p:spPr>
      </p:pic>
    </p:spTree>
  </p:cSld>
  <p:clrMapOvr>
    <a:masterClrMapping/>
  </p:clrMapOvr>
</p:sld>
</file>

<file path=ppt/theme/theme1.xml><?xml version="1.0" encoding="utf-8"?>
<a:theme xmlns:a="http://schemas.openxmlformats.org/drawingml/2006/main"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1087</Words>
  <Application>Microsoft Office PowerPoint</Application>
  <PresentationFormat>On-screen Show (16:9)</PresentationFormat>
  <Paragraphs>137</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simple-light-2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hERNANDEZ</dc:creator>
  <cp:lastModifiedBy>Kayleen Hernandez</cp:lastModifiedBy>
  <cp:revision>2</cp:revision>
  <dcterms:modified xsi:type="dcterms:W3CDTF">2017-01-29T02:56:05Z</dcterms:modified>
</cp:coreProperties>
</file>