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8"/>
  </p:notes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4945" autoAdjust="0"/>
  </p:normalViewPr>
  <p:slideViewPr>
    <p:cSldViewPr snapToGrid="0">
      <p:cViewPr varScale="1">
        <p:scale>
          <a:sx n="67" d="100"/>
          <a:sy n="67" d="100"/>
        </p:scale>
        <p:origin x="-520" y="-10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notesMaster" Target="notesMasters/notesMaster1.xml"/><Relationship Id="rId2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esProps" Target="presProps.xml"/><Relationship Id="rId31" Type="http://schemas.openxmlformats.org/officeDocument/2006/relationships/viewProps" Target="viewProps.xml"/><Relationship Id="rId32" Type="http://schemas.openxmlformats.org/officeDocument/2006/relationships/theme" Target="theme/theme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lvl="0" indent="0" algn="l" rtl="0">
              <a:spcBef>
                <a:spcPts val="0"/>
              </a:spcBef>
              <a:buClr>
                <a:schemeClr val="dk1"/>
              </a:buClr>
              <a:buFont typeface="Arial"/>
              <a:buNone/>
              <a:defRPr sz="1100" b="0" i="0" u="none" strike="noStrike" cap="none">
                <a:solidFill>
                  <a:schemeClr val="dk1"/>
                </a:solidFill>
                <a:latin typeface="Arial"/>
                <a:ea typeface="Arial"/>
                <a:cs typeface="Arial"/>
                <a:sym typeface="Arial"/>
              </a:defRPr>
            </a:lvl1pPr>
            <a:lvl2pPr marL="457200" marR="0" lvl="1" indent="0" algn="l" rtl="0">
              <a:spcBef>
                <a:spcPts val="0"/>
              </a:spcBef>
              <a:buClr>
                <a:schemeClr val="dk1"/>
              </a:buClr>
              <a:buFont typeface="Arial"/>
              <a:buNone/>
              <a:defRPr sz="1100" b="0" i="0" u="none" strike="noStrike" cap="none">
                <a:solidFill>
                  <a:schemeClr val="dk1"/>
                </a:solidFill>
                <a:latin typeface="Arial"/>
                <a:ea typeface="Arial"/>
                <a:cs typeface="Arial"/>
                <a:sym typeface="Arial"/>
              </a:defRPr>
            </a:lvl2pPr>
            <a:lvl3pPr marL="914400" marR="0" lvl="2" indent="0" algn="l" rtl="0">
              <a:spcBef>
                <a:spcPts val="0"/>
              </a:spcBef>
              <a:buClr>
                <a:schemeClr val="dk1"/>
              </a:buClr>
              <a:buFont typeface="Arial"/>
              <a:buNone/>
              <a:defRPr sz="1100" b="0" i="0" u="none" strike="noStrike" cap="none">
                <a:solidFill>
                  <a:schemeClr val="dk1"/>
                </a:solidFill>
                <a:latin typeface="Arial"/>
                <a:ea typeface="Arial"/>
                <a:cs typeface="Arial"/>
                <a:sym typeface="Arial"/>
              </a:defRPr>
            </a:lvl3pPr>
            <a:lvl4pPr marL="1371600" marR="0" lvl="3" indent="0" algn="l" rtl="0">
              <a:spcBef>
                <a:spcPts val="0"/>
              </a:spcBef>
              <a:buClr>
                <a:schemeClr val="dk1"/>
              </a:buClr>
              <a:buFont typeface="Arial"/>
              <a:buNone/>
              <a:defRPr sz="1100" b="0" i="0" u="none" strike="noStrike" cap="none">
                <a:solidFill>
                  <a:schemeClr val="dk1"/>
                </a:solidFill>
                <a:latin typeface="Arial"/>
                <a:ea typeface="Arial"/>
                <a:cs typeface="Arial"/>
                <a:sym typeface="Arial"/>
              </a:defRPr>
            </a:lvl4pPr>
            <a:lvl5pPr marL="1828800" marR="0" lvl="4" indent="0" algn="l" rtl="0">
              <a:spcBef>
                <a:spcPts val="0"/>
              </a:spcBef>
              <a:buClr>
                <a:schemeClr val="dk1"/>
              </a:buClr>
              <a:buFont typeface="Arial"/>
              <a:buNone/>
              <a:defRPr sz="1100" b="0" i="0" u="none" strike="noStrike" cap="none">
                <a:solidFill>
                  <a:schemeClr val="dk1"/>
                </a:solidFill>
                <a:latin typeface="Arial"/>
                <a:ea typeface="Arial"/>
                <a:cs typeface="Arial"/>
                <a:sym typeface="Arial"/>
              </a:defRPr>
            </a:lvl5pPr>
            <a:lvl6pPr marL="2286000" marR="0" lvl="5" indent="0" algn="l" rtl="0">
              <a:spcBef>
                <a:spcPts val="0"/>
              </a:spcBef>
              <a:buClr>
                <a:schemeClr val="dk1"/>
              </a:buClr>
              <a:buFont typeface="Arial"/>
              <a:buNone/>
              <a:defRPr sz="1100" b="0" i="0" u="none" strike="noStrike" cap="none">
                <a:solidFill>
                  <a:schemeClr val="dk1"/>
                </a:solidFill>
                <a:latin typeface="Arial"/>
                <a:ea typeface="Arial"/>
                <a:cs typeface="Arial"/>
                <a:sym typeface="Arial"/>
              </a:defRPr>
            </a:lvl6pPr>
            <a:lvl7pPr marL="2743200" marR="0" lvl="6" indent="0" algn="l" rtl="0">
              <a:spcBef>
                <a:spcPts val="0"/>
              </a:spcBef>
              <a:buClr>
                <a:schemeClr val="dk1"/>
              </a:buClr>
              <a:buFont typeface="Arial"/>
              <a:buNone/>
              <a:defRPr sz="1100" b="0" i="0" u="none" strike="noStrike" cap="none">
                <a:solidFill>
                  <a:schemeClr val="dk1"/>
                </a:solidFill>
                <a:latin typeface="Arial"/>
                <a:ea typeface="Arial"/>
                <a:cs typeface="Arial"/>
                <a:sym typeface="Arial"/>
              </a:defRPr>
            </a:lvl7pPr>
            <a:lvl8pPr marL="3200400" marR="0" lvl="7" indent="0" algn="l" rtl="0">
              <a:spcBef>
                <a:spcPts val="0"/>
              </a:spcBef>
              <a:buClr>
                <a:schemeClr val="dk1"/>
              </a:buClr>
              <a:buFont typeface="Arial"/>
              <a:buNone/>
              <a:defRPr sz="1100" b="0" i="0" u="none" strike="noStrike" cap="none">
                <a:solidFill>
                  <a:schemeClr val="dk1"/>
                </a:solidFill>
                <a:latin typeface="Arial"/>
                <a:ea typeface="Arial"/>
                <a:cs typeface="Arial"/>
                <a:sym typeface="Arial"/>
              </a:defRPr>
            </a:lvl8pPr>
            <a:lvl9pPr marL="3657600" marR="0" lvl="8" indent="0" algn="l" rtl="0">
              <a:spcBef>
                <a:spcPts val="0"/>
              </a:spcBef>
              <a:buClr>
                <a:schemeClr val="dk1"/>
              </a:buClr>
              <a:buFont typeface="Arial"/>
              <a:buNone/>
              <a:defRPr sz="1100" b="0" i="0" u="none" strike="noStrike" cap="none">
                <a:solidFill>
                  <a:schemeClr val="dk1"/>
                </a:solidFill>
                <a:latin typeface="Arial"/>
                <a:ea typeface="Arial"/>
                <a:cs typeface="Arial"/>
                <a:sym typeface="Arial"/>
              </a:defRPr>
            </a:lvl9pPr>
          </a:lstStyle>
          <a:p>
            <a:endParaRPr/>
          </a:p>
        </p:txBody>
      </p:sp>
    </p:spTree>
    <p:extLst>
      <p:ext uri="{BB962C8B-B14F-4D97-AF65-F5344CB8AC3E}">
        <p14:creationId xmlns:p14="http://schemas.microsoft.com/office/powerpoint/2010/main" val="2229812351"/>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 Id="rId3" Type="http://schemas.openxmlformats.org/officeDocument/2006/relationships/hyperlink" Target="http://www.keyclub.org/service/fund/yof/yofgrant.aspx" TargetMode="Externa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Shape 9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98" name="Shape 98"/>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Clr>
                <a:schemeClr val="dk1"/>
              </a:buClr>
              <a:buSzPct val="25000"/>
              <a:buFont typeface="Arial"/>
              <a:buNone/>
            </a:pPr>
            <a:endParaRPr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Shape 19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98" name="Shape 198"/>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-The Membership Update Center (MUC) is where you and your secretary will go to update your clubs roster and register them through Key Club International</a:t>
            </a:r>
          </a:p>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-It opens on September 14</a:t>
            </a:r>
            <a:r>
              <a:rPr lang="en" sz="1100" b="0" i="0" u="none" strike="noStrike" cap="none" baseline="30000">
                <a:solidFill>
                  <a:schemeClr val="dk1"/>
                </a:solidFill>
                <a:latin typeface="Arial"/>
                <a:ea typeface="Arial"/>
                <a:cs typeface="Arial"/>
                <a:sym typeface="Arial"/>
              </a:rPr>
              <a:t>th</a:t>
            </a:r>
            <a:r>
              <a:rPr lang="en" sz="1100" b="0" i="0" u="none" strike="noStrike" cap="none">
                <a:solidFill>
                  <a:schemeClr val="dk1"/>
                </a:solidFill>
                <a:latin typeface="Arial"/>
                <a:ea typeface="Arial"/>
                <a:cs typeface="Arial"/>
                <a:sym typeface="Arial"/>
              </a:rPr>
              <a:t>.</a:t>
            </a:r>
          </a:p>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-Go onto this link to access the MUC and ask your advisor for the information to log on</a:t>
            </a:r>
          </a:p>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Update the membership list with the new members who have payed their dues</a:t>
            </a:r>
          </a:p>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Print out the invoice and give it to your bookkeeper or pay with a credit card</a:t>
            </a:r>
          </a:p>
          <a:p>
            <a:pPr marL="0" marR="0" lvl="0" indent="0" algn="l" rtl="0">
              <a:spcBef>
                <a:spcPts val="0"/>
              </a:spcBef>
              <a:buClr>
                <a:schemeClr val="dk1"/>
              </a:buClr>
              <a:buSzPct val="25000"/>
              <a:buFont typeface="Arial"/>
              <a:buNone/>
            </a:pPr>
            <a:endParaRPr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Shape 20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208" name="Shape 208"/>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Clr>
                <a:schemeClr val="dk1"/>
              </a:buClr>
              <a:buSzPct val="25000"/>
              <a:buFont typeface="Arial"/>
              <a:buNone/>
            </a:pPr>
            <a:endParaRPr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Shape 21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218" name="Shape 218"/>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DISCUSSION SLIDE. Ask the audience to answer these questions</a:t>
            </a:r>
          </a:p>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What is a budget? A: A plan for income and expenses.</a:t>
            </a:r>
          </a:p>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Why plan for income and expense? A: Know where you are going and how to get there, required for successful meeting objectives, check your progress</a:t>
            </a:r>
          </a:p>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What are the components of a budget? A: List sources of income, list of your expenses, net (total) of income and expense</a:t>
            </a:r>
          </a:p>
          <a:p>
            <a:pPr marL="0" marR="0" lvl="0" indent="0" algn="l" rtl="0">
              <a:spcBef>
                <a:spcPts val="0"/>
              </a:spcBef>
              <a:buClr>
                <a:schemeClr val="dk1"/>
              </a:buClr>
              <a:buSzPct val="25000"/>
              <a:buFont typeface="Arial"/>
              <a:buNone/>
            </a:pPr>
            <a:r>
              <a:rPr lang="en" sz="1100" b="0" i="0" u="none" strike="noStrike" cap="none">
                <a:solidFill>
                  <a:schemeClr val="dk1"/>
                </a:solidFill>
                <a:latin typeface="Arial"/>
                <a:ea typeface="Arial"/>
                <a:cs typeface="Arial"/>
                <a:sym typeface="Arial"/>
              </a:rPr>
              <a:t/>
            </a:r>
            <a:br>
              <a:rPr lang="en" sz="1100" b="0" i="0" u="none" strike="noStrike" cap="none">
                <a:solidFill>
                  <a:schemeClr val="dk1"/>
                </a:solidFill>
                <a:latin typeface="Arial"/>
                <a:ea typeface="Arial"/>
                <a:cs typeface="Arial"/>
                <a:sym typeface="Arial"/>
              </a:rPr>
            </a:br>
            <a:endParaRPr lang="en"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6"/>
        <p:cNvGrpSpPr/>
        <p:nvPr/>
      </p:nvGrpSpPr>
      <p:grpSpPr>
        <a:xfrm>
          <a:off x="0" y="0"/>
          <a:ext cx="0" cy="0"/>
          <a:chOff x="0" y="0"/>
          <a:chExt cx="0" cy="0"/>
        </a:xfrm>
      </p:grpSpPr>
      <p:sp>
        <p:nvSpPr>
          <p:cNvPr id="227" name="Shape 22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228" name="Shape 228"/>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lnSpc>
                <a:spcPct val="115000"/>
              </a:lnSpc>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Describe the budget.</a:t>
            </a:r>
          </a:p>
          <a:p>
            <a:pPr marL="0" marR="0" lvl="0" indent="0" algn="l" rtl="0">
              <a:lnSpc>
                <a:spcPct val="115000"/>
              </a:lnSpc>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First column in the source of income.  Second is the description or comments.  Third is how much you ACTUALLY made.  Fourth is how much your projected you would make.</a:t>
            </a:r>
          </a:p>
          <a:p>
            <a:pPr marL="0" marR="0" lvl="0" indent="0" algn="l" rtl="0">
              <a:lnSpc>
                <a:spcPct val="115000"/>
              </a:lnSpc>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Starting Balance is how much money you have in your Key Club account at the beginning of the year.</a:t>
            </a:r>
          </a:p>
          <a:p>
            <a:pPr marL="0" marR="0" lvl="0" indent="0" algn="l" rtl="0">
              <a:lnSpc>
                <a:spcPct val="115000"/>
              </a:lnSpc>
              <a:spcBef>
                <a:spcPts val="0"/>
              </a:spcBef>
              <a:spcAft>
                <a:spcPts val="0"/>
              </a:spcAft>
              <a:buClr>
                <a:schemeClr val="dk1"/>
              </a:buClr>
              <a:buSzPct val="25000"/>
              <a:buFont typeface="Arial"/>
              <a:buNone/>
            </a:pPr>
            <a:endParaRPr sz="1100" b="0" i="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Dues:</a:t>
            </a:r>
          </a:p>
          <a:p>
            <a:pPr marL="0" marR="0" lvl="0" indent="0" algn="l" rtl="0">
              <a:lnSpc>
                <a:spcPct val="115000"/>
              </a:lnSpc>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In this case for this sample club, the club charges $20 per member.</a:t>
            </a:r>
          </a:p>
          <a:p>
            <a:pPr marL="0" marR="0" lvl="0" indent="0" algn="l" rtl="0">
              <a:lnSpc>
                <a:spcPct val="115000"/>
              </a:lnSpc>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The club makes $9 per member and they estimate they will have 50 members.  50*9=450</a:t>
            </a:r>
          </a:p>
          <a:p>
            <a:pPr marL="0" marR="0" lvl="0" indent="0" algn="l" rtl="0">
              <a:lnSpc>
                <a:spcPct val="115000"/>
              </a:lnSpc>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District charges $5.50, so $.50*50=275</a:t>
            </a:r>
          </a:p>
          <a:p>
            <a:pPr marL="0" marR="0" lvl="0" indent="0" algn="l" rtl="0">
              <a:lnSpc>
                <a:spcPct val="115000"/>
              </a:lnSpc>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International charges $7.00, so $7.00*50=350.</a:t>
            </a:r>
          </a:p>
          <a:p>
            <a:pPr marL="0" marR="0" lvl="0" indent="0" algn="l" rtl="0">
              <a:lnSpc>
                <a:spcPct val="115000"/>
              </a:lnSpc>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ASK IF ANYONE HAS QUESTIONS ABOUT DUES SECTION</a:t>
            </a:r>
          </a:p>
          <a:p>
            <a:pPr marL="0" marR="0" lvl="0" indent="0" algn="l" rtl="0">
              <a:lnSpc>
                <a:spcPct val="115000"/>
              </a:lnSpc>
              <a:spcBef>
                <a:spcPts val="0"/>
              </a:spcBef>
              <a:spcAft>
                <a:spcPts val="0"/>
              </a:spcAft>
              <a:buClr>
                <a:schemeClr val="dk1"/>
              </a:buClr>
              <a:buSzPct val="25000"/>
              <a:buFont typeface="Arial"/>
              <a:buNone/>
            </a:pPr>
            <a:endParaRPr sz="1100" b="0" i="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*if they seem to understand ask someone to come up and explain how this sample budgeted for fundraising*</a:t>
            </a:r>
          </a:p>
          <a:p>
            <a:pPr marL="0" marR="0" lvl="0" indent="0" algn="l" rtl="0">
              <a:lnSpc>
                <a:spcPct val="115000"/>
              </a:lnSpc>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Fundraising</a:t>
            </a:r>
          </a:p>
          <a:p>
            <a:pPr marL="0" marR="0" lvl="0" indent="0" algn="l" rtl="0">
              <a:lnSpc>
                <a:spcPct val="115000"/>
              </a:lnSpc>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This section is for any type of fundraising activities that benefit the club, such as going to District Conference or their induction ceremony.</a:t>
            </a:r>
          </a:p>
          <a:p>
            <a:pPr marL="0" marR="0" lvl="0" indent="0" algn="l" rtl="0">
              <a:lnSpc>
                <a:spcPct val="115000"/>
              </a:lnSpc>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Car Washes: this club will have 8 car washes throughout the year and estimate that they will make $200 at each car wash.  8 car washes*$200 made at each car wash=1600</a:t>
            </a:r>
          </a:p>
          <a:p>
            <a:pPr marL="0" marR="0" lvl="0" indent="0" algn="l" rtl="0">
              <a:lnSpc>
                <a:spcPct val="115000"/>
              </a:lnSpc>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Bake Sales: this club will have 4 bake sales and estimate they will make $250 at each.  4*250=1000</a:t>
            </a:r>
          </a:p>
          <a:p>
            <a:pPr marL="0" marR="0" lvl="0" indent="0" algn="l" rtl="0">
              <a:lnSpc>
                <a:spcPct val="115000"/>
              </a:lnSpc>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Candy Sale: this club estimates they will have 100 orders that cost $6 for each order. 6*100=600</a:t>
            </a:r>
          </a:p>
          <a:p>
            <a:pPr marL="0" marR="0" lvl="0" indent="0" algn="l" rtl="0">
              <a:lnSpc>
                <a:spcPct val="115000"/>
              </a:lnSpc>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ASK FOR ONE FUNDRAISER FROM CLUB IN WORKSHOP AND HAVE THEM TELL YOU HOW THEY WOULD PUT IT IN A BUDGET</a:t>
            </a:r>
          </a:p>
          <a:p>
            <a:pPr marL="0" marR="0" lvl="0" indent="0" algn="l" rtl="0">
              <a:lnSpc>
                <a:spcPct val="115000"/>
              </a:lnSpc>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Questions about fundraising for club portion?</a:t>
            </a:r>
          </a:p>
          <a:p>
            <a:pPr marL="0" marR="0" lvl="0" indent="0" algn="l" rtl="0">
              <a:lnSpc>
                <a:spcPct val="115000"/>
              </a:lnSpc>
              <a:spcBef>
                <a:spcPts val="0"/>
              </a:spcBef>
              <a:spcAft>
                <a:spcPts val="0"/>
              </a:spcAft>
              <a:buClr>
                <a:schemeClr val="dk1"/>
              </a:buClr>
              <a:buSzPct val="25000"/>
              <a:buFont typeface="Arial"/>
              <a:buNone/>
            </a:pPr>
            <a:endParaRPr sz="1100" b="0" i="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*if everyone seems to understand then move on, so you have enough time*</a:t>
            </a:r>
          </a:p>
          <a:p>
            <a:pPr marL="0" marR="0" lvl="0" indent="0" algn="l" rtl="0">
              <a:lnSpc>
                <a:spcPct val="115000"/>
              </a:lnSpc>
              <a:spcBef>
                <a:spcPts val="0"/>
              </a:spcBef>
              <a:spcAft>
                <a:spcPts val="0"/>
              </a:spcAft>
              <a:buClr>
                <a:schemeClr val="dk1"/>
              </a:buClr>
              <a:buSzPct val="25000"/>
              <a:buFont typeface="Arial"/>
              <a:buNone/>
            </a:pPr>
            <a:endParaRPr sz="1100" b="0" i="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Kiwanis Subsidies are donations from their sponsoring Kiwanis club</a:t>
            </a:r>
          </a:p>
          <a:p>
            <a:pPr marL="0" marR="0" lvl="0" indent="0" algn="l" rtl="0">
              <a:lnSpc>
                <a:spcPct val="115000"/>
              </a:lnSpc>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District Conference: how much did your Kiwanis club give to pay for members/officers/faculty advisors to attend DCON.  For this club, their Kiwanis Club will hopefully give them $1000 to benefit their members and $365 for their faculty advisor.  </a:t>
            </a:r>
          </a:p>
          <a:p>
            <a:pPr marL="0" marR="0" lvl="0" indent="0" algn="l" rtl="0">
              <a:lnSpc>
                <a:spcPct val="115000"/>
              </a:lnSpc>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International Convention: the club estimates their Kiwanis Club will give them 1000 for whomever to attend ICON.</a:t>
            </a:r>
          </a:p>
          <a:p>
            <a:pPr marL="0" marR="0" lvl="0" indent="0" algn="l" rtl="0">
              <a:lnSpc>
                <a:spcPct val="115000"/>
              </a:lnSpc>
              <a:spcBef>
                <a:spcPts val="0"/>
              </a:spcBef>
              <a:spcAft>
                <a:spcPts val="0"/>
              </a:spcAft>
              <a:buClr>
                <a:schemeClr val="dk1"/>
              </a:buClr>
              <a:buSzPct val="25000"/>
              <a:buFont typeface="Arial"/>
              <a:buNone/>
            </a:pPr>
            <a:endParaRPr sz="1100" b="0" i="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Members’ Contributions (such as paying for DCON, ICON, or any other activities that require members to pay)</a:t>
            </a:r>
          </a:p>
          <a:p>
            <a:pPr marL="0" marR="0" lvl="0" indent="0" algn="l" rtl="0">
              <a:lnSpc>
                <a:spcPct val="115000"/>
              </a:lnSpc>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DCON: the club estimates that they will have 10 members attend and each member will need to pay $150.  A quad room costs $250 but each member received $100 from their Kiwanis subsidy.</a:t>
            </a:r>
          </a:p>
          <a:p>
            <a:pPr marL="0" marR="0" lvl="0" indent="0" algn="l" rtl="0">
              <a:lnSpc>
                <a:spcPct val="115000"/>
              </a:lnSpc>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ICON: the club estimates that 2 members will attend and each pay $500 for a total of 1000</a:t>
            </a:r>
          </a:p>
          <a:p>
            <a:pPr marL="0" marR="0" lvl="0" indent="0" algn="l" rtl="0">
              <a:lnSpc>
                <a:spcPct val="115000"/>
              </a:lnSpc>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ANY QUESTIONS?</a:t>
            </a:r>
          </a:p>
          <a:p>
            <a:pPr marL="0" marR="0" lvl="0" indent="0" algn="l" rtl="0">
              <a:lnSpc>
                <a:spcPct val="115000"/>
              </a:lnSpc>
              <a:spcBef>
                <a:spcPts val="0"/>
              </a:spcBef>
              <a:spcAft>
                <a:spcPts val="0"/>
              </a:spcAft>
              <a:buClr>
                <a:schemeClr val="dk1"/>
              </a:buClr>
              <a:buSzPct val="25000"/>
              <a:buFont typeface="Arial"/>
              <a:buNone/>
            </a:pPr>
            <a:endParaRPr sz="1100" b="0" i="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Fundraising for the community</a:t>
            </a:r>
          </a:p>
          <a:p>
            <a:pPr marL="0" marR="0" lvl="0" indent="0" algn="l" rtl="0">
              <a:lnSpc>
                <a:spcPct val="115000"/>
              </a:lnSpc>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Trick or Treat for UNICEF: Net income is the income minus the expenses, so basically what you have left to donate.  The club budgets $800.</a:t>
            </a:r>
          </a:p>
          <a:p>
            <a:pPr marL="0" marR="0" lvl="0" indent="0" algn="l" rtl="0">
              <a:lnSpc>
                <a:spcPct val="115000"/>
              </a:lnSpc>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Rock for The Eliminate Project: Budget $1200</a:t>
            </a:r>
          </a:p>
          <a:p>
            <a:pPr marL="0" marR="0" lvl="0" indent="0" algn="l" rtl="0">
              <a:lnSpc>
                <a:spcPct val="115000"/>
              </a:lnSpc>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Arroz con Pollo Dinner for ACS: Budget $2500</a:t>
            </a:r>
          </a:p>
          <a:p>
            <a:pPr marL="0" marR="0" lvl="0" indent="0" algn="l" rtl="0">
              <a:lnSpc>
                <a:spcPct val="115000"/>
              </a:lnSpc>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All fundraising activities may fluctuate each time.</a:t>
            </a:r>
          </a:p>
          <a:p>
            <a:pPr marL="0" marR="0" lvl="0" indent="0" algn="l" rtl="0">
              <a:lnSpc>
                <a:spcPct val="115000"/>
              </a:lnSpc>
              <a:spcBef>
                <a:spcPts val="0"/>
              </a:spcBef>
              <a:spcAft>
                <a:spcPts val="0"/>
              </a:spcAft>
              <a:buClr>
                <a:schemeClr val="dk1"/>
              </a:buClr>
              <a:buSzPct val="25000"/>
              <a:buFont typeface="Arial"/>
              <a:buNone/>
            </a:pPr>
            <a:endParaRPr sz="1100" b="0" i="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As your club goes through the year and through the activities, have your club treasurer fill in the actual column.</a:t>
            </a:r>
          </a:p>
          <a:p>
            <a:pPr marL="0" marR="0" lvl="0" indent="0" algn="l" rtl="0">
              <a:lnSpc>
                <a:spcPct val="115000"/>
              </a:lnSpc>
              <a:spcBef>
                <a:spcPts val="0"/>
              </a:spcBef>
              <a:spcAft>
                <a:spcPts val="0"/>
              </a:spcAft>
              <a:buClr>
                <a:schemeClr val="dk1"/>
              </a:buClr>
              <a:buSzPct val="25000"/>
              <a:buFont typeface="Arial"/>
              <a:buNone/>
            </a:pPr>
            <a:endParaRPr sz="1100" b="0" i="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Total income: this club hasn’t started their year yet so their actual is $0, but their budgeted column is $12,675 which is the total of all incomes.</a:t>
            </a:r>
          </a:p>
          <a:p>
            <a:pPr marL="0" marR="0" lvl="0" indent="0" algn="l" rtl="0">
              <a:lnSpc>
                <a:spcPct val="115000"/>
              </a:lnSpc>
              <a:spcBef>
                <a:spcPts val="0"/>
              </a:spcBef>
              <a:spcAft>
                <a:spcPts val="0"/>
              </a:spcAft>
              <a:buClr>
                <a:schemeClr val="dk1"/>
              </a:buClr>
              <a:buSzPct val="25000"/>
              <a:buFont typeface="Arial"/>
              <a:buNone/>
            </a:pPr>
            <a:endParaRPr sz="1100" b="0" i="0" u="none" strike="noStrike" cap="none">
              <a:solidFill>
                <a:schemeClr val="dk1"/>
              </a:solidFill>
              <a:latin typeface="Arial"/>
              <a:ea typeface="Arial"/>
              <a:cs typeface="Arial"/>
              <a:sym typeface="Arial"/>
            </a:endParaRPr>
          </a:p>
          <a:p>
            <a:pPr marL="0" marR="0" lvl="0" indent="0" algn="l" rtl="0">
              <a:spcBef>
                <a:spcPts val="0"/>
              </a:spcBef>
              <a:buClr>
                <a:schemeClr val="dk1"/>
              </a:buClr>
              <a:buSzPct val="25000"/>
              <a:buFont typeface="Arial"/>
              <a:buNone/>
            </a:pPr>
            <a:endParaRPr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Shape 2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237" name="Shape 237"/>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First column is the source of expense.  Second is the description or comments.  Third is how much you actually spent.  Fourth is how much your projected you would spend.</a:t>
            </a:r>
          </a:p>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
            </a:r>
            <a:br>
              <a:rPr lang="en" sz="1100" b="0" i="0" u="none" strike="noStrike" cap="none">
                <a:solidFill>
                  <a:schemeClr val="dk1"/>
                </a:solidFill>
                <a:latin typeface="Arial"/>
                <a:ea typeface="Arial"/>
                <a:cs typeface="Arial"/>
                <a:sym typeface="Arial"/>
              </a:rPr>
            </a:br>
            <a:r>
              <a:rPr lang="en" sz="1100" b="0" i="0" u="none" strike="noStrike" cap="none">
                <a:solidFill>
                  <a:schemeClr val="dk1"/>
                </a:solidFill>
                <a:latin typeface="Arial"/>
                <a:ea typeface="Arial"/>
                <a:cs typeface="Arial"/>
                <a:sym typeface="Arial"/>
              </a:rPr>
              <a:t>*generalize the information go through the first topic (fundraising) then ask if they have questions*</a:t>
            </a:r>
          </a:p>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Fundraising for your club</a:t>
            </a:r>
          </a:p>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Your club budgeted it would cost $2 for each candy to create them.  The club budgeted for 100 orders, so 100*$2=200</a:t>
            </a:r>
          </a:p>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
            </a:r>
            <a:br>
              <a:rPr lang="en" sz="1100" b="0" i="0" u="none" strike="noStrike" cap="none">
                <a:solidFill>
                  <a:schemeClr val="dk1"/>
                </a:solidFill>
                <a:latin typeface="Arial"/>
                <a:ea typeface="Arial"/>
                <a:cs typeface="Arial"/>
                <a:sym typeface="Arial"/>
              </a:rPr>
            </a:br>
            <a:r>
              <a:rPr lang="en" sz="1100" b="0" i="0" u="none" strike="noStrike" cap="none">
                <a:solidFill>
                  <a:schemeClr val="dk1"/>
                </a:solidFill>
                <a:latin typeface="Arial"/>
                <a:ea typeface="Arial"/>
                <a:cs typeface="Arial"/>
                <a:sym typeface="Arial"/>
              </a:rPr>
              <a:t>*if everyone seems to understand ask someone to come up and explain the next topic* </a:t>
            </a:r>
          </a:p>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
            </a:r>
            <a:br>
              <a:rPr lang="en" sz="1100" b="0" i="0" u="none" strike="noStrike" cap="none">
                <a:solidFill>
                  <a:schemeClr val="dk1"/>
                </a:solidFill>
                <a:latin typeface="Arial"/>
                <a:ea typeface="Arial"/>
                <a:cs typeface="Arial"/>
                <a:sym typeface="Arial"/>
              </a:rPr>
            </a:br>
            <a:r>
              <a:rPr lang="en" sz="1100" b="0" i="0" u="none" strike="noStrike" cap="none">
                <a:solidFill>
                  <a:schemeClr val="dk1"/>
                </a:solidFill>
                <a:latin typeface="Arial"/>
                <a:ea typeface="Arial"/>
                <a:cs typeface="Arial"/>
                <a:sym typeface="Arial"/>
              </a:rPr>
              <a:t>Dues:</a:t>
            </a:r>
          </a:p>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The club has to send both district and international dues to International but breaking it down: $4.50 to the district*50 members=225 and $6.50 to international*50=325</a:t>
            </a:r>
          </a:p>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The club made tshirts that cost $6 each to make.  The club already charged their members with their dues for the tshirt.  $6 per tshirt*50 members=300</a:t>
            </a:r>
          </a:p>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
            </a:r>
            <a:br>
              <a:rPr lang="en" sz="1100" b="0" i="0" u="none" strike="noStrike" cap="none">
                <a:solidFill>
                  <a:schemeClr val="dk1"/>
                </a:solidFill>
                <a:latin typeface="Arial"/>
                <a:ea typeface="Arial"/>
                <a:cs typeface="Arial"/>
                <a:sym typeface="Arial"/>
              </a:rPr>
            </a:br>
            <a:r>
              <a:rPr lang="en" sz="1100" b="0" i="0" u="none" strike="noStrike" cap="none">
                <a:solidFill>
                  <a:schemeClr val="dk1"/>
                </a:solidFill>
                <a:latin typeface="Arial"/>
                <a:ea typeface="Arial"/>
                <a:cs typeface="Arial"/>
                <a:sym typeface="Arial"/>
              </a:rPr>
              <a:t>Officer Expenses could include paper, ink, traveling, food, or any little things that your officers paid for.  Each officer has a budget: president $50, Vice President $25, Secretary $50, Treasurer $25, Editor $50, Class Directors $100 (there are 4 class directors so 100/4=25.  Each class director is budgeted for $25)</a:t>
            </a:r>
          </a:p>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
            </a:r>
            <a:br>
              <a:rPr lang="en" sz="1100" b="0" i="0" u="none" strike="noStrike" cap="none">
                <a:solidFill>
                  <a:schemeClr val="dk1"/>
                </a:solidFill>
                <a:latin typeface="Arial"/>
                <a:ea typeface="Arial"/>
                <a:cs typeface="Arial"/>
                <a:sym typeface="Arial"/>
              </a:rPr>
            </a:br>
            <a:r>
              <a:rPr lang="en" sz="1100" b="0" i="0" u="none" strike="noStrike" cap="none">
                <a:solidFill>
                  <a:schemeClr val="dk1"/>
                </a:solidFill>
                <a:latin typeface="Arial"/>
                <a:ea typeface="Arial"/>
                <a:cs typeface="Arial"/>
                <a:sym typeface="Arial"/>
              </a:rPr>
              <a:t>*if they understand stop here, so you have enough time)</a:t>
            </a:r>
          </a:p>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Officer Pins: 5 executive officers (president, VP, secretary, treasurer, and editor) plus 4 directors.  Each pin costs $6 so 9 pins*$6=54</a:t>
            </a:r>
          </a:p>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
            </a:r>
            <a:br>
              <a:rPr lang="en" sz="1100" b="0" i="0" u="none" strike="noStrike" cap="none">
                <a:solidFill>
                  <a:schemeClr val="dk1"/>
                </a:solidFill>
                <a:latin typeface="Arial"/>
                <a:ea typeface="Arial"/>
                <a:cs typeface="Arial"/>
                <a:sym typeface="Arial"/>
              </a:rPr>
            </a:br>
            <a:r>
              <a:rPr lang="en" sz="1100" b="0" i="0" u="none" strike="noStrike" cap="none">
                <a:solidFill>
                  <a:schemeClr val="dk1"/>
                </a:solidFill>
                <a:latin typeface="Arial"/>
                <a:ea typeface="Arial"/>
                <a:cs typeface="Arial"/>
                <a:sym typeface="Arial"/>
              </a:rPr>
              <a:t>Club Supplies</a:t>
            </a:r>
          </a:p>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Food: some clubs provide food during their meetings.  This club budgets that they will have food at 9 of their meetings and it will cost $50 each time.  $50*9 meetings=450</a:t>
            </a:r>
          </a:p>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Membership Drive Supplies could  be brochures, posters, or anything creative to recruit new members.  Budgeted $100</a:t>
            </a:r>
          </a:p>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Scrapbook for the award at DCON is budgeted for $200 (which is the maximum that a club can spend on a scrapbook to be judged at DCON).</a:t>
            </a:r>
          </a:p>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
            </a:r>
            <a:br>
              <a:rPr lang="en" sz="1100" b="0" i="0" u="none" strike="noStrike" cap="none">
                <a:solidFill>
                  <a:schemeClr val="dk1"/>
                </a:solidFill>
                <a:latin typeface="Arial"/>
                <a:ea typeface="Arial"/>
                <a:cs typeface="Arial"/>
                <a:sym typeface="Arial"/>
              </a:rPr>
            </a:br>
            <a:r>
              <a:rPr lang="en" sz="1100" b="0" i="0" u="none" strike="noStrike" cap="none">
                <a:solidFill>
                  <a:schemeClr val="dk1"/>
                </a:solidFill>
                <a:latin typeface="Arial"/>
                <a:ea typeface="Arial"/>
                <a:cs typeface="Arial"/>
                <a:sym typeface="Arial"/>
              </a:rPr>
              <a:t>Convention and Conferences</a:t>
            </a:r>
          </a:p>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Trainings such as KCKC and SZR: all 9 officers will attend and the club budgets that KCKC will charge $5 and SZR will charge $5 for each officer.  The total for both KCKC and SZR for each officer is $10.  9 officers*$10 each for both KCKC and SZR=90</a:t>
            </a:r>
          </a:p>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District Conference: It is budgeted to cost $300 per member to attend DCON ($250 for registration and $50 for a bus).  $300*10=3000</a:t>
            </a:r>
          </a:p>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International Convention: $1000 each*2 members=$2000</a:t>
            </a:r>
          </a:p>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
            </a:r>
            <a:br>
              <a:rPr lang="en" sz="1100" b="0" i="0" u="none" strike="noStrike" cap="none">
                <a:solidFill>
                  <a:schemeClr val="dk1"/>
                </a:solidFill>
                <a:latin typeface="Arial"/>
                <a:ea typeface="Arial"/>
                <a:cs typeface="Arial"/>
                <a:sym typeface="Arial"/>
              </a:rPr>
            </a:br>
            <a:r>
              <a:rPr lang="en" sz="1100" b="0" i="0" u="none" strike="noStrike" cap="none">
                <a:solidFill>
                  <a:schemeClr val="dk1"/>
                </a:solidFill>
                <a:latin typeface="Arial"/>
                <a:ea typeface="Arial"/>
                <a:cs typeface="Arial"/>
                <a:sym typeface="Arial"/>
              </a:rPr>
              <a:t>End of Year Installations and Social: budgeted to cost $600.  This can include food and other supplies.</a:t>
            </a:r>
          </a:p>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
            </a:r>
            <a:br>
              <a:rPr lang="en" sz="1100" b="0" i="0" u="none" strike="noStrike" cap="none">
                <a:solidFill>
                  <a:schemeClr val="dk1"/>
                </a:solidFill>
                <a:latin typeface="Arial"/>
                <a:ea typeface="Arial"/>
                <a:cs typeface="Arial"/>
                <a:sym typeface="Arial"/>
              </a:rPr>
            </a:br>
            <a:r>
              <a:rPr lang="en" sz="1100" b="0" i="0" u="none" strike="noStrike" cap="none">
                <a:solidFill>
                  <a:schemeClr val="dk1"/>
                </a:solidFill>
                <a:latin typeface="Arial"/>
                <a:ea typeface="Arial"/>
                <a:cs typeface="Arial"/>
                <a:sym typeface="Arial"/>
              </a:rPr>
              <a:t>Miscellaneous is any type of expense that suddenly comes up during the year.</a:t>
            </a:r>
          </a:p>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
            </a:r>
            <a:br>
              <a:rPr lang="en" sz="1100" b="0" i="0" u="none" strike="noStrike" cap="none">
                <a:solidFill>
                  <a:schemeClr val="dk1"/>
                </a:solidFill>
                <a:latin typeface="Arial"/>
                <a:ea typeface="Arial"/>
                <a:cs typeface="Arial"/>
                <a:sym typeface="Arial"/>
              </a:rPr>
            </a:br>
            <a:r>
              <a:rPr lang="en" sz="1100" b="0" i="0" u="none" strike="noStrike" cap="none">
                <a:solidFill>
                  <a:schemeClr val="dk1"/>
                </a:solidFill>
                <a:latin typeface="Arial"/>
                <a:ea typeface="Arial"/>
                <a:cs typeface="Arial"/>
                <a:sym typeface="Arial"/>
              </a:rPr>
              <a:t>Donations:</a:t>
            </a:r>
          </a:p>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Trick of Treat for UNICEF will go to the Kiwanis International Foundation and is budgeted to net $800.  $800 is how much your check will be.</a:t>
            </a:r>
          </a:p>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Rock for The Eliminate Project will go to the Kiwanis International Foundation and is budgeted to net $1200.  $1200 is how much your check will be.</a:t>
            </a:r>
          </a:p>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Arroz con Pollo Dinner for ACS will benefit the American Cancer Society and is budgeted to net $2500.  $2500 is how much your check will be.</a:t>
            </a:r>
          </a:p>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
            </a:r>
            <a:br>
              <a:rPr lang="en" sz="1100" b="0" i="0" u="none" strike="noStrike" cap="none">
                <a:solidFill>
                  <a:schemeClr val="dk1"/>
                </a:solidFill>
                <a:latin typeface="Arial"/>
                <a:ea typeface="Arial"/>
                <a:cs typeface="Arial"/>
                <a:sym typeface="Arial"/>
              </a:rPr>
            </a:br>
            <a:r>
              <a:rPr lang="en" sz="1100" b="0" i="0" u="none" strike="noStrike" cap="none">
                <a:solidFill>
                  <a:schemeClr val="dk1"/>
                </a:solidFill>
                <a:latin typeface="Arial"/>
                <a:ea typeface="Arial"/>
                <a:cs typeface="Arial"/>
                <a:sym typeface="Arial"/>
              </a:rPr>
              <a:t>The club budgeted to spend $12,544 this coming year.</a:t>
            </a:r>
          </a:p>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
            </a:r>
            <a:br>
              <a:rPr lang="en" sz="1100" b="0" i="0" u="none" strike="noStrike" cap="none">
                <a:solidFill>
                  <a:schemeClr val="dk1"/>
                </a:solidFill>
                <a:latin typeface="Arial"/>
                <a:ea typeface="Arial"/>
                <a:cs typeface="Arial"/>
                <a:sym typeface="Arial"/>
              </a:rPr>
            </a:br>
            <a:r>
              <a:rPr lang="en" sz="1100" b="0" i="0" u="none" strike="noStrike" cap="none">
                <a:solidFill>
                  <a:schemeClr val="dk1"/>
                </a:solidFill>
                <a:latin typeface="Arial"/>
                <a:ea typeface="Arial"/>
                <a:cs typeface="Arial"/>
                <a:sym typeface="Arial"/>
              </a:rPr>
              <a:t>Their net (income minus expense) will be $631.</a:t>
            </a:r>
          </a:p>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
            </a:r>
            <a:br>
              <a:rPr lang="en" sz="1100" b="0" i="0" u="none" strike="noStrike" cap="none">
                <a:solidFill>
                  <a:schemeClr val="dk1"/>
                </a:solidFill>
                <a:latin typeface="Arial"/>
                <a:ea typeface="Arial"/>
                <a:cs typeface="Arial"/>
                <a:sym typeface="Arial"/>
              </a:rPr>
            </a:br>
            <a:r>
              <a:rPr lang="en" sz="1100" b="0" i="0" u="none" strike="noStrike" cap="none">
                <a:solidFill>
                  <a:schemeClr val="dk1"/>
                </a:solidFill>
                <a:latin typeface="Arial"/>
                <a:ea typeface="Arial"/>
                <a:cs typeface="Arial"/>
                <a:sym typeface="Arial"/>
              </a:rPr>
              <a:t>ANY QUESTIONS?</a:t>
            </a:r>
          </a:p>
          <a:p>
            <a:pPr marL="0" marR="0" lvl="0" indent="0" algn="l" rtl="0">
              <a:spcBef>
                <a:spcPts val="0"/>
              </a:spcBef>
              <a:buClr>
                <a:schemeClr val="dk1"/>
              </a:buClr>
              <a:buSzPct val="25000"/>
              <a:buFont typeface="Arial"/>
              <a:buNone/>
            </a:pPr>
            <a:r>
              <a:rPr lang="en" sz="1100" b="0" i="0" u="none" strike="noStrike" cap="none">
                <a:solidFill>
                  <a:schemeClr val="dk1"/>
                </a:solidFill>
                <a:latin typeface="Arial"/>
                <a:ea typeface="Arial"/>
                <a:cs typeface="Arial"/>
                <a:sym typeface="Arial"/>
              </a:rPr>
              <a:t/>
            </a:r>
            <a:br>
              <a:rPr lang="en" sz="1100" b="0" i="0" u="none" strike="noStrike" cap="none">
                <a:solidFill>
                  <a:schemeClr val="dk1"/>
                </a:solidFill>
                <a:latin typeface="Arial"/>
                <a:ea typeface="Arial"/>
                <a:cs typeface="Arial"/>
                <a:sym typeface="Arial"/>
              </a:rPr>
            </a:br>
            <a:endParaRPr lang="en"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4"/>
        <p:cNvGrpSpPr/>
        <p:nvPr/>
      </p:nvGrpSpPr>
      <p:grpSpPr>
        <a:xfrm>
          <a:off x="0" y="0"/>
          <a:ext cx="0" cy="0"/>
          <a:chOff x="0" y="0"/>
          <a:chExt cx="0" cy="0"/>
        </a:xfrm>
      </p:grpSpPr>
      <p:sp>
        <p:nvSpPr>
          <p:cNvPr id="245" name="Shape 24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246" name="Shape 24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Clr>
                <a:schemeClr val="dk1"/>
              </a:buClr>
              <a:buSzPct val="25000"/>
              <a:buFont typeface="Arial"/>
              <a:buNone/>
            </a:pPr>
            <a:endParaRPr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4"/>
        <p:cNvGrpSpPr/>
        <p:nvPr/>
      </p:nvGrpSpPr>
      <p:grpSpPr>
        <a:xfrm>
          <a:off x="0" y="0"/>
          <a:ext cx="0" cy="0"/>
          <a:chOff x="0" y="0"/>
          <a:chExt cx="0" cy="0"/>
        </a:xfrm>
      </p:grpSpPr>
      <p:sp>
        <p:nvSpPr>
          <p:cNvPr id="255" name="Shape 25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256" name="Shape 25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It is important to fundraise because it will raise money for Key Club activities and nonprofit organizations, raises money for trips to District and International Convention, and the Eliminate Project</a:t>
            </a:r>
          </a:p>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Hold a discussion with the last question.</a:t>
            </a:r>
          </a:p>
          <a:p>
            <a:pPr marL="0" marR="0" lvl="0" indent="0" algn="l" rtl="0">
              <a:spcBef>
                <a:spcPts val="0"/>
              </a:spcBef>
              <a:buClr>
                <a:schemeClr val="dk1"/>
              </a:buClr>
              <a:buSzPct val="25000"/>
              <a:buFont typeface="Arial"/>
              <a:buNone/>
            </a:pPr>
            <a:r>
              <a:rPr lang="en" sz="1100" b="0" i="0" u="none" strike="noStrike" cap="none">
                <a:solidFill>
                  <a:schemeClr val="dk1"/>
                </a:solidFill>
                <a:latin typeface="Arial"/>
                <a:ea typeface="Arial"/>
                <a:cs typeface="Arial"/>
                <a:sym typeface="Arial"/>
              </a:rPr>
              <a:t/>
            </a:r>
            <a:br>
              <a:rPr lang="en" sz="1100" b="0" i="0" u="none" strike="noStrike" cap="none">
                <a:solidFill>
                  <a:schemeClr val="dk1"/>
                </a:solidFill>
                <a:latin typeface="Arial"/>
                <a:ea typeface="Arial"/>
                <a:cs typeface="Arial"/>
                <a:sym typeface="Arial"/>
              </a:rPr>
            </a:br>
            <a:endParaRPr lang="en"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4"/>
        <p:cNvGrpSpPr/>
        <p:nvPr/>
      </p:nvGrpSpPr>
      <p:grpSpPr>
        <a:xfrm>
          <a:off x="0" y="0"/>
          <a:ext cx="0" cy="0"/>
          <a:chOff x="0" y="0"/>
          <a:chExt cx="0" cy="0"/>
        </a:xfrm>
      </p:grpSpPr>
      <p:sp>
        <p:nvSpPr>
          <p:cNvPr id="265" name="Shape 26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266" name="Shape 26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Also, you can seek corporate sponsors by selling advertisements or by telling them they can make a tax-deductible donation.</a:t>
            </a:r>
          </a:p>
          <a:p>
            <a:pPr marL="0" marR="0" lvl="0" indent="0" algn="l" rtl="0">
              <a:spcBef>
                <a:spcPts val="0"/>
              </a:spcBef>
              <a:buClr>
                <a:schemeClr val="dk1"/>
              </a:buClr>
              <a:buSzPct val="25000"/>
              <a:buFont typeface="Arial"/>
              <a:buNone/>
            </a:pPr>
            <a:r>
              <a:rPr lang="en" sz="1100" b="0" i="0" u="none" strike="noStrike" cap="none">
                <a:solidFill>
                  <a:schemeClr val="dk1"/>
                </a:solidFill>
                <a:latin typeface="Arial"/>
                <a:ea typeface="Arial"/>
                <a:cs typeface="Arial"/>
                <a:sym typeface="Arial"/>
              </a:rPr>
              <a:t/>
            </a:r>
            <a:br>
              <a:rPr lang="en" sz="1100" b="0" i="0" u="none" strike="noStrike" cap="none">
                <a:solidFill>
                  <a:schemeClr val="dk1"/>
                </a:solidFill>
                <a:latin typeface="Arial"/>
                <a:ea typeface="Arial"/>
                <a:cs typeface="Arial"/>
                <a:sym typeface="Arial"/>
              </a:rPr>
            </a:br>
            <a:endParaRPr lang="en"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4"/>
        <p:cNvGrpSpPr/>
        <p:nvPr/>
      </p:nvGrpSpPr>
      <p:grpSpPr>
        <a:xfrm>
          <a:off x="0" y="0"/>
          <a:ext cx="0" cy="0"/>
          <a:chOff x="0" y="0"/>
          <a:chExt cx="0" cy="0"/>
        </a:xfrm>
      </p:grpSpPr>
      <p:sp>
        <p:nvSpPr>
          <p:cNvPr id="275" name="Shape 27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276" name="Shape 27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Clr>
                <a:schemeClr val="dk1"/>
              </a:buClr>
              <a:buSzPct val="25000"/>
              <a:buFont typeface="Arial"/>
              <a:buNone/>
            </a:pPr>
            <a:endParaRPr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4"/>
        <p:cNvGrpSpPr/>
        <p:nvPr/>
      </p:nvGrpSpPr>
      <p:grpSpPr>
        <a:xfrm>
          <a:off x="0" y="0"/>
          <a:ext cx="0" cy="0"/>
          <a:chOff x="0" y="0"/>
          <a:chExt cx="0" cy="0"/>
        </a:xfrm>
      </p:grpSpPr>
      <p:sp>
        <p:nvSpPr>
          <p:cNvPr id="285" name="Shape 28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286" name="Shape 28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Going to DCMs, KCKCs, and SZRs are a great way to get ideas from other clubs about how they fundraise. </a:t>
            </a:r>
          </a:p>
          <a:p>
            <a:pPr marL="0" marR="0" lvl="0" indent="0" algn="l" rtl="0">
              <a:spcBef>
                <a:spcPts val="0"/>
              </a:spcBef>
              <a:buClr>
                <a:schemeClr val="dk1"/>
              </a:buClr>
              <a:buSzPct val="25000"/>
              <a:buFont typeface="Arial"/>
              <a:buNone/>
            </a:pPr>
            <a:r>
              <a:rPr lang="en" sz="1100" b="0" i="0" u="none" strike="noStrike" cap="none">
                <a:solidFill>
                  <a:schemeClr val="dk1"/>
                </a:solidFill>
                <a:latin typeface="Arial"/>
                <a:ea typeface="Arial"/>
                <a:cs typeface="Arial"/>
                <a:sym typeface="Arial"/>
              </a:rPr>
              <a:t/>
            </a:r>
            <a:br>
              <a:rPr lang="en" sz="1100" b="0" i="0" u="none" strike="noStrike" cap="none">
                <a:solidFill>
                  <a:schemeClr val="dk1"/>
                </a:solidFill>
                <a:latin typeface="Arial"/>
                <a:ea typeface="Arial"/>
                <a:cs typeface="Arial"/>
                <a:sym typeface="Arial"/>
              </a:rPr>
            </a:br>
            <a:endParaRPr lang="en"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08" name="Shape 108"/>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spcAft>
                <a:spcPts val="0"/>
              </a:spcAft>
              <a:buClr>
                <a:schemeClr val="dk1"/>
              </a:buClr>
              <a:buSzPct val="25000"/>
              <a:buFont typeface="Arial"/>
              <a:buNone/>
            </a:pPr>
            <a:r>
              <a:rPr lang="en" sz="1100" b="0" i="0" u="none" strike="noStrike" cap="none" dirty="0">
                <a:solidFill>
                  <a:schemeClr val="dk1"/>
                </a:solidFill>
                <a:latin typeface="Arial"/>
                <a:ea typeface="Arial"/>
                <a:cs typeface="Arial"/>
                <a:sym typeface="Arial"/>
              </a:rPr>
              <a:t>Go to meetings -  Attend all meetings </a:t>
            </a:r>
          </a:p>
          <a:p>
            <a:pPr marL="0" marR="0" lvl="0" indent="0" algn="l" rtl="0">
              <a:spcBef>
                <a:spcPts val="0"/>
              </a:spcBef>
              <a:spcAft>
                <a:spcPts val="0"/>
              </a:spcAft>
              <a:buClr>
                <a:schemeClr val="dk1"/>
              </a:buClr>
              <a:buSzPct val="25000"/>
              <a:buFont typeface="Arial"/>
              <a:buNone/>
            </a:pPr>
            <a:r>
              <a:rPr lang="en" sz="1100" b="0" i="0" u="none" strike="noStrike" cap="none" dirty="0">
                <a:solidFill>
                  <a:schemeClr val="dk1"/>
                </a:solidFill>
                <a:latin typeface="Arial"/>
                <a:ea typeface="Arial"/>
                <a:cs typeface="Arial"/>
                <a:sym typeface="Arial"/>
              </a:rPr>
              <a:t/>
            </a:r>
            <a:br>
              <a:rPr lang="en" sz="1100" b="0" i="0" u="none" strike="noStrike" cap="none" dirty="0">
                <a:solidFill>
                  <a:schemeClr val="dk1"/>
                </a:solidFill>
                <a:latin typeface="Arial"/>
                <a:ea typeface="Arial"/>
                <a:cs typeface="Arial"/>
                <a:sym typeface="Arial"/>
              </a:rPr>
            </a:br>
            <a:r>
              <a:rPr lang="en" sz="1100" b="0" i="0" u="none" strike="noStrike" cap="none" dirty="0">
                <a:solidFill>
                  <a:schemeClr val="dk1"/>
                </a:solidFill>
                <a:latin typeface="Arial"/>
                <a:ea typeface="Arial"/>
                <a:cs typeface="Arial"/>
                <a:sym typeface="Arial"/>
              </a:rPr>
              <a:t>Financial Reports - give financial updates as requested by officers and Kiwanis. A report should include a comparison of what is budgeted with the actual income and expenses.</a:t>
            </a:r>
          </a:p>
          <a:p>
            <a:pPr marL="0" marR="0" lvl="0" indent="0" algn="l" rtl="0">
              <a:spcBef>
                <a:spcPts val="0"/>
              </a:spcBef>
              <a:spcAft>
                <a:spcPts val="0"/>
              </a:spcAft>
              <a:buClr>
                <a:schemeClr val="dk1"/>
              </a:buClr>
              <a:buSzPct val="25000"/>
              <a:buFont typeface="Arial"/>
              <a:buNone/>
            </a:pPr>
            <a:r>
              <a:rPr lang="en" sz="1100" b="0" i="0" u="none" strike="noStrike" cap="none" dirty="0">
                <a:solidFill>
                  <a:schemeClr val="dk1"/>
                </a:solidFill>
                <a:latin typeface="Arial"/>
                <a:ea typeface="Arial"/>
                <a:cs typeface="Arial"/>
                <a:sym typeface="Arial"/>
              </a:rPr>
              <a:t/>
            </a:r>
            <a:br>
              <a:rPr lang="en" sz="1100" b="0" i="0" u="none" strike="noStrike" cap="none" dirty="0">
                <a:solidFill>
                  <a:schemeClr val="dk1"/>
                </a:solidFill>
                <a:latin typeface="Arial"/>
                <a:ea typeface="Arial"/>
                <a:cs typeface="Arial"/>
                <a:sym typeface="Arial"/>
              </a:rPr>
            </a:br>
            <a:r>
              <a:rPr lang="en" sz="1100" b="0" i="0" u="none" strike="noStrike" cap="none" dirty="0">
                <a:solidFill>
                  <a:schemeClr val="dk1"/>
                </a:solidFill>
                <a:latin typeface="Arial"/>
                <a:ea typeface="Arial"/>
                <a:cs typeface="Arial"/>
                <a:sym typeface="Arial"/>
              </a:rPr>
              <a:t>Manage the club’s bank account – crediting and depositing money, Collect all leftover monies from club projects.</a:t>
            </a:r>
          </a:p>
          <a:p>
            <a:pPr marL="0" marR="0" lvl="0" indent="0" algn="l" defTabSz="914400" rtl="0" eaLnBrk="1" fontAlgn="auto" latinLnBrk="0" hangingPunct="1">
              <a:lnSpc>
                <a:spcPct val="100000"/>
              </a:lnSpc>
              <a:spcBef>
                <a:spcPts val="0"/>
              </a:spcBef>
              <a:spcAft>
                <a:spcPts val="0"/>
              </a:spcAft>
              <a:buClr>
                <a:schemeClr val="dk1"/>
              </a:buClr>
              <a:buSzPct val="25000"/>
              <a:buFont typeface="Arial"/>
              <a:buNone/>
              <a:tabLst/>
              <a:defRPr/>
            </a:pPr>
            <a:r>
              <a:rPr lang="en" sz="1100" b="0" i="0" u="none" strike="noStrike" cap="none" dirty="0">
                <a:solidFill>
                  <a:schemeClr val="dk1"/>
                </a:solidFill>
                <a:latin typeface="Arial"/>
                <a:ea typeface="Arial"/>
                <a:cs typeface="Arial"/>
                <a:sym typeface="Arial"/>
              </a:rPr>
              <a:t/>
            </a:r>
            <a:br>
              <a:rPr lang="en" sz="1100" b="0" i="0" u="none" strike="noStrike" cap="none" dirty="0">
                <a:solidFill>
                  <a:schemeClr val="dk1"/>
                </a:solidFill>
                <a:latin typeface="Arial"/>
                <a:ea typeface="Arial"/>
                <a:cs typeface="Arial"/>
                <a:sym typeface="Arial"/>
              </a:rPr>
            </a:br>
            <a:r>
              <a:rPr lang="en" sz="1100" b="0" i="0" u="none" strike="noStrike" cap="none" dirty="0">
                <a:solidFill>
                  <a:schemeClr val="dk1"/>
                </a:solidFill>
                <a:latin typeface="Arial"/>
                <a:ea typeface="Arial"/>
                <a:cs typeface="Arial"/>
                <a:sym typeface="Arial"/>
              </a:rPr>
              <a:t>Update and Prepare Budget-      Record the club’s income and expenditures on a weekly basis,</a:t>
            </a:r>
            <a:r>
              <a:rPr lang="en" sz="1100" b="0" i="0" u="none" strike="noStrike" cap="none" baseline="0" dirty="0">
                <a:solidFill>
                  <a:schemeClr val="dk1"/>
                </a:solidFill>
                <a:latin typeface="Arial"/>
                <a:ea typeface="Arial"/>
                <a:cs typeface="Arial"/>
                <a:sym typeface="Arial"/>
              </a:rPr>
              <a:t> as well as </a:t>
            </a:r>
            <a:r>
              <a:rPr lang="en" sz="1100" b="0" i="0" u="none" strike="noStrike" cap="none" dirty="0">
                <a:solidFill>
                  <a:schemeClr val="dk1"/>
                </a:solidFill>
                <a:latin typeface="Arial"/>
                <a:ea typeface="Arial"/>
                <a:cs typeface="Arial"/>
                <a:sym typeface="Arial"/>
              </a:rPr>
              <a:t>see what money will be spent and how much money you will fundraise</a:t>
            </a:r>
          </a:p>
          <a:p>
            <a:pPr marL="0" marR="0" lvl="0" indent="0" algn="l" rtl="0">
              <a:spcBef>
                <a:spcPts val="0"/>
              </a:spcBef>
              <a:spcAft>
                <a:spcPts val="0"/>
              </a:spcAft>
              <a:buClr>
                <a:schemeClr val="dk1"/>
              </a:buClr>
              <a:buSzPct val="25000"/>
              <a:buFont typeface="Arial"/>
              <a:buNone/>
            </a:pPr>
            <a:endParaRPr lang="en" sz="1100" b="0" i="0" u="none" strike="noStrike" cap="none" dirty="0">
              <a:solidFill>
                <a:schemeClr val="dk1"/>
              </a:solidFill>
              <a:latin typeface="Arial"/>
              <a:ea typeface="Arial"/>
              <a:cs typeface="Arial"/>
              <a:sym typeface="Arial"/>
            </a:endParaRPr>
          </a:p>
          <a:p>
            <a:pPr marL="0" marR="0" lvl="0" indent="0" algn="l" defTabSz="914400" rtl="0" eaLnBrk="1" fontAlgn="auto" latinLnBrk="0" hangingPunct="1">
              <a:lnSpc>
                <a:spcPct val="100000"/>
              </a:lnSpc>
              <a:spcBef>
                <a:spcPts val="0"/>
              </a:spcBef>
              <a:spcAft>
                <a:spcPts val="0"/>
              </a:spcAft>
              <a:buClr>
                <a:schemeClr val="dk1"/>
              </a:buClr>
              <a:buSzPct val="25000"/>
              <a:buFont typeface="Arial"/>
              <a:buNone/>
              <a:tabLst/>
              <a:defRPr/>
            </a:pPr>
            <a:r>
              <a:rPr lang="en" sz="1100" b="0" i="0" u="none" strike="noStrike" cap="none" dirty="0">
                <a:solidFill>
                  <a:schemeClr val="dk1"/>
                </a:solidFill>
                <a:latin typeface="Arial"/>
                <a:ea typeface="Arial"/>
                <a:cs typeface="Arial"/>
                <a:sym typeface="Arial"/>
              </a:rPr>
              <a:t>Collect dues from new members, update them through the Membership Update Center, and submit the dues to International. Also, coordinate dues, because</a:t>
            </a:r>
            <a:r>
              <a:rPr lang="en" sz="1100" b="0" i="0" u="none" strike="noStrike" cap="none" baseline="0" dirty="0">
                <a:solidFill>
                  <a:schemeClr val="dk1"/>
                </a:solidFill>
                <a:latin typeface="Arial"/>
                <a:ea typeface="Arial"/>
                <a:cs typeface="Arial"/>
                <a:sym typeface="Arial"/>
              </a:rPr>
              <a:t> </a:t>
            </a:r>
            <a:r>
              <a:rPr lang="en" sz="1100" b="0" i="0" u="none" strike="noStrike" cap="none" dirty="0">
                <a:solidFill>
                  <a:schemeClr val="dk1"/>
                </a:solidFill>
                <a:latin typeface="Arial"/>
                <a:ea typeface="Arial"/>
                <a:cs typeface="Arial"/>
                <a:sym typeface="Arial"/>
              </a:rPr>
              <a:t>dues can be a complicated process. Start early to allow for dues to be taken care of properly</a:t>
            </a:r>
          </a:p>
          <a:p>
            <a:pPr marL="0" marR="0" lvl="0" indent="0" algn="l" rtl="0">
              <a:spcBef>
                <a:spcPts val="0"/>
              </a:spcBef>
              <a:spcAft>
                <a:spcPts val="0"/>
              </a:spcAft>
              <a:buClr>
                <a:schemeClr val="dk1"/>
              </a:buClr>
              <a:buSzPct val="25000"/>
              <a:buFont typeface="Arial"/>
              <a:buNone/>
            </a:pPr>
            <a:endParaRPr lang="en" sz="1100" b="0" i="0" u="none" strike="noStrike" cap="none" dirty="0">
              <a:solidFill>
                <a:schemeClr val="dk1"/>
              </a:solidFill>
              <a:latin typeface="Arial"/>
              <a:ea typeface="Arial"/>
              <a:cs typeface="Arial"/>
              <a:sym typeface="Arial"/>
            </a:endParaRPr>
          </a:p>
          <a:p>
            <a:pPr marL="0" marR="0" lvl="0" indent="0" algn="l" rtl="0">
              <a:spcBef>
                <a:spcPts val="0"/>
              </a:spcBef>
              <a:spcAft>
                <a:spcPts val="0"/>
              </a:spcAft>
              <a:buClr>
                <a:schemeClr val="dk1"/>
              </a:buClr>
              <a:buSzPct val="25000"/>
              <a:buFont typeface="Arial"/>
              <a:buNone/>
            </a:pPr>
            <a:r>
              <a:rPr lang="en" sz="1100" b="0" i="0" u="none" strike="noStrike" cap="none" dirty="0">
                <a:solidFill>
                  <a:schemeClr val="dk1"/>
                </a:solidFill>
                <a:latin typeface="Arial"/>
                <a:ea typeface="Arial"/>
                <a:cs typeface="Arial"/>
                <a:sym typeface="Arial"/>
              </a:rPr>
              <a:t>Develop an in-depth financial report for Board of Directors Meetings.</a:t>
            </a:r>
          </a:p>
          <a:p>
            <a:pPr marL="0" marR="0" lvl="0" indent="0" algn="l" rtl="0">
              <a:spcBef>
                <a:spcPts val="0"/>
              </a:spcBef>
              <a:buClr>
                <a:schemeClr val="dk1"/>
              </a:buClr>
              <a:buSzPct val="25000"/>
              <a:buFont typeface="Arial"/>
              <a:buNone/>
            </a:pPr>
            <a:r>
              <a:rPr lang="en" sz="1100" b="0" i="0" u="none" strike="noStrike" cap="none" dirty="0">
                <a:solidFill>
                  <a:schemeClr val="dk1"/>
                </a:solidFill>
                <a:latin typeface="Arial"/>
                <a:ea typeface="Arial"/>
                <a:cs typeface="Arial"/>
                <a:sym typeface="Arial"/>
              </a:rPr>
              <a:t/>
            </a:r>
            <a:br>
              <a:rPr lang="en" sz="1100" b="0" i="0" u="none" strike="noStrike" cap="none" dirty="0">
                <a:solidFill>
                  <a:schemeClr val="dk1"/>
                </a:solidFill>
                <a:latin typeface="Arial"/>
                <a:ea typeface="Arial"/>
                <a:cs typeface="Arial"/>
                <a:sym typeface="Arial"/>
              </a:rPr>
            </a:br>
            <a:endParaRPr lang="en" sz="11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4"/>
        <p:cNvGrpSpPr/>
        <p:nvPr/>
      </p:nvGrpSpPr>
      <p:grpSpPr>
        <a:xfrm>
          <a:off x="0" y="0"/>
          <a:ext cx="0" cy="0"/>
          <a:chOff x="0" y="0"/>
          <a:chExt cx="0" cy="0"/>
        </a:xfrm>
      </p:grpSpPr>
      <p:sp>
        <p:nvSpPr>
          <p:cNvPr id="295" name="Shape 29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296" name="Shape 29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Clr>
                <a:schemeClr val="dk1"/>
              </a:buClr>
              <a:buSzPct val="25000"/>
              <a:buFont typeface="Arial"/>
              <a:buNone/>
            </a:pPr>
            <a:endParaRPr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4"/>
        <p:cNvGrpSpPr/>
        <p:nvPr/>
      </p:nvGrpSpPr>
      <p:grpSpPr>
        <a:xfrm>
          <a:off x="0" y="0"/>
          <a:ext cx="0" cy="0"/>
          <a:chOff x="0" y="0"/>
          <a:chExt cx="0" cy="0"/>
        </a:xfrm>
      </p:grpSpPr>
      <p:sp>
        <p:nvSpPr>
          <p:cNvPr id="305" name="Shape 30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306" name="Shape 30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171450" marR="0" lvl="0" indent="-171450" algn="l" rtl="0">
              <a:spcBef>
                <a:spcPts val="0"/>
              </a:spcBef>
              <a:spcAft>
                <a:spcPts val="0"/>
              </a:spcAft>
              <a:buClr>
                <a:schemeClr val="dk1"/>
              </a:buClr>
              <a:buSzPct val="100000"/>
              <a:buFont typeface="Arial"/>
              <a:buChar char="•"/>
            </a:pPr>
            <a:r>
              <a:rPr lang="en" sz="1100" b="0" i="0" u="none" strike="noStrike" cap="none" dirty="0">
                <a:solidFill>
                  <a:schemeClr val="dk1"/>
                </a:solidFill>
                <a:latin typeface="Arial"/>
                <a:ea typeface="Arial"/>
                <a:cs typeface="Arial"/>
                <a:sym typeface="Arial"/>
              </a:rPr>
              <a:t>Applications must be received by </a:t>
            </a:r>
            <a:r>
              <a:rPr lang="en-US" sz="1100" b="0" i="0" u="none" strike="noStrike" cap="none" dirty="0" smtClean="0">
                <a:solidFill>
                  <a:schemeClr val="dk1"/>
                </a:solidFill>
                <a:latin typeface="Arial"/>
                <a:ea typeface="Arial"/>
                <a:cs typeface="Arial"/>
                <a:sym typeface="Arial"/>
              </a:rPr>
              <a:t>June</a:t>
            </a:r>
            <a:r>
              <a:rPr lang="en-US" sz="1100" b="0" i="0" u="none" strike="noStrike" cap="none" baseline="0" dirty="0" smtClean="0">
                <a:solidFill>
                  <a:schemeClr val="dk1"/>
                </a:solidFill>
                <a:latin typeface="Arial"/>
                <a:ea typeface="Arial"/>
                <a:cs typeface="Arial"/>
                <a:sym typeface="Arial"/>
              </a:rPr>
              <a:t> 1</a:t>
            </a:r>
            <a:r>
              <a:rPr lang="en" sz="1100" b="0" i="0" u="none" strike="noStrike" cap="none" dirty="0" smtClean="0">
                <a:solidFill>
                  <a:schemeClr val="dk1"/>
                </a:solidFill>
                <a:latin typeface="Arial"/>
                <a:ea typeface="Arial"/>
                <a:cs typeface="Arial"/>
                <a:sym typeface="Arial"/>
              </a:rPr>
              <a:t>, </a:t>
            </a:r>
            <a:r>
              <a:rPr lang="en" sz="1100" b="0" i="0" u="none" strike="noStrike" cap="none" dirty="0">
                <a:solidFill>
                  <a:schemeClr val="dk1"/>
                </a:solidFill>
                <a:latin typeface="Arial"/>
                <a:ea typeface="Arial"/>
                <a:cs typeface="Arial"/>
                <a:sym typeface="Arial"/>
              </a:rPr>
              <a:t>2016 for all projects.  Grants will become available again on October 1.  </a:t>
            </a:r>
          </a:p>
          <a:p>
            <a:pPr marL="171450" marR="0" lvl="0" indent="-171450" algn="l" rtl="0">
              <a:spcBef>
                <a:spcPts val="0"/>
              </a:spcBef>
              <a:spcAft>
                <a:spcPts val="0"/>
              </a:spcAft>
              <a:buClr>
                <a:schemeClr val="dk1"/>
              </a:buClr>
              <a:buSzPct val="100000"/>
              <a:buFont typeface="Arial"/>
              <a:buChar char="•"/>
            </a:pPr>
            <a:r>
              <a:rPr lang="en" sz="1100" b="0" i="0" u="none" strike="noStrike" cap="none" dirty="0">
                <a:solidFill>
                  <a:schemeClr val="dk1"/>
                </a:solidFill>
                <a:latin typeface="Arial"/>
                <a:ea typeface="Arial"/>
                <a:cs typeface="Arial"/>
                <a:sym typeface="Arial"/>
              </a:rPr>
              <a:t>You may submit an application before October 1; however, you will not receive your grant until after October 1.</a:t>
            </a:r>
          </a:p>
          <a:p>
            <a:pPr marL="171450" marR="0" lvl="0" indent="-171450" algn="l" rtl="0">
              <a:spcBef>
                <a:spcPts val="0"/>
              </a:spcBef>
              <a:spcAft>
                <a:spcPts val="0"/>
              </a:spcAft>
              <a:buClr>
                <a:schemeClr val="dk1"/>
              </a:buClr>
              <a:buSzPct val="100000"/>
              <a:buFont typeface="Arial"/>
              <a:buChar char="•"/>
            </a:pPr>
            <a:r>
              <a:rPr lang="en" sz="1100" b="0" i="0" u="none" strike="noStrike" cap="none" dirty="0">
                <a:solidFill>
                  <a:schemeClr val="dk1"/>
                </a:solidFill>
                <a:latin typeface="Arial"/>
                <a:ea typeface="Arial"/>
                <a:cs typeface="Arial"/>
                <a:sym typeface="Arial"/>
              </a:rPr>
              <a:t>For projects before March 1, clubs must submit their Part III “Follow-Up” report by the earlier of within three weeks after project completion or the beginning of an ongoing project or by March 5.</a:t>
            </a:r>
          </a:p>
          <a:p>
            <a:pPr marL="171450" marR="0" lvl="0" indent="-171450" algn="l" rtl="0">
              <a:spcBef>
                <a:spcPts val="0"/>
              </a:spcBef>
              <a:spcAft>
                <a:spcPts val="0"/>
              </a:spcAft>
              <a:buClr>
                <a:schemeClr val="dk1"/>
              </a:buClr>
              <a:buSzPct val="100000"/>
              <a:buFont typeface="Arial"/>
              <a:buChar char="•"/>
            </a:pPr>
            <a:r>
              <a:rPr lang="en" sz="1100" b="0" i="0" u="none" strike="noStrike" cap="none" dirty="0">
                <a:solidFill>
                  <a:schemeClr val="dk1"/>
                </a:solidFill>
                <a:latin typeface="Arial"/>
                <a:ea typeface="Arial"/>
                <a:cs typeface="Arial"/>
                <a:sym typeface="Arial"/>
              </a:rPr>
              <a:t>If clubs do not submit their Follow-Up Report or do not account for the money spent, they will need to return all FLOF funds to the District, will be ineligible to receive awards at the upcoming District Conference, and will be ineligible to receive a FLOF grant of the current and next year.</a:t>
            </a:r>
          </a:p>
          <a:p>
            <a:pPr marL="0" marR="0" lvl="0" indent="0" algn="l" rtl="0">
              <a:spcBef>
                <a:spcPts val="0"/>
              </a:spcBef>
              <a:buClr>
                <a:schemeClr val="dk1"/>
              </a:buClr>
              <a:buSzPct val="25000"/>
              <a:buFont typeface="Arial"/>
              <a:buNone/>
            </a:pPr>
            <a:r>
              <a:rPr lang="en" sz="1100" b="0" i="0" u="none" strike="noStrike" cap="none" dirty="0">
                <a:solidFill>
                  <a:schemeClr val="dk1"/>
                </a:solidFill>
                <a:latin typeface="Arial"/>
                <a:ea typeface="Arial"/>
                <a:cs typeface="Arial"/>
                <a:sym typeface="Arial"/>
              </a:rPr>
              <a:t/>
            </a:r>
            <a:br>
              <a:rPr lang="en" sz="1100" b="0" i="0" u="none" strike="noStrike" cap="none" dirty="0">
                <a:solidFill>
                  <a:schemeClr val="dk1"/>
                </a:solidFill>
                <a:latin typeface="Arial"/>
                <a:ea typeface="Arial"/>
                <a:cs typeface="Arial"/>
                <a:sym typeface="Arial"/>
              </a:rPr>
            </a:br>
            <a:endParaRPr lang="en" sz="11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4"/>
        <p:cNvGrpSpPr/>
        <p:nvPr/>
      </p:nvGrpSpPr>
      <p:grpSpPr>
        <a:xfrm>
          <a:off x="0" y="0"/>
          <a:ext cx="0" cy="0"/>
          <a:chOff x="0" y="0"/>
          <a:chExt cx="0" cy="0"/>
        </a:xfrm>
      </p:grpSpPr>
      <p:sp>
        <p:nvSpPr>
          <p:cNvPr id="315" name="Shape 31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316" name="Shape 31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171450" marR="0" lvl="0" indent="-171450" algn="l" rtl="0">
              <a:spcBef>
                <a:spcPts val="0"/>
              </a:spcBef>
              <a:spcAft>
                <a:spcPts val="0"/>
              </a:spcAft>
              <a:buClr>
                <a:schemeClr val="dk1"/>
              </a:buClr>
              <a:buSzPct val="100000"/>
              <a:buFont typeface="Arial"/>
              <a:buChar char="•"/>
            </a:pPr>
            <a:r>
              <a:rPr lang="en" sz="1100" b="0" i="0" u="none" strike="noStrike" cap="none">
                <a:solidFill>
                  <a:schemeClr val="dk1"/>
                </a:solidFill>
                <a:latin typeface="Arial"/>
                <a:ea typeface="Arial"/>
                <a:cs typeface="Arial"/>
                <a:sym typeface="Arial"/>
              </a:rPr>
              <a:t>This is a paper application that you need to print, fill out, and mail to Kiwanis International Foundation.</a:t>
            </a:r>
          </a:p>
          <a:p>
            <a:pPr marL="171450" marR="0" lvl="0" indent="-171450" algn="l" rtl="0">
              <a:spcBef>
                <a:spcPts val="0"/>
              </a:spcBef>
              <a:spcAft>
                <a:spcPts val="0"/>
              </a:spcAft>
              <a:buClr>
                <a:schemeClr val="dk1"/>
              </a:buClr>
              <a:buSzPct val="100000"/>
              <a:buFont typeface="Arial"/>
              <a:buChar char="•"/>
            </a:pPr>
            <a:r>
              <a:rPr lang="en" sz="1100" b="0" i="0" u="none" strike="noStrike" cap="none">
                <a:solidFill>
                  <a:schemeClr val="dk1"/>
                </a:solidFill>
                <a:latin typeface="Arial"/>
                <a:ea typeface="Arial"/>
                <a:cs typeface="Arial"/>
                <a:sym typeface="Arial"/>
              </a:rPr>
              <a:t>Applications can be found at </a:t>
            </a:r>
            <a:r>
              <a:rPr lang="en" sz="1100" b="0" i="0" u="sng" strike="noStrike" cap="none">
                <a:solidFill>
                  <a:schemeClr val="hlink"/>
                </a:solidFill>
                <a:latin typeface="Arial"/>
                <a:ea typeface="Arial"/>
                <a:cs typeface="Arial"/>
                <a:sym typeface="Arial"/>
                <a:hlinkClick r:id="rId3"/>
              </a:rPr>
              <a:t>http://www.keyclub.org/service/fund/yof/yofgrant.aspx</a:t>
            </a:r>
          </a:p>
          <a:p>
            <a:pPr marL="171450" marR="0" lvl="0" indent="-171450" algn="l" rtl="0">
              <a:spcBef>
                <a:spcPts val="0"/>
              </a:spcBef>
              <a:spcAft>
                <a:spcPts val="0"/>
              </a:spcAft>
              <a:buClr>
                <a:schemeClr val="dk1"/>
              </a:buClr>
              <a:buSzPct val="100000"/>
              <a:buFont typeface="Arial"/>
              <a:buChar char="•"/>
            </a:pPr>
            <a:r>
              <a:rPr lang="en" sz="1100" b="0" i="0" u="none" strike="noStrike" cap="none">
                <a:solidFill>
                  <a:schemeClr val="dk1"/>
                </a:solidFill>
                <a:latin typeface="Arial"/>
                <a:ea typeface="Arial"/>
                <a:cs typeface="Arial"/>
                <a:sym typeface="Arial"/>
              </a:rPr>
              <a:t>Applications must be postmarked by October 15.</a:t>
            </a:r>
          </a:p>
          <a:p>
            <a:pPr marL="171450" marR="0" lvl="0" indent="-171450" algn="l" rtl="0">
              <a:spcBef>
                <a:spcPts val="0"/>
              </a:spcBef>
              <a:spcAft>
                <a:spcPts val="0"/>
              </a:spcAft>
              <a:buClr>
                <a:schemeClr val="dk1"/>
              </a:buClr>
              <a:buSzPct val="100000"/>
              <a:buFont typeface="Arial"/>
              <a:buChar char="•"/>
            </a:pPr>
            <a:r>
              <a:rPr lang="en" sz="1100" b="0" i="0" u="none" strike="noStrike" cap="none">
                <a:solidFill>
                  <a:schemeClr val="dk1"/>
                </a:solidFill>
                <a:latin typeface="Arial"/>
                <a:ea typeface="Arial"/>
                <a:cs typeface="Arial"/>
                <a:sym typeface="Arial"/>
              </a:rPr>
              <a:t>You must have an adult advisor to apply (Faculty/Kiwanis advisor or a school administrator).</a:t>
            </a:r>
          </a:p>
          <a:p>
            <a:pPr marL="171450" marR="0" lvl="0" indent="-171450" algn="l" rtl="0">
              <a:spcBef>
                <a:spcPts val="0"/>
              </a:spcBef>
              <a:spcAft>
                <a:spcPts val="0"/>
              </a:spcAft>
              <a:buClr>
                <a:schemeClr val="dk1"/>
              </a:buClr>
              <a:buSzPct val="100000"/>
              <a:buFont typeface="Arial"/>
              <a:buChar char="•"/>
            </a:pPr>
            <a:r>
              <a:rPr lang="en" sz="1100" b="0" i="0" u="none" strike="noStrike" cap="none">
                <a:solidFill>
                  <a:schemeClr val="dk1"/>
                </a:solidFill>
                <a:latin typeface="Arial"/>
                <a:ea typeface="Arial"/>
                <a:cs typeface="Arial"/>
                <a:sym typeface="Arial"/>
              </a:rPr>
              <a:t>Submit a final written report within 2 weeks of the completion of the project.</a:t>
            </a:r>
          </a:p>
          <a:p>
            <a:pPr marL="171450" marR="0" lvl="0" indent="-171450" algn="l" rtl="0">
              <a:spcBef>
                <a:spcPts val="0"/>
              </a:spcBef>
              <a:spcAft>
                <a:spcPts val="0"/>
              </a:spcAft>
              <a:buClr>
                <a:schemeClr val="dk1"/>
              </a:buClr>
              <a:buSzPct val="100000"/>
              <a:buFont typeface="Arial"/>
              <a:buChar char="•"/>
            </a:pPr>
            <a:r>
              <a:rPr lang="en" sz="1100" b="0" i="0" u="none" strike="noStrike" cap="none">
                <a:solidFill>
                  <a:schemeClr val="dk1"/>
                </a:solidFill>
                <a:latin typeface="Arial"/>
                <a:ea typeface="Arial"/>
                <a:cs typeface="Arial"/>
                <a:sym typeface="Arial"/>
              </a:rPr>
              <a:t>Use all grant money for the purposes detailed in your application.</a:t>
            </a:r>
          </a:p>
          <a:p>
            <a:pPr marL="171450" marR="0" lvl="0" indent="-171450" algn="l" rtl="0">
              <a:spcBef>
                <a:spcPts val="0"/>
              </a:spcBef>
              <a:spcAft>
                <a:spcPts val="0"/>
              </a:spcAft>
              <a:buClr>
                <a:schemeClr val="dk1"/>
              </a:buClr>
              <a:buSzPct val="100000"/>
              <a:buFont typeface="Arial"/>
              <a:buChar char="•"/>
            </a:pPr>
            <a:r>
              <a:rPr lang="en" sz="1100" b="0" i="0" u="none" strike="noStrike" cap="none">
                <a:solidFill>
                  <a:schemeClr val="dk1"/>
                </a:solidFill>
                <a:latin typeface="Arial"/>
                <a:ea typeface="Arial"/>
                <a:cs typeface="Arial"/>
                <a:sym typeface="Arial"/>
              </a:rPr>
              <a:t>Keep accurate financial records and include the records in your final report.</a:t>
            </a:r>
          </a:p>
          <a:p>
            <a:pPr marL="171450" marR="0" lvl="0" indent="-171450" algn="l" rtl="0">
              <a:spcBef>
                <a:spcPts val="0"/>
              </a:spcBef>
              <a:spcAft>
                <a:spcPts val="0"/>
              </a:spcAft>
              <a:buClr>
                <a:schemeClr val="dk1"/>
              </a:buClr>
              <a:buSzPct val="100000"/>
              <a:buFont typeface="Arial"/>
              <a:buChar char="•"/>
            </a:pPr>
            <a:r>
              <a:rPr lang="en" sz="1100" b="0" i="0" u="none" strike="noStrike" cap="none">
                <a:solidFill>
                  <a:schemeClr val="dk1"/>
                </a:solidFill>
                <a:latin typeface="Arial"/>
                <a:ea typeface="Arial"/>
                <a:cs typeface="Arial"/>
                <a:sym typeface="Arial"/>
              </a:rPr>
              <a:t>KEEP ALL RECEIPTS.</a:t>
            </a:r>
          </a:p>
          <a:p>
            <a:pPr marL="0" marR="0" lvl="0" indent="0" algn="l" rtl="0">
              <a:spcBef>
                <a:spcPts val="0"/>
              </a:spcBef>
              <a:buClr>
                <a:schemeClr val="dk1"/>
              </a:buClr>
              <a:buSzPct val="25000"/>
              <a:buFont typeface="Arial"/>
              <a:buNone/>
            </a:pPr>
            <a:r>
              <a:rPr lang="en" sz="1100" b="0" i="0" u="none" strike="noStrike" cap="none">
                <a:solidFill>
                  <a:schemeClr val="dk1"/>
                </a:solidFill>
                <a:latin typeface="Arial"/>
                <a:ea typeface="Arial"/>
                <a:cs typeface="Arial"/>
                <a:sym typeface="Arial"/>
              </a:rPr>
              <a:t/>
            </a:r>
            <a:br>
              <a:rPr lang="en" sz="1100" b="0" i="0" u="none" strike="noStrike" cap="none">
                <a:solidFill>
                  <a:schemeClr val="dk1"/>
                </a:solidFill>
                <a:latin typeface="Arial"/>
                <a:ea typeface="Arial"/>
                <a:cs typeface="Arial"/>
                <a:sym typeface="Arial"/>
              </a:rPr>
            </a:br>
            <a:endParaRPr lang="en"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4"/>
        <p:cNvGrpSpPr/>
        <p:nvPr/>
      </p:nvGrpSpPr>
      <p:grpSpPr>
        <a:xfrm>
          <a:off x="0" y="0"/>
          <a:ext cx="0" cy="0"/>
          <a:chOff x="0" y="0"/>
          <a:chExt cx="0" cy="0"/>
        </a:xfrm>
      </p:grpSpPr>
      <p:sp>
        <p:nvSpPr>
          <p:cNvPr id="325" name="Shape 32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326" name="Shape 32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The Distinguished Treasurer Award is a great tool to make sure you are keeping on track throughout the year</a:t>
            </a:r>
          </a:p>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 Applications will be available on the Florida Key Club website under awards and contests.</a:t>
            </a:r>
          </a:p>
          <a:p>
            <a:pPr marL="0" marR="0" lvl="0" indent="0" algn="l" rtl="0">
              <a:spcBef>
                <a:spcPts val="0"/>
              </a:spcBef>
              <a:buClr>
                <a:schemeClr val="dk1"/>
              </a:buClr>
              <a:buSzPct val="25000"/>
              <a:buFont typeface="Arial"/>
              <a:buNone/>
            </a:pPr>
            <a:r>
              <a:rPr lang="en" sz="1100" b="0" i="0" u="none" strike="noStrike" cap="none">
                <a:solidFill>
                  <a:schemeClr val="dk1"/>
                </a:solidFill>
                <a:latin typeface="Arial"/>
                <a:ea typeface="Arial"/>
                <a:cs typeface="Arial"/>
                <a:sym typeface="Arial"/>
              </a:rPr>
              <a:t/>
            </a:r>
            <a:br>
              <a:rPr lang="en" sz="1100" b="0" i="0" u="none" strike="noStrike" cap="none">
                <a:solidFill>
                  <a:schemeClr val="dk1"/>
                </a:solidFill>
                <a:latin typeface="Arial"/>
                <a:ea typeface="Arial"/>
                <a:cs typeface="Arial"/>
                <a:sym typeface="Arial"/>
              </a:rPr>
            </a:br>
            <a:endParaRPr lang="en"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4"/>
        <p:cNvGrpSpPr/>
        <p:nvPr/>
      </p:nvGrpSpPr>
      <p:grpSpPr>
        <a:xfrm>
          <a:off x="0" y="0"/>
          <a:ext cx="0" cy="0"/>
          <a:chOff x="0" y="0"/>
          <a:chExt cx="0" cy="0"/>
        </a:xfrm>
      </p:grpSpPr>
      <p:sp>
        <p:nvSpPr>
          <p:cNvPr id="335" name="Shape 33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336" name="Shape 33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The Governor’s Project this year is called Feeding Our Future</a:t>
            </a:r>
          </a:p>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It was started by Governor Martha Grace</a:t>
            </a:r>
          </a:p>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There are many opportunities to help feed those who are hungry or homeless</a:t>
            </a:r>
          </a:p>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 You can collect canned foods or other goods and donate them to a local food bank</a:t>
            </a:r>
          </a:p>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
            </a:r>
            <a:br>
              <a:rPr lang="en" sz="1100" b="0" i="0" u="none" strike="noStrike" cap="none">
                <a:solidFill>
                  <a:schemeClr val="dk1"/>
                </a:solidFill>
                <a:latin typeface="Arial"/>
                <a:ea typeface="Arial"/>
                <a:cs typeface="Arial"/>
                <a:sym typeface="Arial"/>
              </a:rPr>
            </a:br>
            <a:r>
              <a:rPr lang="en" sz="1100" b="0" i="0" u="none" strike="noStrike" cap="none">
                <a:solidFill>
                  <a:schemeClr val="dk1"/>
                </a:solidFill>
                <a:latin typeface="Arial"/>
                <a:ea typeface="Arial"/>
                <a:cs typeface="Arial"/>
                <a:sym typeface="Arial"/>
              </a:rPr>
              <a:t>*ask audience* What are some projects you could do to get involved</a:t>
            </a:r>
          </a:p>
          <a:p>
            <a:pPr marL="0" marR="0" lvl="0" indent="0" algn="l" rtl="0">
              <a:spcBef>
                <a:spcPts val="0"/>
              </a:spcBef>
              <a:buClr>
                <a:schemeClr val="dk1"/>
              </a:buClr>
              <a:buSzPct val="25000"/>
              <a:buFont typeface="Arial"/>
              <a:buNone/>
            </a:pPr>
            <a:r>
              <a:rPr lang="en" sz="1100" b="0" i="0" u="none" strike="noStrike" cap="none">
                <a:solidFill>
                  <a:schemeClr val="dk1"/>
                </a:solidFill>
                <a:latin typeface="Arial"/>
                <a:ea typeface="Arial"/>
                <a:cs typeface="Arial"/>
                <a:sym typeface="Arial"/>
              </a:rPr>
              <a:t/>
            </a:r>
            <a:br>
              <a:rPr lang="en" sz="1100" b="0" i="0" u="none" strike="noStrike" cap="none">
                <a:solidFill>
                  <a:schemeClr val="dk1"/>
                </a:solidFill>
                <a:latin typeface="Arial"/>
                <a:ea typeface="Arial"/>
                <a:cs typeface="Arial"/>
                <a:sym typeface="Arial"/>
              </a:rPr>
            </a:br>
            <a:endParaRPr lang="en"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3"/>
        <p:cNvGrpSpPr/>
        <p:nvPr/>
      </p:nvGrpSpPr>
      <p:grpSpPr>
        <a:xfrm>
          <a:off x="0" y="0"/>
          <a:ext cx="0" cy="0"/>
          <a:chOff x="0" y="0"/>
          <a:chExt cx="0" cy="0"/>
        </a:xfrm>
      </p:grpSpPr>
      <p:sp>
        <p:nvSpPr>
          <p:cNvPr id="344" name="Shape 34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345" name="Shape 345"/>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You can raise money or ask for supplies to be donated for any Governor’s Project your club is doing. </a:t>
            </a:r>
          </a:p>
          <a:p>
            <a:pPr marL="0" marR="0" lvl="0" indent="0" algn="l" rtl="0">
              <a:spcBef>
                <a:spcPts val="0"/>
              </a:spcBef>
              <a:buClr>
                <a:schemeClr val="dk1"/>
              </a:buClr>
              <a:buSzPct val="25000"/>
              <a:buFont typeface="Arial"/>
              <a:buNone/>
            </a:pPr>
            <a:r>
              <a:rPr lang="en" sz="1100" b="0" i="0" u="none" strike="noStrike" cap="none">
                <a:solidFill>
                  <a:schemeClr val="dk1"/>
                </a:solidFill>
                <a:latin typeface="Arial"/>
                <a:ea typeface="Arial"/>
                <a:cs typeface="Arial"/>
                <a:sym typeface="Arial"/>
              </a:rPr>
              <a:t/>
            </a:r>
            <a:br>
              <a:rPr lang="en" sz="1100" b="0" i="0" u="none" strike="noStrike" cap="none">
                <a:solidFill>
                  <a:schemeClr val="dk1"/>
                </a:solidFill>
                <a:latin typeface="Arial"/>
                <a:ea typeface="Arial"/>
                <a:cs typeface="Arial"/>
                <a:sym typeface="Arial"/>
              </a:rPr>
            </a:br>
            <a:endParaRPr lang="en"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2"/>
        <p:cNvGrpSpPr/>
        <p:nvPr/>
      </p:nvGrpSpPr>
      <p:grpSpPr>
        <a:xfrm>
          <a:off x="0" y="0"/>
          <a:ext cx="0" cy="0"/>
          <a:chOff x="0" y="0"/>
          <a:chExt cx="0" cy="0"/>
        </a:xfrm>
      </p:grpSpPr>
      <p:sp>
        <p:nvSpPr>
          <p:cNvPr id="353" name="Shape 35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354" name="Shape 354"/>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171450" marR="0" lvl="0" indent="-171450" algn="l" rtl="0">
              <a:spcBef>
                <a:spcPts val="0"/>
              </a:spcBef>
              <a:spcAft>
                <a:spcPts val="0"/>
              </a:spcAft>
              <a:buClr>
                <a:schemeClr val="dk1"/>
              </a:buClr>
              <a:buSzPct val="100000"/>
              <a:buFont typeface="Arial"/>
              <a:buChar char="•"/>
            </a:pPr>
            <a:r>
              <a:rPr lang="en" sz="1100" b="0" i="0" u="none" strike="noStrike" cap="none">
                <a:solidFill>
                  <a:schemeClr val="dk1"/>
                </a:solidFill>
                <a:latin typeface="Arial"/>
                <a:ea typeface="Arial"/>
                <a:cs typeface="Arial"/>
                <a:sym typeface="Arial"/>
              </a:rPr>
              <a:t>If you have any questions or concerns contact your Division’s Lieutenant Governor, your Zone Administrator, or District Treasurer.</a:t>
            </a:r>
          </a:p>
          <a:p>
            <a:pPr marL="171450" marR="0" lvl="0" indent="-171450" algn="l" rtl="0">
              <a:spcBef>
                <a:spcPts val="0"/>
              </a:spcBef>
              <a:spcAft>
                <a:spcPts val="0"/>
              </a:spcAft>
              <a:buClr>
                <a:schemeClr val="dk1"/>
              </a:buClr>
              <a:buSzPct val="100000"/>
              <a:buFont typeface="Arial"/>
              <a:buChar char="•"/>
            </a:pPr>
            <a:r>
              <a:rPr lang="en" sz="1100" b="0" i="0" u="none" strike="noStrike" cap="none">
                <a:solidFill>
                  <a:schemeClr val="dk1"/>
                </a:solidFill>
                <a:latin typeface="Arial"/>
                <a:ea typeface="Arial"/>
                <a:cs typeface="Arial"/>
                <a:sym typeface="Arial"/>
              </a:rPr>
              <a:t>More information is always available at </a:t>
            </a:r>
            <a:r>
              <a:rPr lang="en" sz="1100" b="1" i="0" u="none" strike="noStrike" cap="none">
                <a:solidFill>
                  <a:schemeClr val="dk1"/>
                </a:solidFill>
                <a:latin typeface="Arial"/>
                <a:ea typeface="Arial"/>
                <a:cs typeface="Arial"/>
                <a:sym typeface="Arial"/>
              </a:rPr>
              <a:t>floridakeyclub.org/district-board</a:t>
            </a:r>
            <a:r>
              <a:rPr lang="en" sz="1100" b="0" i="0" u="none" strike="noStrike" cap="none">
                <a:solidFill>
                  <a:schemeClr val="dk1"/>
                </a:solidFill>
                <a:latin typeface="Arial"/>
                <a:ea typeface="Arial"/>
                <a:cs typeface="Arial"/>
                <a:sym typeface="Arial"/>
              </a:rPr>
              <a:t> or </a:t>
            </a:r>
            <a:r>
              <a:rPr lang="en" sz="1100" b="1" i="0" u="none" strike="noStrike" cap="none">
                <a:solidFill>
                  <a:schemeClr val="dk1"/>
                </a:solidFill>
                <a:latin typeface="Arial"/>
                <a:ea typeface="Arial"/>
                <a:cs typeface="Arial"/>
                <a:sym typeface="Arial"/>
              </a:rPr>
              <a:t>floridakeyclub.org/dues</a:t>
            </a:r>
          </a:p>
          <a:p>
            <a:pPr marL="171450" marR="0" lvl="0" indent="-171450" algn="l" rtl="0">
              <a:spcBef>
                <a:spcPts val="0"/>
              </a:spcBef>
              <a:buClr>
                <a:schemeClr val="dk1"/>
              </a:buClr>
              <a:buSzPct val="25000"/>
              <a:buFont typeface="Arial"/>
              <a:buNone/>
            </a:pPr>
            <a:endParaRPr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Shape 12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28" name="Shape 128"/>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IF the bylaws are violated, a club can face serious consequences. </a:t>
            </a:r>
          </a:p>
          <a:p>
            <a:pPr marL="0" marR="0" lvl="0" indent="0" algn="l" rtl="0">
              <a:spcBef>
                <a:spcPts val="0"/>
              </a:spcBef>
              <a:spcAft>
                <a:spcPts val="0"/>
              </a:spcAft>
              <a:buClr>
                <a:schemeClr val="dk1"/>
              </a:buClr>
              <a:buSzPct val="25000"/>
              <a:buFont typeface="Arial"/>
              <a:buNone/>
            </a:pPr>
            <a:endParaRPr sz="1100" b="0" i="0" u="none" strike="noStrike" cap="none">
              <a:solidFill>
                <a:schemeClr val="dk1"/>
              </a:solidFill>
              <a:latin typeface="Arial"/>
              <a:ea typeface="Arial"/>
              <a:cs typeface="Arial"/>
              <a:sym typeface="Arial"/>
            </a:endParaRPr>
          </a:p>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Amendments to the Bylaws can be made through a club vote. The amendment must be proposed prior to a meeting then voted on at a normal club meeting. </a:t>
            </a:r>
          </a:p>
          <a:p>
            <a:pPr marL="0" marR="0" lvl="0" indent="0" algn="l" rtl="0">
              <a:spcBef>
                <a:spcPts val="0"/>
              </a:spcBef>
              <a:buClr>
                <a:schemeClr val="dk1"/>
              </a:buClr>
              <a:buSzPct val="25000"/>
              <a:buFont typeface="Arial"/>
              <a:buNone/>
            </a:pPr>
            <a:r>
              <a:rPr lang="en" sz="1100" b="0" i="0" u="none" strike="noStrike" cap="none">
                <a:solidFill>
                  <a:schemeClr val="dk1"/>
                </a:solidFill>
                <a:latin typeface="Arial"/>
                <a:ea typeface="Arial"/>
                <a:cs typeface="Arial"/>
                <a:sym typeface="Arial"/>
              </a:rPr>
              <a:t/>
            </a:r>
            <a:br>
              <a:rPr lang="en" sz="1100" b="0" i="0" u="none" strike="noStrike" cap="none">
                <a:solidFill>
                  <a:schemeClr val="dk1"/>
                </a:solidFill>
                <a:latin typeface="Arial"/>
                <a:ea typeface="Arial"/>
                <a:cs typeface="Arial"/>
                <a:sym typeface="Arial"/>
              </a:rPr>
            </a:br>
            <a:endParaRPr lang="en"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Shape 13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38" name="Shape 138"/>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Before going to the next slide (How Much Are Dues?), ask those in the workshop.  </a:t>
            </a:r>
          </a:p>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How much is the minimum amount for dues?  A: $12.50  </a:t>
            </a:r>
          </a:p>
          <a:p>
            <a:pPr marL="0" marR="0" lvl="0" indent="0" algn="l" rtl="0">
              <a:spcBef>
                <a:spcPts val="0"/>
              </a:spcBef>
              <a:spcAft>
                <a:spcPts val="0"/>
              </a:spcAft>
              <a:buClr>
                <a:schemeClr val="dk1"/>
              </a:buClr>
              <a:buSzPct val="25000"/>
              <a:buFont typeface="Arial"/>
              <a:buNone/>
            </a:pPr>
            <a:endParaRPr sz="1100" b="0" i="0" u="none" strike="noStrike" cap="none">
              <a:solidFill>
                <a:schemeClr val="dk1"/>
              </a:solidFill>
              <a:latin typeface="Arial"/>
              <a:ea typeface="Arial"/>
              <a:cs typeface="Arial"/>
              <a:sym typeface="Arial"/>
            </a:endParaRPr>
          </a:p>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How much goes to International? A: $7.00</a:t>
            </a:r>
          </a:p>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How much goes to the District? A:$5.50</a:t>
            </a:r>
          </a:p>
          <a:p>
            <a:pPr marL="0" marR="0" lvl="0" indent="0" algn="l" rtl="0">
              <a:spcBef>
                <a:spcPts val="0"/>
              </a:spcBef>
              <a:buClr>
                <a:schemeClr val="dk1"/>
              </a:buClr>
              <a:buSzPct val="25000"/>
              <a:buFont typeface="Arial"/>
              <a:buNone/>
            </a:pPr>
            <a:r>
              <a:rPr lang="en" sz="1100" b="0" i="0" u="none" strike="noStrike" cap="none">
                <a:solidFill>
                  <a:schemeClr val="dk1"/>
                </a:solidFill>
                <a:latin typeface="Arial"/>
                <a:ea typeface="Arial"/>
                <a:cs typeface="Arial"/>
                <a:sym typeface="Arial"/>
              </a:rPr>
              <a:t/>
            </a:r>
            <a:br>
              <a:rPr lang="en" sz="1100" b="0" i="0" u="none" strike="noStrike" cap="none">
                <a:solidFill>
                  <a:schemeClr val="dk1"/>
                </a:solidFill>
                <a:latin typeface="Arial"/>
                <a:ea typeface="Arial"/>
                <a:cs typeface="Arial"/>
                <a:sym typeface="Arial"/>
              </a:rPr>
            </a:br>
            <a:endParaRPr lang="en"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Shape 14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48" name="Shape 148"/>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Your club can add additional fees, but each member must pay at least $12.50</a:t>
            </a:r>
          </a:p>
          <a:p>
            <a:pPr marL="0" marR="0" lvl="0" indent="0" algn="l" rtl="0">
              <a:spcBef>
                <a:spcPts val="0"/>
              </a:spcBef>
              <a:buClr>
                <a:schemeClr val="dk1"/>
              </a:buClr>
              <a:buSzPct val="25000"/>
              <a:buFont typeface="Arial"/>
              <a:buNone/>
            </a:pPr>
            <a:r>
              <a:rPr lang="en" sz="1100" b="0" i="0" u="none" strike="noStrike" cap="none">
                <a:solidFill>
                  <a:schemeClr val="dk1"/>
                </a:solidFill>
                <a:latin typeface="Arial"/>
                <a:ea typeface="Arial"/>
                <a:cs typeface="Arial"/>
                <a:sym typeface="Arial"/>
              </a:rPr>
              <a:t/>
            </a:r>
            <a:br>
              <a:rPr lang="en" sz="1100" b="0" i="0" u="none" strike="noStrike" cap="none">
                <a:solidFill>
                  <a:schemeClr val="dk1"/>
                </a:solidFill>
                <a:latin typeface="Arial"/>
                <a:ea typeface="Arial"/>
                <a:cs typeface="Arial"/>
                <a:sym typeface="Arial"/>
              </a:rPr>
            </a:br>
            <a:endParaRPr lang="en"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Shape 15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58" name="Shape 158"/>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Internationally, dues are used to provide club and district resources and to print the Key Club Magazine.</a:t>
            </a:r>
          </a:p>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
            </a:r>
            <a:br>
              <a:rPr lang="en" sz="1100" b="0" i="0" u="none" strike="noStrike" cap="none">
                <a:solidFill>
                  <a:schemeClr val="dk1"/>
                </a:solidFill>
                <a:latin typeface="Arial"/>
                <a:ea typeface="Arial"/>
                <a:cs typeface="Arial"/>
                <a:sym typeface="Arial"/>
              </a:rPr>
            </a:br>
            <a:r>
              <a:rPr lang="en" sz="1100" b="0" i="0" u="none" strike="noStrike" cap="none">
                <a:solidFill>
                  <a:schemeClr val="dk1"/>
                </a:solidFill>
                <a:latin typeface="Arial"/>
                <a:ea typeface="Arial"/>
                <a:cs typeface="Arial"/>
                <a:sym typeface="Arial"/>
              </a:rPr>
              <a:t>Within the district, dues are used to help with district board expenses, general administration, and the Florida Opportunity Fund</a:t>
            </a:r>
          </a:p>
          <a:p>
            <a:pPr marL="0" marR="0" lvl="0" indent="0" algn="l" rtl="0">
              <a:spcBef>
                <a:spcPts val="0"/>
              </a:spcBef>
              <a:buClr>
                <a:schemeClr val="dk1"/>
              </a:buClr>
              <a:buSzPct val="25000"/>
              <a:buFont typeface="Arial"/>
              <a:buNone/>
            </a:pPr>
            <a:r>
              <a:rPr lang="en" sz="1100" b="0" i="0" u="none" strike="noStrike" cap="none">
                <a:solidFill>
                  <a:schemeClr val="dk1"/>
                </a:solidFill>
                <a:latin typeface="Arial"/>
                <a:ea typeface="Arial"/>
                <a:cs typeface="Arial"/>
                <a:sym typeface="Arial"/>
              </a:rPr>
              <a:t/>
            </a:r>
            <a:br>
              <a:rPr lang="en" sz="1100" b="0" i="0" u="none" strike="noStrike" cap="none">
                <a:solidFill>
                  <a:schemeClr val="dk1"/>
                </a:solidFill>
                <a:latin typeface="Arial"/>
                <a:ea typeface="Arial"/>
                <a:cs typeface="Arial"/>
                <a:sym typeface="Arial"/>
              </a:rPr>
            </a:br>
            <a:endParaRPr lang="en"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Shape 16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68" name="Shape 168"/>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171450" marR="0" lvl="0" indent="-171450" algn="l" rtl="0">
              <a:spcBef>
                <a:spcPts val="0"/>
              </a:spcBef>
              <a:spcAft>
                <a:spcPts val="0"/>
              </a:spcAft>
              <a:buClr>
                <a:schemeClr val="dk1"/>
              </a:buClr>
              <a:buSzPct val="100000"/>
              <a:buFont typeface="Arial"/>
              <a:buChar char="•"/>
            </a:pPr>
            <a:r>
              <a:rPr lang="en" sz="1100" b="0" i="0" u="none" strike="noStrike" cap="none">
                <a:solidFill>
                  <a:schemeClr val="dk1"/>
                </a:solidFill>
                <a:latin typeface="Arial"/>
                <a:ea typeface="Arial"/>
                <a:cs typeface="Arial"/>
                <a:sym typeface="Arial"/>
              </a:rPr>
              <a:t>By doing this, you can improve your club’s chance of receiving District Awards including the Early Bird Patch and improves your club’s officer’s chances at being distinguished.</a:t>
            </a:r>
          </a:p>
          <a:p>
            <a:pPr marL="171450" marR="0" lvl="0" indent="-171450" algn="l" rtl="0">
              <a:spcBef>
                <a:spcPts val="0"/>
              </a:spcBef>
              <a:spcAft>
                <a:spcPts val="0"/>
              </a:spcAft>
              <a:buClr>
                <a:schemeClr val="dk1"/>
              </a:buClr>
              <a:buSzPct val="100000"/>
              <a:buFont typeface="Arial"/>
              <a:buChar char="•"/>
            </a:pPr>
            <a:r>
              <a:rPr lang="en" sz="1100" b="0" i="0" u="none" strike="noStrike" cap="none">
                <a:solidFill>
                  <a:schemeClr val="dk1"/>
                </a:solidFill>
                <a:latin typeface="Arial"/>
                <a:ea typeface="Arial"/>
                <a:cs typeface="Arial"/>
                <a:sym typeface="Arial"/>
              </a:rPr>
              <a:t>For the best chance of receiving this, send your club’s invoice on Oct. 15th. (More on this later)</a:t>
            </a:r>
          </a:p>
          <a:p>
            <a:pPr marL="171450" marR="0" lvl="0" indent="-171450" algn="l" rtl="0">
              <a:spcBef>
                <a:spcPts val="0"/>
              </a:spcBef>
              <a:spcAft>
                <a:spcPts val="0"/>
              </a:spcAft>
              <a:buClr>
                <a:schemeClr val="dk1"/>
              </a:buClr>
              <a:buSzPct val="100000"/>
              <a:buFont typeface="Arial"/>
              <a:buChar char="•"/>
            </a:pPr>
            <a:r>
              <a:rPr lang="en" sz="1100" b="0" i="0" u="none" strike="noStrike" cap="none">
                <a:solidFill>
                  <a:schemeClr val="dk1"/>
                </a:solidFill>
                <a:latin typeface="Arial"/>
                <a:ea typeface="Arial"/>
                <a:cs typeface="Arial"/>
                <a:sym typeface="Arial"/>
              </a:rPr>
              <a:t>The final date for dues to be received is Dec. 1st.</a:t>
            </a:r>
          </a:p>
          <a:p>
            <a:pPr marL="171450" marR="0" lvl="0" indent="-171450" algn="l" rtl="0">
              <a:spcBef>
                <a:spcPts val="0"/>
              </a:spcBef>
              <a:spcAft>
                <a:spcPts val="0"/>
              </a:spcAft>
              <a:buClr>
                <a:schemeClr val="dk1"/>
              </a:buClr>
              <a:buSzPct val="100000"/>
              <a:buFont typeface="Arial"/>
              <a:buChar char="•"/>
            </a:pPr>
            <a:r>
              <a:rPr lang="en" sz="1100" b="0" i="0" u="none" strike="noStrike" cap="none">
                <a:solidFill>
                  <a:schemeClr val="dk1"/>
                </a:solidFill>
                <a:latin typeface="Arial"/>
                <a:ea typeface="Arial"/>
                <a:cs typeface="Arial"/>
                <a:sym typeface="Arial"/>
              </a:rPr>
              <a:t>After this point, clubs are marked as delinquent, and the club and its members are no longer in good standing.</a:t>
            </a:r>
          </a:p>
          <a:p>
            <a:pPr marL="0" marR="0" lvl="0" indent="0" algn="l" rtl="0">
              <a:spcBef>
                <a:spcPts val="0"/>
              </a:spcBef>
              <a:buClr>
                <a:schemeClr val="dk1"/>
              </a:buClr>
              <a:buSzPct val="25000"/>
              <a:buFont typeface="Arial"/>
              <a:buNone/>
            </a:pPr>
            <a:r>
              <a:rPr lang="en" sz="1100" b="0" i="0" u="none" strike="noStrike" cap="none">
                <a:solidFill>
                  <a:schemeClr val="dk1"/>
                </a:solidFill>
                <a:latin typeface="Arial"/>
                <a:ea typeface="Arial"/>
                <a:cs typeface="Arial"/>
                <a:sym typeface="Arial"/>
              </a:rPr>
              <a:t/>
            </a:r>
            <a:br>
              <a:rPr lang="en" sz="1100" b="0" i="0" u="none" strike="noStrike" cap="none">
                <a:solidFill>
                  <a:schemeClr val="dk1"/>
                </a:solidFill>
                <a:latin typeface="Arial"/>
                <a:ea typeface="Arial"/>
                <a:cs typeface="Arial"/>
                <a:sym typeface="Arial"/>
              </a:rPr>
            </a:br>
            <a:endParaRPr lang="en"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Shape 17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78" name="Shape 178"/>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Early Bird Dues can qualify you for banner patches.</a:t>
            </a:r>
          </a:p>
          <a:p>
            <a:pPr marL="171450" marR="0" lvl="0" indent="-171450" algn="l" rtl="0">
              <a:spcBef>
                <a:spcPts val="0"/>
              </a:spcBef>
              <a:spcAft>
                <a:spcPts val="0"/>
              </a:spcAft>
              <a:buClr>
                <a:schemeClr val="dk1"/>
              </a:buClr>
              <a:buSzPct val="100000"/>
              <a:buFont typeface="Arial"/>
              <a:buChar char="•"/>
            </a:pPr>
            <a:r>
              <a:rPr lang="en" sz="1100" b="0" i="0" u="none" strike="noStrike" cap="none">
                <a:solidFill>
                  <a:schemeClr val="dk1"/>
                </a:solidFill>
                <a:latin typeface="Arial"/>
                <a:ea typeface="Arial"/>
                <a:cs typeface="Arial"/>
                <a:sym typeface="Arial"/>
              </a:rPr>
              <a:t/>
            </a:r>
            <a:br>
              <a:rPr lang="en" sz="1100" b="0" i="0" u="none" strike="noStrike" cap="none">
                <a:solidFill>
                  <a:schemeClr val="dk1"/>
                </a:solidFill>
                <a:latin typeface="Arial"/>
                <a:ea typeface="Arial"/>
                <a:cs typeface="Arial"/>
                <a:sym typeface="Arial"/>
              </a:rPr>
            </a:br>
            <a:r>
              <a:rPr lang="en" sz="1100" b="0" i="0" u="none" strike="noStrike" cap="none">
                <a:solidFill>
                  <a:schemeClr val="dk1"/>
                </a:solidFill>
                <a:latin typeface="Arial"/>
                <a:ea typeface="Arial"/>
                <a:cs typeface="Arial"/>
                <a:sym typeface="Arial"/>
              </a:rPr>
              <a:t>The schedule is quite easy to follow</a:t>
            </a:r>
          </a:p>
          <a:p>
            <a:pPr marL="171450" marR="0" lvl="0" indent="-171450" algn="l" rtl="0">
              <a:spcBef>
                <a:spcPts val="0"/>
              </a:spcBef>
              <a:spcAft>
                <a:spcPts val="0"/>
              </a:spcAft>
              <a:buClr>
                <a:schemeClr val="dk1"/>
              </a:buClr>
              <a:buSzPct val="100000"/>
              <a:buFont typeface="Arial"/>
              <a:buChar char="•"/>
            </a:pPr>
            <a:r>
              <a:rPr lang="en" sz="1100" b="0" i="0" u="none" strike="noStrike" cap="none">
                <a:solidFill>
                  <a:schemeClr val="dk1"/>
                </a:solidFill>
                <a:latin typeface="Arial"/>
                <a:ea typeface="Arial"/>
                <a:cs typeface="Arial"/>
                <a:sym typeface="Arial"/>
              </a:rPr>
              <a:t>During the first week of September, hold your first meeting and inform members of dues and requirements</a:t>
            </a:r>
          </a:p>
          <a:p>
            <a:pPr marL="171450" marR="0" lvl="0" indent="-171450" algn="l" rtl="0">
              <a:spcBef>
                <a:spcPts val="0"/>
              </a:spcBef>
              <a:spcAft>
                <a:spcPts val="0"/>
              </a:spcAft>
              <a:buClr>
                <a:schemeClr val="dk1"/>
              </a:buClr>
              <a:buSzPct val="100000"/>
              <a:buFont typeface="Arial"/>
              <a:buChar char="•"/>
            </a:pPr>
            <a:r>
              <a:rPr lang="en" sz="1100" b="0" i="0" u="none" strike="noStrike" cap="none">
                <a:solidFill>
                  <a:schemeClr val="dk1"/>
                </a:solidFill>
                <a:latin typeface="Arial"/>
                <a:ea typeface="Arial"/>
                <a:cs typeface="Arial"/>
                <a:sym typeface="Arial"/>
              </a:rPr>
              <a:t>Remind potential members about the application deadline throughout the month of September</a:t>
            </a:r>
          </a:p>
          <a:p>
            <a:pPr marL="171450" marR="0" lvl="0" indent="-171450" algn="l" rtl="0">
              <a:spcBef>
                <a:spcPts val="0"/>
              </a:spcBef>
              <a:spcAft>
                <a:spcPts val="0"/>
              </a:spcAft>
              <a:buClr>
                <a:schemeClr val="dk1"/>
              </a:buClr>
              <a:buSzPct val="100000"/>
              <a:buFont typeface="Arial"/>
              <a:buChar char="•"/>
            </a:pPr>
            <a:r>
              <a:rPr lang="en" sz="1100" b="0" i="0" u="none" strike="noStrike" cap="none">
                <a:solidFill>
                  <a:schemeClr val="dk1"/>
                </a:solidFill>
                <a:latin typeface="Arial"/>
                <a:ea typeface="Arial"/>
                <a:cs typeface="Arial"/>
                <a:sym typeface="Arial"/>
              </a:rPr>
              <a:t>In the third month of September, hold a second meeting and collect application and dues</a:t>
            </a:r>
          </a:p>
          <a:p>
            <a:pPr marL="171450" marR="0" lvl="0" indent="-171450" algn="l" rtl="0">
              <a:spcBef>
                <a:spcPts val="0"/>
              </a:spcBef>
              <a:spcAft>
                <a:spcPts val="0"/>
              </a:spcAft>
              <a:buClr>
                <a:schemeClr val="dk1"/>
              </a:buClr>
              <a:buSzPct val="100000"/>
              <a:buFont typeface="Arial"/>
              <a:buChar char="•"/>
            </a:pPr>
            <a:r>
              <a:rPr lang="en" sz="1100" b="0" i="0" u="none" strike="noStrike" cap="none">
                <a:solidFill>
                  <a:schemeClr val="dk1"/>
                </a:solidFill>
                <a:latin typeface="Arial"/>
                <a:ea typeface="Arial"/>
                <a:cs typeface="Arial"/>
                <a:sym typeface="Arial"/>
              </a:rPr>
              <a:t>In the fourth week of September, finalize the club roster</a:t>
            </a:r>
          </a:p>
          <a:p>
            <a:pPr marL="171450" marR="0" lvl="0" indent="-171450" algn="l" rtl="0">
              <a:spcBef>
                <a:spcPts val="0"/>
              </a:spcBef>
              <a:spcAft>
                <a:spcPts val="0"/>
              </a:spcAft>
              <a:buClr>
                <a:schemeClr val="dk1"/>
              </a:buClr>
              <a:buSzPct val="100000"/>
              <a:buFont typeface="Arial"/>
              <a:buChar char="•"/>
            </a:pPr>
            <a:r>
              <a:rPr lang="en" sz="1100" b="0" i="0" u="none" strike="noStrike" cap="none">
                <a:solidFill>
                  <a:schemeClr val="dk1"/>
                </a:solidFill>
                <a:latin typeface="Arial"/>
                <a:ea typeface="Arial"/>
                <a:cs typeface="Arial"/>
                <a:sym typeface="Arial"/>
              </a:rPr>
              <a:t>On October 1</a:t>
            </a:r>
            <a:r>
              <a:rPr lang="en" sz="1100" b="0" i="0" u="none" strike="noStrike" cap="none" baseline="30000">
                <a:solidFill>
                  <a:schemeClr val="dk1"/>
                </a:solidFill>
                <a:latin typeface="Arial"/>
                <a:ea typeface="Arial"/>
                <a:cs typeface="Arial"/>
                <a:sym typeface="Arial"/>
              </a:rPr>
              <a:t>st</a:t>
            </a:r>
            <a:r>
              <a:rPr lang="en" sz="1100" b="0" i="0" u="none" strike="noStrike" cap="none">
                <a:solidFill>
                  <a:schemeClr val="dk1"/>
                </a:solidFill>
                <a:latin typeface="Arial"/>
                <a:ea typeface="Arial"/>
                <a:cs typeface="Arial"/>
                <a:sym typeface="Arial"/>
              </a:rPr>
              <a:t>, update the Membership Update Center with the help of the secretary</a:t>
            </a:r>
          </a:p>
          <a:p>
            <a:pPr marL="0" marR="0" lvl="0" indent="0" algn="l" rtl="0">
              <a:spcBef>
                <a:spcPts val="0"/>
              </a:spcBef>
              <a:buClr>
                <a:schemeClr val="dk1"/>
              </a:buClr>
              <a:buSzPct val="25000"/>
              <a:buFont typeface="Arial"/>
              <a:buNone/>
            </a:pPr>
            <a:endParaRPr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Shape 18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88" name="Shape 188"/>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(continued from last slide),</a:t>
            </a:r>
          </a:p>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 On October 4</a:t>
            </a:r>
            <a:r>
              <a:rPr lang="en" sz="1100" b="0" i="0" u="none" strike="noStrike" cap="none" baseline="30000">
                <a:solidFill>
                  <a:schemeClr val="dk1"/>
                </a:solidFill>
                <a:latin typeface="Arial"/>
                <a:ea typeface="Arial"/>
                <a:cs typeface="Arial"/>
                <a:sym typeface="Arial"/>
              </a:rPr>
              <a:t>th</a:t>
            </a:r>
            <a:r>
              <a:rPr lang="en" sz="1100" b="0" i="0" u="none" strike="noStrike" cap="none">
                <a:solidFill>
                  <a:schemeClr val="dk1"/>
                </a:solidFill>
                <a:latin typeface="Arial"/>
                <a:ea typeface="Arial"/>
                <a:cs typeface="Arial"/>
                <a:sym typeface="Arial"/>
              </a:rPr>
              <a:t>, Generate Membership Update Center Invoice</a:t>
            </a:r>
          </a:p>
          <a:p>
            <a:pPr marL="171450" marR="0" lvl="0" indent="-171450" algn="l" rtl="0">
              <a:spcBef>
                <a:spcPts val="0"/>
              </a:spcBef>
              <a:spcAft>
                <a:spcPts val="0"/>
              </a:spcAft>
              <a:buClr>
                <a:schemeClr val="dk1"/>
              </a:buClr>
              <a:buSzPct val="100000"/>
              <a:buFont typeface="Arial"/>
              <a:buChar char="•"/>
            </a:pPr>
            <a:r>
              <a:rPr lang="en" sz="1100" b="0" i="0" u="none" strike="noStrike" cap="none">
                <a:solidFill>
                  <a:schemeClr val="dk1"/>
                </a:solidFill>
                <a:latin typeface="Arial"/>
                <a:ea typeface="Arial"/>
                <a:cs typeface="Arial"/>
                <a:sym typeface="Arial"/>
              </a:rPr>
              <a:t>On October 6</a:t>
            </a:r>
            <a:r>
              <a:rPr lang="en" sz="1100" b="0" i="0" u="none" strike="noStrike" cap="none" baseline="30000">
                <a:solidFill>
                  <a:schemeClr val="dk1"/>
                </a:solidFill>
                <a:latin typeface="Arial"/>
                <a:ea typeface="Arial"/>
                <a:cs typeface="Arial"/>
                <a:sym typeface="Arial"/>
              </a:rPr>
              <a:t>th</a:t>
            </a:r>
            <a:r>
              <a:rPr lang="en" sz="1100" b="0" i="0" u="none" strike="noStrike" cap="none">
                <a:solidFill>
                  <a:schemeClr val="dk1"/>
                </a:solidFill>
                <a:latin typeface="Arial"/>
                <a:ea typeface="Arial"/>
                <a:cs typeface="Arial"/>
                <a:sym typeface="Arial"/>
              </a:rPr>
              <a:t>, contact the bookkeeper</a:t>
            </a:r>
          </a:p>
          <a:p>
            <a:pPr marL="171450" marR="0" lvl="0" indent="-171450" algn="l" rtl="0">
              <a:spcBef>
                <a:spcPts val="0"/>
              </a:spcBef>
              <a:spcAft>
                <a:spcPts val="0"/>
              </a:spcAft>
              <a:buClr>
                <a:schemeClr val="dk1"/>
              </a:buClr>
              <a:buSzPct val="100000"/>
              <a:buFont typeface="Arial"/>
              <a:buChar char="•"/>
            </a:pPr>
            <a:r>
              <a:rPr lang="en" sz="1100" b="0" i="0" u="none" strike="noStrike" cap="none">
                <a:solidFill>
                  <a:schemeClr val="dk1"/>
                </a:solidFill>
                <a:latin typeface="Arial"/>
                <a:ea typeface="Arial"/>
                <a:cs typeface="Arial"/>
                <a:sym typeface="Arial"/>
              </a:rPr>
              <a:t>October 10</a:t>
            </a:r>
            <a:r>
              <a:rPr lang="en" sz="1100" b="0" i="0" u="none" strike="noStrike" cap="none" baseline="30000">
                <a:solidFill>
                  <a:schemeClr val="dk1"/>
                </a:solidFill>
                <a:latin typeface="Arial"/>
                <a:ea typeface="Arial"/>
                <a:cs typeface="Arial"/>
                <a:sym typeface="Arial"/>
              </a:rPr>
              <a:t>th</a:t>
            </a:r>
            <a:r>
              <a:rPr lang="en" sz="1100" b="0" i="0" u="none" strike="noStrike" cap="none">
                <a:solidFill>
                  <a:schemeClr val="dk1"/>
                </a:solidFill>
                <a:latin typeface="Arial"/>
                <a:ea typeface="Arial"/>
                <a:cs typeface="Arial"/>
                <a:sym typeface="Arial"/>
              </a:rPr>
              <a:t>, send the check </a:t>
            </a:r>
          </a:p>
          <a:p>
            <a:pPr marL="171450" marR="0" lvl="0" indent="-171450" algn="l" rtl="0">
              <a:spcBef>
                <a:spcPts val="0"/>
              </a:spcBef>
              <a:spcAft>
                <a:spcPts val="0"/>
              </a:spcAft>
              <a:buClr>
                <a:schemeClr val="dk1"/>
              </a:buClr>
              <a:buSzPct val="100000"/>
              <a:buFont typeface="Arial"/>
              <a:buChar char="•"/>
            </a:pPr>
            <a:r>
              <a:rPr lang="en" sz="1100" b="0" i="0" u="none" strike="noStrike" cap="none">
                <a:solidFill>
                  <a:schemeClr val="dk1"/>
                </a:solidFill>
                <a:latin typeface="Arial"/>
                <a:ea typeface="Arial"/>
                <a:cs typeface="Arial"/>
                <a:sym typeface="Arial"/>
              </a:rPr>
              <a:t>October 15</a:t>
            </a:r>
            <a:r>
              <a:rPr lang="en" sz="1100" b="0" i="0" u="none" strike="noStrike" cap="none" baseline="30000">
                <a:solidFill>
                  <a:schemeClr val="dk1"/>
                </a:solidFill>
                <a:latin typeface="Arial"/>
                <a:ea typeface="Arial"/>
                <a:cs typeface="Arial"/>
                <a:sym typeface="Arial"/>
              </a:rPr>
              <a:t>th</a:t>
            </a:r>
            <a:r>
              <a:rPr lang="en" sz="1100" b="0" i="0" u="none" strike="noStrike" cap="none">
                <a:solidFill>
                  <a:schemeClr val="dk1"/>
                </a:solidFill>
                <a:latin typeface="Arial"/>
                <a:ea typeface="Arial"/>
                <a:cs typeface="Arial"/>
                <a:sym typeface="Arial"/>
              </a:rPr>
              <a:t>, check with the bookkeeper to ensure the check cleared</a:t>
            </a:r>
          </a:p>
          <a:p>
            <a:pPr marL="171450" marR="0" lvl="0" indent="-171450" algn="l" rtl="0">
              <a:spcBef>
                <a:spcPts val="0"/>
              </a:spcBef>
              <a:spcAft>
                <a:spcPts val="0"/>
              </a:spcAft>
              <a:buClr>
                <a:schemeClr val="dk1"/>
              </a:buClr>
              <a:buSzPct val="100000"/>
              <a:buFont typeface="Arial"/>
              <a:buChar char="•"/>
            </a:pPr>
            <a:r>
              <a:rPr lang="en" sz="1100" b="0" i="0" u="none" strike="noStrike" cap="none">
                <a:solidFill>
                  <a:schemeClr val="dk1"/>
                </a:solidFill>
                <a:latin typeface="Arial"/>
                <a:ea typeface="Arial"/>
                <a:cs typeface="Arial"/>
                <a:sym typeface="Arial"/>
              </a:rPr>
              <a:t>The final deadline for early bird dues is November 1</a:t>
            </a:r>
            <a:r>
              <a:rPr lang="en" sz="1100" b="0" i="0" u="none" strike="noStrike" cap="none" baseline="30000">
                <a:solidFill>
                  <a:schemeClr val="dk1"/>
                </a:solidFill>
                <a:latin typeface="Arial"/>
                <a:ea typeface="Arial"/>
                <a:cs typeface="Arial"/>
                <a:sym typeface="Arial"/>
              </a:rPr>
              <a:t>st</a:t>
            </a:r>
            <a:r>
              <a:rPr lang="en" sz="1100" b="0" i="0" u="none" strike="noStrike" cap="none">
                <a:solidFill>
                  <a:schemeClr val="dk1"/>
                </a:solidFill>
                <a:latin typeface="Arial"/>
                <a:ea typeface="Arial"/>
                <a:cs typeface="Arial"/>
                <a:sym typeface="Arial"/>
              </a:rPr>
              <a:t> </a:t>
            </a:r>
          </a:p>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
            </a:r>
            <a:br>
              <a:rPr lang="en" sz="1100" b="0" i="0" u="none" strike="noStrike" cap="none">
                <a:solidFill>
                  <a:schemeClr val="dk1"/>
                </a:solidFill>
                <a:latin typeface="Arial"/>
                <a:ea typeface="Arial"/>
                <a:cs typeface="Arial"/>
                <a:sym typeface="Arial"/>
              </a:rPr>
            </a:br>
            <a:r>
              <a:rPr lang="en" sz="1100" b="0" i="0" u="none" strike="noStrike" cap="none">
                <a:solidFill>
                  <a:schemeClr val="dk1"/>
                </a:solidFill>
                <a:latin typeface="Arial"/>
                <a:ea typeface="Arial"/>
                <a:cs typeface="Arial"/>
                <a:sym typeface="Arial"/>
              </a:rPr>
              <a:t>This gives roughly 20 days for the check to get to Key Club International. </a:t>
            </a:r>
          </a:p>
          <a:p>
            <a:pPr marL="0" marR="0" lvl="0" indent="0" algn="l" rtl="0">
              <a:spcBef>
                <a:spcPts val="0"/>
              </a:spcBef>
              <a:buClr>
                <a:schemeClr val="dk1"/>
              </a:buClr>
              <a:buSzPct val="25000"/>
              <a:buFont typeface="Arial"/>
              <a:buNone/>
            </a:pPr>
            <a:r>
              <a:rPr lang="en" sz="1100" b="0" i="0" u="none" strike="noStrike" cap="none">
                <a:solidFill>
                  <a:schemeClr val="dk1"/>
                </a:solidFill>
                <a:latin typeface="Arial"/>
                <a:ea typeface="Arial"/>
                <a:cs typeface="Arial"/>
                <a:sym typeface="Arial"/>
              </a:rPr>
              <a:t/>
            </a:r>
            <a:br>
              <a:rPr lang="en" sz="1100" b="0" i="0" u="none" strike="noStrike" cap="none">
                <a:solidFill>
                  <a:schemeClr val="dk1"/>
                </a:solidFill>
                <a:latin typeface="Arial"/>
                <a:ea typeface="Arial"/>
                <a:cs typeface="Arial"/>
                <a:sym typeface="Arial"/>
              </a:rPr>
            </a:br>
            <a:endParaRPr lang="en" sz="1100" b="0" i="0" u="none" strike="noStrike" cap="none">
              <a:solidFill>
                <a:schemeClr val="dk1"/>
              </a:solidFill>
              <a:latin typeface="Arial"/>
              <a:ea typeface="Arial"/>
              <a:cs typeface="Arial"/>
              <a:sym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15"/>
        <p:cNvGrpSpPr/>
        <p:nvPr/>
      </p:nvGrpSpPr>
      <p:grpSpPr>
        <a:xfrm>
          <a:off x="0" y="0"/>
          <a:ext cx="0" cy="0"/>
          <a:chOff x="0" y="0"/>
          <a:chExt cx="0" cy="0"/>
        </a:xfrm>
      </p:grpSpPr>
      <p:sp>
        <p:nvSpPr>
          <p:cNvPr id="16" name="Shape 16"/>
          <p:cNvSpPr/>
          <p:nvPr/>
        </p:nvSpPr>
        <p:spPr>
          <a:xfrm>
            <a:off x="0" y="2900190"/>
            <a:ext cx="9144000" cy="2243310"/>
          </a:xfrm>
          <a:prstGeom prst="rect">
            <a:avLst/>
          </a:prstGeom>
          <a:gradFill>
            <a:gsLst>
              <a:gs pos="0">
                <a:srgbClr val="FFFFFF">
                  <a:alpha val="89411"/>
                </a:srgbClr>
              </a:gs>
              <a:gs pos="37000">
                <a:srgbClr val="FFFFFF">
                  <a:alpha val="74117"/>
                </a:srgbClr>
              </a:gs>
              <a:gs pos="100000">
                <a:srgbClr val="B4DCFA">
                  <a:alpha val="77254"/>
                </a:srgbClr>
              </a:gs>
            </a:gsLst>
            <a:path path="circle">
              <a:fillToRect l="50000" t="50000" r="50000" b="50000"/>
            </a:path>
            <a:tileRect/>
          </a:grad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400" b="0" i="0" u="none" strike="noStrike" cap="none">
              <a:solidFill>
                <a:schemeClr val="lt1"/>
              </a:solidFill>
              <a:latin typeface="Arial"/>
              <a:ea typeface="Arial"/>
              <a:cs typeface="Arial"/>
              <a:sym typeface="Arial"/>
            </a:endParaRPr>
          </a:p>
        </p:txBody>
      </p:sp>
      <p:sp>
        <p:nvSpPr>
          <p:cNvPr id="17" name="Shape 17"/>
          <p:cNvSpPr/>
          <p:nvPr/>
        </p:nvSpPr>
        <p:spPr>
          <a:xfrm>
            <a:off x="0" y="0"/>
            <a:ext cx="9144000" cy="2900188"/>
          </a:xfrm>
          <a:prstGeom prst="rect">
            <a:avLst/>
          </a:prstGeom>
          <a:gradFill>
            <a:gsLst>
              <a:gs pos="0">
                <a:srgbClr val="FFFFFF">
                  <a:alpha val="87058"/>
                </a:srgbClr>
              </a:gs>
              <a:gs pos="48000">
                <a:srgbClr val="FFFFFF">
                  <a:alpha val="60392"/>
                </a:srgbClr>
              </a:gs>
              <a:gs pos="100000">
                <a:srgbClr val="B4DCFA">
                  <a:alpha val="77254"/>
                </a:srgbClr>
              </a:gs>
            </a:gsLst>
            <a:path path="circle">
              <a:fillToRect l="50000" t="50000" r="50000" b="50000"/>
            </a:path>
            <a:tileRect/>
          </a:grad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400" b="0" i="0" u="none" strike="noStrike" cap="none">
              <a:solidFill>
                <a:schemeClr val="lt1"/>
              </a:solidFill>
              <a:latin typeface="Arial"/>
              <a:ea typeface="Arial"/>
              <a:cs typeface="Arial"/>
              <a:sym typeface="Arial"/>
            </a:endParaRPr>
          </a:p>
        </p:txBody>
      </p:sp>
      <p:sp>
        <p:nvSpPr>
          <p:cNvPr id="18" name="Shape 18"/>
          <p:cNvSpPr/>
          <p:nvPr/>
        </p:nvSpPr>
        <p:spPr>
          <a:xfrm>
            <a:off x="0" y="1989233"/>
            <a:ext cx="9144000" cy="1714500"/>
          </a:xfrm>
          <a:prstGeom prst="rect">
            <a:avLst/>
          </a:prstGeom>
          <a:gradFill>
            <a:gsLst>
              <a:gs pos="0">
                <a:srgbClr val="FFFFFF">
                  <a:alpha val="0"/>
                </a:srgbClr>
              </a:gs>
              <a:gs pos="29000">
                <a:srgbClr val="FFFFFF">
                  <a:alpha val="28235"/>
                </a:srgbClr>
              </a:gs>
              <a:gs pos="45000">
                <a:srgbClr val="B4DCFA">
                  <a:alpha val="40000"/>
                </a:srgbClr>
              </a:gs>
              <a:gs pos="55000">
                <a:srgbClr val="FFFFFF">
                  <a:alpha val="24313"/>
                </a:srgbClr>
              </a:gs>
              <a:gs pos="65000">
                <a:srgbClr val="B4DCFA">
                  <a:alpha val="60000"/>
                </a:srgbClr>
              </a:gs>
              <a:gs pos="100000">
                <a:srgbClr val="FFFFFF">
                  <a:alpha val="0"/>
                </a:srgbClr>
              </a:gs>
            </a:gsLst>
            <a:lin ang="5400000" scaled="0"/>
          </a:grad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400" b="0" i="0" u="none" strike="noStrike" cap="none">
              <a:solidFill>
                <a:schemeClr val="lt1"/>
              </a:solidFill>
              <a:latin typeface="Arial"/>
              <a:ea typeface="Arial"/>
              <a:cs typeface="Arial"/>
              <a:sym typeface="Arial"/>
            </a:endParaRPr>
          </a:p>
        </p:txBody>
      </p:sp>
      <p:sp>
        <p:nvSpPr>
          <p:cNvPr id="19" name="Shape 19"/>
          <p:cNvSpPr/>
          <p:nvPr/>
        </p:nvSpPr>
        <p:spPr>
          <a:xfrm>
            <a:off x="0" y="1200150"/>
            <a:ext cx="9144000" cy="3829050"/>
          </a:xfrm>
          <a:prstGeom prst="ellipse">
            <a:avLst/>
          </a:prstGeom>
          <a:gradFill>
            <a:gsLst>
              <a:gs pos="0">
                <a:schemeClr val="lt1"/>
              </a:gs>
              <a:gs pos="54000">
                <a:srgbClr val="FFFFFF">
                  <a:alpha val="0"/>
                </a:srgbClr>
              </a:gs>
              <a:gs pos="100000">
                <a:srgbClr val="FFFFFF">
                  <a:alpha val="0"/>
                </a:srgbClr>
              </a:gs>
            </a:gsLst>
            <a:path path="circle">
              <a:fillToRect l="50000" t="50000" r="50000" b="50000"/>
            </a:path>
            <a:tileRect/>
          </a:grad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400" b="0" i="0" u="none" strike="noStrike" cap="none">
              <a:solidFill>
                <a:schemeClr val="lt1"/>
              </a:solidFill>
              <a:latin typeface="Arial"/>
              <a:ea typeface="Arial"/>
              <a:cs typeface="Arial"/>
              <a:sym typeface="Arial"/>
            </a:endParaRPr>
          </a:p>
        </p:txBody>
      </p:sp>
      <p:sp>
        <p:nvSpPr>
          <p:cNvPr id="20" name="Shape 20"/>
          <p:cNvSpPr txBox="1">
            <a:spLocks noGrp="1"/>
          </p:cNvSpPr>
          <p:nvPr>
            <p:ph type="subTitle" idx="1"/>
          </p:nvPr>
        </p:nvSpPr>
        <p:spPr>
          <a:xfrm>
            <a:off x="1473795" y="3789407"/>
            <a:ext cx="5637009" cy="661587"/>
          </a:xfrm>
          <a:prstGeom prst="rect">
            <a:avLst/>
          </a:prstGeom>
          <a:noFill/>
          <a:ln>
            <a:noFill/>
          </a:ln>
        </p:spPr>
        <p:txBody>
          <a:bodyPr lIns="91425" tIns="91425" rIns="91425" bIns="91425" anchor="t" anchorCtr="0"/>
          <a:lstStyle>
            <a:lvl1pPr marL="0" marR="0" lvl="0" indent="0" algn="l" rtl="0">
              <a:lnSpc>
                <a:spcPct val="100000"/>
              </a:lnSpc>
              <a:spcBef>
                <a:spcPts val="440"/>
              </a:spcBef>
              <a:spcAft>
                <a:spcPts val="300"/>
              </a:spcAft>
              <a:buClr>
                <a:srgbClr val="C3260C"/>
              </a:buClr>
              <a:buFont typeface="Georgia"/>
              <a:buNone/>
              <a:defRPr sz="2200" b="0" i="0" u="none" strike="noStrike" cap="none">
                <a:solidFill>
                  <a:schemeClr val="dk2"/>
                </a:solidFill>
                <a:latin typeface="Trebuchet MS"/>
                <a:ea typeface="Trebuchet MS"/>
                <a:cs typeface="Trebuchet MS"/>
                <a:sym typeface="Trebuchet MS"/>
              </a:defRPr>
            </a:lvl1pPr>
            <a:lvl2pPr marL="457200" marR="0" lvl="1" indent="0" algn="ctr" rtl="0">
              <a:lnSpc>
                <a:spcPct val="100000"/>
              </a:lnSpc>
              <a:spcBef>
                <a:spcPts val="400"/>
              </a:spcBef>
              <a:spcAft>
                <a:spcPts val="300"/>
              </a:spcAft>
              <a:buClr>
                <a:srgbClr val="C3260C"/>
              </a:buClr>
              <a:buFont typeface="Georgia"/>
              <a:buNone/>
              <a:defRPr sz="2000" b="0" i="0" u="none" strike="noStrike" cap="none">
                <a:solidFill>
                  <a:srgbClr val="888888"/>
                </a:solidFill>
                <a:latin typeface="Trebuchet MS"/>
                <a:ea typeface="Trebuchet MS"/>
                <a:cs typeface="Trebuchet MS"/>
                <a:sym typeface="Trebuchet MS"/>
              </a:defRPr>
            </a:lvl2pPr>
            <a:lvl3pPr marL="914400" marR="0" lvl="2" indent="0" algn="ctr" rtl="0">
              <a:lnSpc>
                <a:spcPct val="100000"/>
              </a:lnSpc>
              <a:spcBef>
                <a:spcPts val="360"/>
              </a:spcBef>
              <a:spcAft>
                <a:spcPts val="300"/>
              </a:spcAft>
              <a:buClr>
                <a:srgbClr val="C3260C"/>
              </a:buClr>
              <a:buFont typeface="Georgia"/>
              <a:buNone/>
              <a:defRPr sz="1800" b="0" i="0" u="none" strike="noStrike" cap="none">
                <a:solidFill>
                  <a:srgbClr val="888888"/>
                </a:solidFill>
                <a:latin typeface="Trebuchet MS"/>
                <a:ea typeface="Trebuchet MS"/>
                <a:cs typeface="Trebuchet MS"/>
                <a:sym typeface="Trebuchet MS"/>
              </a:defRPr>
            </a:lvl3pPr>
            <a:lvl4pPr marL="1371600" marR="0" lvl="3" indent="0" algn="ctr" rtl="0">
              <a:lnSpc>
                <a:spcPct val="100000"/>
              </a:lnSpc>
              <a:spcBef>
                <a:spcPts val="320"/>
              </a:spcBef>
              <a:spcAft>
                <a:spcPts val="300"/>
              </a:spcAft>
              <a:buClr>
                <a:srgbClr val="C3260C"/>
              </a:buClr>
              <a:buFont typeface="Georgia"/>
              <a:buNone/>
              <a:defRPr sz="1600" b="0" i="0" u="none" strike="noStrike" cap="none">
                <a:solidFill>
                  <a:srgbClr val="888888"/>
                </a:solidFill>
                <a:latin typeface="Trebuchet MS"/>
                <a:ea typeface="Trebuchet MS"/>
                <a:cs typeface="Trebuchet MS"/>
                <a:sym typeface="Trebuchet MS"/>
              </a:defRPr>
            </a:lvl4pPr>
            <a:lvl5pPr marL="1828800" marR="0" lvl="4" indent="0" algn="ctr" rtl="0">
              <a:lnSpc>
                <a:spcPct val="100000"/>
              </a:lnSpc>
              <a:spcBef>
                <a:spcPts val="280"/>
              </a:spcBef>
              <a:spcAft>
                <a:spcPts val="300"/>
              </a:spcAft>
              <a:buClr>
                <a:srgbClr val="C3260C"/>
              </a:buClr>
              <a:buFont typeface="Georgia"/>
              <a:buNone/>
              <a:defRPr sz="1400" b="0" i="0" u="none" strike="noStrike" cap="none">
                <a:solidFill>
                  <a:srgbClr val="888888"/>
                </a:solidFill>
                <a:latin typeface="Trebuchet MS"/>
                <a:ea typeface="Trebuchet MS"/>
                <a:cs typeface="Trebuchet MS"/>
                <a:sym typeface="Trebuchet MS"/>
              </a:defRPr>
            </a:lvl5pPr>
            <a:lvl6pPr marL="2286000" marR="0" lvl="5" indent="0" algn="ctr" rtl="0">
              <a:lnSpc>
                <a:spcPct val="100000"/>
              </a:lnSpc>
              <a:spcBef>
                <a:spcPts val="280"/>
              </a:spcBef>
              <a:spcAft>
                <a:spcPts val="300"/>
              </a:spcAft>
              <a:buClr>
                <a:srgbClr val="C3260C"/>
              </a:buClr>
              <a:buFont typeface="Georgia"/>
              <a:buNone/>
              <a:defRPr sz="1400" b="0" i="0" u="none" strike="noStrike" cap="none">
                <a:solidFill>
                  <a:srgbClr val="888888"/>
                </a:solidFill>
                <a:latin typeface="Trebuchet MS"/>
                <a:ea typeface="Trebuchet MS"/>
                <a:cs typeface="Trebuchet MS"/>
                <a:sym typeface="Trebuchet MS"/>
              </a:defRPr>
            </a:lvl6pPr>
            <a:lvl7pPr marL="2743200" marR="0" lvl="6" indent="0" algn="ctr" rtl="0">
              <a:lnSpc>
                <a:spcPct val="100000"/>
              </a:lnSpc>
              <a:spcBef>
                <a:spcPts val="280"/>
              </a:spcBef>
              <a:spcAft>
                <a:spcPts val="300"/>
              </a:spcAft>
              <a:buClr>
                <a:srgbClr val="C3260C"/>
              </a:buClr>
              <a:buFont typeface="Georgia"/>
              <a:buNone/>
              <a:defRPr sz="1400" b="0" i="0" u="none" strike="noStrike" cap="none">
                <a:solidFill>
                  <a:srgbClr val="888888"/>
                </a:solidFill>
                <a:latin typeface="Trebuchet MS"/>
                <a:ea typeface="Trebuchet MS"/>
                <a:cs typeface="Trebuchet MS"/>
                <a:sym typeface="Trebuchet MS"/>
              </a:defRPr>
            </a:lvl7pPr>
            <a:lvl8pPr marL="3200400" marR="0" lvl="7" indent="0" algn="ctr" rtl="0">
              <a:lnSpc>
                <a:spcPct val="100000"/>
              </a:lnSpc>
              <a:spcBef>
                <a:spcPts val="280"/>
              </a:spcBef>
              <a:spcAft>
                <a:spcPts val="300"/>
              </a:spcAft>
              <a:buClr>
                <a:srgbClr val="C3260C"/>
              </a:buClr>
              <a:buFont typeface="Georgia"/>
              <a:buNone/>
              <a:defRPr sz="1400" b="0" i="0" u="none" strike="noStrike" cap="none">
                <a:solidFill>
                  <a:srgbClr val="888888"/>
                </a:solidFill>
                <a:latin typeface="Trebuchet MS"/>
                <a:ea typeface="Trebuchet MS"/>
                <a:cs typeface="Trebuchet MS"/>
                <a:sym typeface="Trebuchet MS"/>
              </a:defRPr>
            </a:lvl8pPr>
            <a:lvl9pPr marL="3657600" marR="0" lvl="8" indent="0" algn="ctr" rtl="0">
              <a:lnSpc>
                <a:spcPct val="100000"/>
              </a:lnSpc>
              <a:spcBef>
                <a:spcPts val="280"/>
              </a:spcBef>
              <a:spcAft>
                <a:spcPts val="300"/>
              </a:spcAft>
              <a:buClr>
                <a:srgbClr val="C3260C"/>
              </a:buClr>
              <a:buFont typeface="Georgia"/>
              <a:buNone/>
              <a:defRPr sz="1400" b="0" i="0" u="none" strike="noStrike" cap="none">
                <a:solidFill>
                  <a:srgbClr val="888888"/>
                </a:solidFill>
                <a:latin typeface="Trebuchet MS"/>
                <a:ea typeface="Trebuchet MS"/>
                <a:cs typeface="Trebuchet MS"/>
                <a:sym typeface="Trebuchet MS"/>
              </a:defRPr>
            </a:lvl9pPr>
          </a:lstStyle>
          <a:p>
            <a:endParaRPr/>
          </a:p>
        </p:txBody>
      </p:sp>
      <p:sp>
        <p:nvSpPr>
          <p:cNvPr id="21" name="Shape 21"/>
          <p:cNvSpPr txBox="1">
            <a:spLocks noGrp="1"/>
          </p:cNvSpPr>
          <p:nvPr>
            <p:ph type="dt" idx="10"/>
          </p:nvPr>
        </p:nvSpPr>
        <p:spPr>
          <a:xfrm>
            <a:off x="6172200" y="4629150"/>
            <a:ext cx="2514599" cy="273842"/>
          </a:xfrm>
          <a:prstGeom prst="rect">
            <a:avLst/>
          </a:prstGeom>
          <a:noFill/>
          <a:ln>
            <a:noFill/>
          </a:ln>
        </p:spPr>
        <p:txBody>
          <a:bodyPr lIns="91425" tIns="91425" rIns="91425" bIns="91425" anchor="ctr" anchorCtr="0"/>
          <a:lstStyle>
            <a:lvl1pPr marL="0" marR="0" lvl="0" indent="0" algn="r" rtl="0">
              <a:lnSpc>
                <a:spcPct val="100000"/>
              </a:lnSpc>
              <a:spcBef>
                <a:spcPts val="0"/>
              </a:spcBef>
              <a:spcAft>
                <a:spcPts val="0"/>
              </a:spcAft>
              <a:buClr>
                <a:srgbClr val="7F7F7F"/>
              </a:buClr>
              <a:buFont typeface="Arial"/>
              <a:buNone/>
              <a:defRPr sz="1100" b="1" i="0" u="none" strike="noStrike" cap="none">
                <a:solidFill>
                  <a:srgbClr val="7F7F7F"/>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22" name="Shape 22"/>
          <p:cNvSpPr txBox="1">
            <a:spLocks noGrp="1"/>
          </p:cNvSpPr>
          <p:nvPr>
            <p:ph type="ftr" idx="11"/>
          </p:nvPr>
        </p:nvSpPr>
        <p:spPr>
          <a:xfrm>
            <a:off x="457200" y="4629150"/>
            <a:ext cx="3352799" cy="273842"/>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rgbClr val="7F7F7F"/>
              </a:buClr>
              <a:buFont typeface="Arial"/>
              <a:buNone/>
              <a:defRPr sz="1100" b="1" i="0" u="none" strike="noStrike" cap="none">
                <a:solidFill>
                  <a:srgbClr val="7F7F7F"/>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23" name="Shape 23"/>
          <p:cNvSpPr txBox="1">
            <a:spLocks noGrp="1"/>
          </p:cNvSpPr>
          <p:nvPr>
            <p:ph type="sldNum" idx="12"/>
          </p:nvPr>
        </p:nvSpPr>
        <p:spPr>
          <a:xfrm>
            <a:off x="3810000" y="4629150"/>
            <a:ext cx="1828800" cy="273842"/>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chemeClr val="dk2"/>
              </a:buClr>
              <a:buSzPct val="25000"/>
              <a:buFont typeface="Arial"/>
              <a:buNone/>
            </a:pPr>
            <a:fld id="{00000000-1234-1234-1234-123412341234}" type="slidenum">
              <a:rPr lang="en" sz="1000" b="1" i="0" u="none" strike="noStrike" cap="none">
                <a:solidFill>
                  <a:schemeClr val="dk2"/>
                </a:solidFill>
                <a:latin typeface="Arial"/>
                <a:ea typeface="Arial"/>
                <a:cs typeface="Arial"/>
                <a:sym typeface="Arial"/>
              </a:rPr>
              <a:t>‹#›</a:t>
            </a:fld>
            <a:endParaRPr lang="en" sz="1000" b="1" i="0" u="none" strike="noStrike" cap="none">
              <a:solidFill>
                <a:schemeClr val="dk2"/>
              </a:solidFill>
              <a:latin typeface="Arial"/>
              <a:ea typeface="Arial"/>
              <a:cs typeface="Arial"/>
              <a:sym typeface="Arial"/>
            </a:endParaRPr>
          </a:p>
        </p:txBody>
      </p:sp>
      <p:sp>
        <p:nvSpPr>
          <p:cNvPr id="24" name="Shape 24"/>
          <p:cNvSpPr txBox="1">
            <a:spLocks noGrp="1"/>
          </p:cNvSpPr>
          <p:nvPr>
            <p:ph type="ctrTitle"/>
          </p:nvPr>
        </p:nvSpPr>
        <p:spPr>
          <a:xfrm>
            <a:off x="817581" y="2349216"/>
            <a:ext cx="7175351" cy="1344873"/>
          </a:xfrm>
          <a:prstGeom prst="rect">
            <a:avLst/>
          </a:prstGeom>
          <a:noFill/>
          <a:ln>
            <a:noFill/>
          </a:ln>
        </p:spPr>
        <p:txBody>
          <a:bodyPr lIns="91425" tIns="91425" rIns="91425" bIns="91425" anchor="t" anchorCtr="0"/>
          <a:lstStyle>
            <a:lvl1pPr marL="640080" marR="0" lvl="0" indent="1703832" algn="l" rtl="0">
              <a:lnSpc>
                <a:spcPct val="100000"/>
              </a:lnSpc>
              <a:spcBef>
                <a:spcPts val="0"/>
              </a:spcBef>
              <a:spcAft>
                <a:spcPts val="0"/>
              </a:spcAft>
              <a:buClr>
                <a:srgbClr val="C3260C"/>
              </a:buClr>
              <a:buSzPct val="128000"/>
              <a:buFont typeface="Georgia"/>
              <a:buChar char="*"/>
              <a:defRPr sz="5400" b="1" i="0" u="none" strike="noStrike" cap="none">
                <a:solidFill>
                  <a:schemeClr val="dk1"/>
                </a:solidFill>
                <a:latin typeface="Trebuchet MS"/>
                <a:ea typeface="Trebuchet MS"/>
                <a:cs typeface="Trebuchet MS"/>
                <a:sym typeface="Trebuchet MS"/>
              </a:defRPr>
            </a:lvl1pPr>
            <a:lvl2pPr marL="0" marR="0" lvl="1" indent="0" algn="l" rtl="0">
              <a:spcBef>
                <a:spcPts val="0"/>
              </a:spcBef>
              <a:buClr>
                <a:schemeClr val="dk2"/>
              </a:buClr>
              <a:buFont typeface="Arial"/>
              <a:buNone/>
              <a:defRPr sz="1800" b="0" i="0" u="none" strike="noStrike" cap="none">
                <a:solidFill>
                  <a:schemeClr val="dk2"/>
                </a:solidFill>
              </a:defRPr>
            </a:lvl2pPr>
            <a:lvl3pPr marL="0" marR="0" lvl="2" indent="0" algn="l" rtl="0">
              <a:spcBef>
                <a:spcPts val="0"/>
              </a:spcBef>
              <a:buClr>
                <a:schemeClr val="dk2"/>
              </a:buClr>
              <a:buFont typeface="Arial"/>
              <a:buNone/>
              <a:defRPr sz="1800" b="0" i="0" u="none" strike="noStrike" cap="none">
                <a:solidFill>
                  <a:schemeClr val="dk2"/>
                </a:solidFill>
              </a:defRPr>
            </a:lvl3pPr>
            <a:lvl4pPr marL="0" marR="0" lvl="3" indent="0" algn="l" rtl="0">
              <a:spcBef>
                <a:spcPts val="0"/>
              </a:spcBef>
              <a:buClr>
                <a:schemeClr val="dk2"/>
              </a:buClr>
              <a:buFont typeface="Arial"/>
              <a:buNone/>
              <a:defRPr sz="1800" b="0" i="0" u="none" strike="noStrike" cap="none">
                <a:solidFill>
                  <a:schemeClr val="dk2"/>
                </a:solidFill>
              </a:defRPr>
            </a:lvl4pPr>
            <a:lvl5pPr marL="0" marR="0" lvl="4" indent="0" algn="l" rtl="0">
              <a:spcBef>
                <a:spcPts val="0"/>
              </a:spcBef>
              <a:buClr>
                <a:schemeClr val="dk2"/>
              </a:buClr>
              <a:buFont typeface="Arial"/>
              <a:buNone/>
              <a:defRPr sz="1800" b="0" i="0" u="none" strike="noStrike" cap="none">
                <a:solidFill>
                  <a:schemeClr val="dk2"/>
                </a:solidFill>
              </a:defRPr>
            </a:lvl5pPr>
            <a:lvl6pPr marL="0" marR="0" lvl="5" indent="0" algn="l" rtl="0">
              <a:spcBef>
                <a:spcPts val="0"/>
              </a:spcBef>
              <a:buClr>
                <a:schemeClr val="dk2"/>
              </a:buClr>
              <a:buFont typeface="Arial"/>
              <a:buNone/>
              <a:defRPr sz="1800" b="0" i="0" u="none" strike="noStrike" cap="none">
                <a:solidFill>
                  <a:schemeClr val="dk2"/>
                </a:solidFill>
              </a:defRPr>
            </a:lvl6pPr>
            <a:lvl7pPr marL="0" marR="0" lvl="6" indent="0" algn="l" rtl="0">
              <a:spcBef>
                <a:spcPts val="0"/>
              </a:spcBef>
              <a:buClr>
                <a:schemeClr val="dk2"/>
              </a:buClr>
              <a:buFont typeface="Arial"/>
              <a:buNone/>
              <a:defRPr sz="1800" b="0" i="0" u="none" strike="noStrike" cap="none">
                <a:solidFill>
                  <a:schemeClr val="dk2"/>
                </a:solidFill>
              </a:defRPr>
            </a:lvl7pPr>
            <a:lvl8pPr marL="0" marR="0" lvl="7" indent="0" algn="l" rtl="0">
              <a:spcBef>
                <a:spcPts val="0"/>
              </a:spcBef>
              <a:buClr>
                <a:schemeClr val="dk2"/>
              </a:buClr>
              <a:buFont typeface="Arial"/>
              <a:buNone/>
              <a:defRPr sz="1800" b="0" i="0" u="none" strike="noStrike" cap="none">
                <a:solidFill>
                  <a:schemeClr val="dk2"/>
                </a:solidFill>
              </a:defRPr>
            </a:lvl8pPr>
            <a:lvl9pPr marL="0" marR="0" lvl="8" indent="0" algn="l" rtl="0">
              <a:spcBef>
                <a:spcPts val="0"/>
              </a:spcBef>
              <a:buClr>
                <a:schemeClr val="dk2"/>
              </a:buClr>
              <a:buFont typeface="Arial"/>
              <a:buNone/>
              <a:defRPr sz="1800" b="0" i="0" u="none" strike="noStrike" cap="none">
                <a:solidFill>
                  <a:schemeClr val="dk2"/>
                </a:solidFill>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84"/>
        <p:cNvGrpSpPr/>
        <p:nvPr/>
      </p:nvGrpSpPr>
      <p:grpSpPr>
        <a:xfrm>
          <a:off x="0" y="0"/>
          <a:ext cx="0" cy="0"/>
          <a:chOff x="0" y="0"/>
          <a:chExt cx="0" cy="0"/>
        </a:xfrm>
      </p:grpSpPr>
      <p:sp>
        <p:nvSpPr>
          <p:cNvPr id="85" name="Shape 85"/>
          <p:cNvSpPr txBox="1">
            <a:spLocks noGrp="1"/>
          </p:cNvSpPr>
          <p:nvPr>
            <p:ph type="title"/>
          </p:nvPr>
        </p:nvSpPr>
        <p:spPr>
          <a:xfrm>
            <a:off x="1793290" y="3279126"/>
            <a:ext cx="6512510" cy="857250"/>
          </a:xfrm>
          <a:prstGeom prst="rect">
            <a:avLst/>
          </a:prstGeom>
          <a:noFill/>
          <a:ln>
            <a:noFill/>
          </a:ln>
        </p:spPr>
        <p:txBody>
          <a:bodyPr lIns="91425" tIns="91425" rIns="91425" bIns="91425" anchor="t" anchorCtr="0"/>
          <a:lstStyle>
            <a:lvl1pPr marL="320040" marR="0" lvl="0" indent="1527048" algn="r" rtl="0">
              <a:lnSpc>
                <a:spcPct val="100000"/>
              </a:lnSpc>
              <a:spcBef>
                <a:spcPts val="0"/>
              </a:spcBef>
              <a:spcAft>
                <a:spcPts val="0"/>
              </a:spcAft>
              <a:buClr>
                <a:srgbClr val="C3260C"/>
              </a:buClr>
              <a:buSzPct val="128000"/>
              <a:buFont typeface="Georgia"/>
              <a:buChar char="*"/>
              <a:defRPr sz="4600" b="1" i="0" u="none" strike="noStrike" cap="none">
                <a:solidFill>
                  <a:schemeClr val="dk1"/>
                </a:solidFill>
                <a:latin typeface="Trebuchet MS"/>
                <a:ea typeface="Trebuchet MS"/>
                <a:cs typeface="Trebuchet MS"/>
                <a:sym typeface="Trebuchet MS"/>
              </a:defRPr>
            </a:lvl1pPr>
            <a:lvl2pPr marL="0" marR="0" lvl="1" indent="0" algn="l" rtl="0">
              <a:spcBef>
                <a:spcPts val="0"/>
              </a:spcBef>
              <a:buClr>
                <a:schemeClr val="dk2"/>
              </a:buClr>
              <a:buFont typeface="Arial"/>
              <a:buNone/>
              <a:defRPr sz="1800" b="0" i="0" u="none" strike="noStrike" cap="none">
                <a:solidFill>
                  <a:schemeClr val="dk2"/>
                </a:solidFill>
              </a:defRPr>
            </a:lvl2pPr>
            <a:lvl3pPr marL="0" marR="0" lvl="2" indent="0" algn="l" rtl="0">
              <a:spcBef>
                <a:spcPts val="0"/>
              </a:spcBef>
              <a:buClr>
                <a:schemeClr val="dk2"/>
              </a:buClr>
              <a:buFont typeface="Arial"/>
              <a:buNone/>
              <a:defRPr sz="1800" b="0" i="0" u="none" strike="noStrike" cap="none">
                <a:solidFill>
                  <a:schemeClr val="dk2"/>
                </a:solidFill>
              </a:defRPr>
            </a:lvl3pPr>
            <a:lvl4pPr marL="0" marR="0" lvl="3" indent="0" algn="l" rtl="0">
              <a:spcBef>
                <a:spcPts val="0"/>
              </a:spcBef>
              <a:buClr>
                <a:schemeClr val="dk2"/>
              </a:buClr>
              <a:buFont typeface="Arial"/>
              <a:buNone/>
              <a:defRPr sz="1800" b="0" i="0" u="none" strike="noStrike" cap="none">
                <a:solidFill>
                  <a:schemeClr val="dk2"/>
                </a:solidFill>
              </a:defRPr>
            </a:lvl4pPr>
            <a:lvl5pPr marL="0" marR="0" lvl="4" indent="0" algn="l" rtl="0">
              <a:spcBef>
                <a:spcPts val="0"/>
              </a:spcBef>
              <a:buClr>
                <a:schemeClr val="dk2"/>
              </a:buClr>
              <a:buFont typeface="Arial"/>
              <a:buNone/>
              <a:defRPr sz="1800" b="0" i="0" u="none" strike="noStrike" cap="none">
                <a:solidFill>
                  <a:schemeClr val="dk2"/>
                </a:solidFill>
              </a:defRPr>
            </a:lvl5pPr>
            <a:lvl6pPr marL="0" marR="0" lvl="5" indent="0" algn="l" rtl="0">
              <a:spcBef>
                <a:spcPts val="0"/>
              </a:spcBef>
              <a:buClr>
                <a:schemeClr val="dk2"/>
              </a:buClr>
              <a:buFont typeface="Arial"/>
              <a:buNone/>
              <a:defRPr sz="1800" b="0" i="0" u="none" strike="noStrike" cap="none">
                <a:solidFill>
                  <a:schemeClr val="dk2"/>
                </a:solidFill>
              </a:defRPr>
            </a:lvl6pPr>
            <a:lvl7pPr marL="0" marR="0" lvl="6" indent="0" algn="l" rtl="0">
              <a:spcBef>
                <a:spcPts val="0"/>
              </a:spcBef>
              <a:buClr>
                <a:schemeClr val="dk2"/>
              </a:buClr>
              <a:buFont typeface="Arial"/>
              <a:buNone/>
              <a:defRPr sz="1800" b="0" i="0" u="none" strike="noStrike" cap="none">
                <a:solidFill>
                  <a:schemeClr val="dk2"/>
                </a:solidFill>
              </a:defRPr>
            </a:lvl7pPr>
            <a:lvl8pPr marL="0" marR="0" lvl="7" indent="0" algn="l" rtl="0">
              <a:spcBef>
                <a:spcPts val="0"/>
              </a:spcBef>
              <a:buClr>
                <a:schemeClr val="dk2"/>
              </a:buClr>
              <a:buFont typeface="Arial"/>
              <a:buNone/>
              <a:defRPr sz="1800" b="0" i="0" u="none" strike="noStrike" cap="none">
                <a:solidFill>
                  <a:schemeClr val="dk2"/>
                </a:solidFill>
              </a:defRPr>
            </a:lvl8pPr>
            <a:lvl9pPr marL="0" marR="0" lvl="8" indent="0" algn="l" rtl="0">
              <a:spcBef>
                <a:spcPts val="0"/>
              </a:spcBef>
              <a:buClr>
                <a:schemeClr val="dk2"/>
              </a:buClr>
              <a:buFont typeface="Arial"/>
              <a:buNone/>
              <a:defRPr sz="1800" b="0" i="0" u="none" strike="noStrike" cap="none">
                <a:solidFill>
                  <a:schemeClr val="dk2"/>
                </a:solidFill>
              </a:defRPr>
            </a:lvl9pPr>
          </a:lstStyle>
          <a:p>
            <a:endParaRPr/>
          </a:p>
        </p:txBody>
      </p:sp>
      <p:sp>
        <p:nvSpPr>
          <p:cNvPr id="86" name="Shape 86"/>
          <p:cNvSpPr txBox="1">
            <a:spLocks noGrp="1"/>
          </p:cNvSpPr>
          <p:nvPr>
            <p:ph type="body" idx="1"/>
          </p:nvPr>
        </p:nvSpPr>
        <p:spPr>
          <a:xfrm rot="5400000">
            <a:off x="3802378" y="-1348740"/>
            <a:ext cx="2606040" cy="6400799"/>
          </a:xfrm>
          <a:prstGeom prst="rect">
            <a:avLst/>
          </a:prstGeom>
          <a:noFill/>
          <a:ln>
            <a:noFill/>
          </a:ln>
        </p:spPr>
        <p:txBody>
          <a:bodyPr lIns="91425" tIns="91425" rIns="91425" bIns="91425" anchor="t" anchorCtr="0"/>
          <a:lstStyle>
            <a:lvl1pPr marL="228600" marR="0" lvl="0" indent="702310" algn="l" rtl="0">
              <a:lnSpc>
                <a:spcPct val="100000"/>
              </a:lnSpc>
              <a:spcBef>
                <a:spcPts val="440"/>
              </a:spcBef>
              <a:spcAft>
                <a:spcPts val="300"/>
              </a:spcAft>
              <a:buClr>
                <a:srgbClr val="C3260C"/>
              </a:buClr>
              <a:buSzPct val="130000"/>
              <a:buFont typeface="Georgia"/>
              <a:buChar char="*"/>
              <a:defRPr sz="2200" b="0" i="0" u="none" strike="noStrike" cap="none">
                <a:solidFill>
                  <a:srgbClr val="3F3F3F"/>
                </a:solidFill>
                <a:latin typeface="Trebuchet MS"/>
                <a:ea typeface="Trebuchet MS"/>
                <a:cs typeface="Trebuchet MS"/>
                <a:sym typeface="Trebuchet MS"/>
              </a:defRPr>
            </a:lvl1pPr>
            <a:lvl2pPr marL="548640" marR="0" lvl="1" indent="594354" algn="l" rtl="0">
              <a:lnSpc>
                <a:spcPct val="100000"/>
              </a:lnSpc>
              <a:spcBef>
                <a:spcPts val="400"/>
              </a:spcBef>
              <a:spcAft>
                <a:spcPts val="300"/>
              </a:spcAft>
              <a:buClr>
                <a:srgbClr val="C3260C"/>
              </a:buClr>
              <a:buSzPct val="129996"/>
              <a:buFont typeface="Georgia"/>
              <a:buChar char="*"/>
              <a:defRPr sz="2000" b="0" i="0" u="none" strike="noStrike" cap="none">
                <a:solidFill>
                  <a:srgbClr val="3F3F3F"/>
                </a:solidFill>
                <a:latin typeface="Trebuchet MS"/>
                <a:ea typeface="Trebuchet MS"/>
                <a:cs typeface="Trebuchet MS"/>
                <a:sym typeface="Trebuchet MS"/>
              </a:defRPr>
            </a:lvl2pPr>
            <a:lvl3pPr marL="822960" marR="0" lvl="2" indent="519428" algn="l" rtl="0">
              <a:lnSpc>
                <a:spcPct val="100000"/>
              </a:lnSpc>
              <a:spcBef>
                <a:spcPts val="360"/>
              </a:spcBef>
              <a:spcAft>
                <a:spcPts val="300"/>
              </a:spcAft>
              <a:buClr>
                <a:srgbClr val="C3260C"/>
              </a:buClr>
              <a:buSzPct val="129999"/>
              <a:buFont typeface="Georgia"/>
              <a:buChar char="*"/>
              <a:defRPr sz="1800" b="0" i="0" u="none" strike="noStrike" cap="none">
                <a:solidFill>
                  <a:srgbClr val="3F3F3F"/>
                </a:solidFill>
                <a:latin typeface="Trebuchet MS"/>
                <a:ea typeface="Trebuchet MS"/>
                <a:cs typeface="Trebuchet MS"/>
                <a:sym typeface="Trebuchet MS"/>
              </a:defRPr>
            </a:lvl3pPr>
            <a:lvl4pPr marL="1097280" marR="0" lvl="3" indent="457198" algn="l" rtl="0">
              <a:lnSpc>
                <a:spcPct val="100000"/>
              </a:lnSpc>
              <a:spcBef>
                <a:spcPts val="320"/>
              </a:spcBef>
              <a:spcAft>
                <a:spcPts val="300"/>
              </a:spcAft>
              <a:buClr>
                <a:srgbClr val="C3260C"/>
              </a:buClr>
              <a:buSzPct val="129999"/>
              <a:buFont typeface="Georgia"/>
              <a:buChar char="*"/>
              <a:defRPr sz="1600" b="0" i="0" u="none" strike="noStrike" cap="none">
                <a:solidFill>
                  <a:srgbClr val="3F3F3F"/>
                </a:solidFill>
                <a:latin typeface="Trebuchet MS"/>
                <a:ea typeface="Trebuchet MS"/>
                <a:cs typeface="Trebuchet MS"/>
                <a:sym typeface="Trebuchet MS"/>
              </a:defRPr>
            </a:lvl4pPr>
            <a:lvl5pPr marL="1389888" marR="0" lvl="4" indent="389382" algn="l" rtl="0">
              <a:lnSpc>
                <a:spcPct val="100000"/>
              </a:lnSpc>
              <a:spcBef>
                <a:spcPts val="280"/>
              </a:spcBef>
              <a:spcAft>
                <a:spcPts val="300"/>
              </a:spcAft>
              <a:buClr>
                <a:srgbClr val="C3260C"/>
              </a:buClr>
              <a:buSzPct val="130000"/>
              <a:buFont typeface="Georgia"/>
              <a:buChar char="*"/>
              <a:defRPr sz="1400" b="0" i="0" u="none" strike="noStrike" cap="none">
                <a:solidFill>
                  <a:srgbClr val="3F3F3F"/>
                </a:solidFill>
                <a:latin typeface="Trebuchet MS"/>
                <a:ea typeface="Trebuchet MS"/>
                <a:cs typeface="Trebuchet MS"/>
                <a:sym typeface="Trebuchet MS"/>
              </a:defRPr>
            </a:lvl5pPr>
            <a:lvl6pPr marL="1664207" marR="0" lvl="5" indent="381763" algn="l" rtl="0">
              <a:lnSpc>
                <a:spcPct val="100000"/>
              </a:lnSpc>
              <a:spcBef>
                <a:spcPts val="280"/>
              </a:spcBef>
              <a:spcAft>
                <a:spcPts val="300"/>
              </a:spcAft>
              <a:buClr>
                <a:srgbClr val="C3260C"/>
              </a:buClr>
              <a:buSzPct val="130000"/>
              <a:buFont typeface="Georgia"/>
              <a:buChar char="*"/>
              <a:defRPr sz="1400" b="0" i="0" u="none" strike="noStrike" cap="none">
                <a:solidFill>
                  <a:srgbClr val="3F3F3F"/>
                </a:solidFill>
                <a:latin typeface="Trebuchet MS"/>
                <a:ea typeface="Trebuchet MS"/>
                <a:cs typeface="Trebuchet MS"/>
                <a:sym typeface="Trebuchet MS"/>
              </a:defRPr>
            </a:lvl6pPr>
            <a:lvl7pPr marL="1965960" marR="0" lvl="6" indent="384810" algn="l" rtl="0">
              <a:lnSpc>
                <a:spcPct val="100000"/>
              </a:lnSpc>
              <a:spcBef>
                <a:spcPts val="280"/>
              </a:spcBef>
              <a:spcAft>
                <a:spcPts val="300"/>
              </a:spcAft>
              <a:buClr>
                <a:srgbClr val="C3260C"/>
              </a:buClr>
              <a:buSzPct val="130000"/>
              <a:buFont typeface="Georgia"/>
              <a:buChar char="*"/>
              <a:defRPr sz="1400" b="0" i="0" u="none" strike="noStrike" cap="none">
                <a:solidFill>
                  <a:srgbClr val="3F3F3F"/>
                </a:solidFill>
                <a:latin typeface="Trebuchet MS"/>
                <a:ea typeface="Trebuchet MS"/>
                <a:cs typeface="Trebuchet MS"/>
                <a:sym typeface="Trebuchet MS"/>
              </a:defRPr>
            </a:lvl7pPr>
            <a:lvl8pPr marL="2286000" marR="0" lvl="7" indent="382270" algn="l" rtl="0">
              <a:lnSpc>
                <a:spcPct val="100000"/>
              </a:lnSpc>
              <a:spcBef>
                <a:spcPts val="280"/>
              </a:spcBef>
              <a:spcAft>
                <a:spcPts val="300"/>
              </a:spcAft>
              <a:buClr>
                <a:srgbClr val="C3260C"/>
              </a:buClr>
              <a:buSzPct val="130000"/>
              <a:buFont typeface="Georgia"/>
              <a:buChar char="*"/>
              <a:defRPr sz="1400" b="0" i="0" u="none" strike="noStrike" cap="none">
                <a:solidFill>
                  <a:srgbClr val="3F3F3F"/>
                </a:solidFill>
                <a:latin typeface="Trebuchet MS"/>
                <a:ea typeface="Trebuchet MS"/>
                <a:cs typeface="Trebuchet MS"/>
                <a:sym typeface="Trebuchet MS"/>
              </a:defRPr>
            </a:lvl8pPr>
            <a:lvl9pPr marL="2587752" marR="0" lvl="8" indent="385318" algn="l" rtl="0">
              <a:lnSpc>
                <a:spcPct val="100000"/>
              </a:lnSpc>
              <a:spcBef>
                <a:spcPts val="280"/>
              </a:spcBef>
              <a:spcAft>
                <a:spcPts val="300"/>
              </a:spcAft>
              <a:buClr>
                <a:srgbClr val="C3260C"/>
              </a:buClr>
              <a:buSzPct val="130000"/>
              <a:buFont typeface="Georgia"/>
              <a:buChar char="*"/>
              <a:defRPr sz="1400" b="0" i="0" u="none" strike="noStrike" cap="none">
                <a:solidFill>
                  <a:srgbClr val="3F3F3F"/>
                </a:solidFill>
                <a:latin typeface="Trebuchet MS"/>
                <a:ea typeface="Trebuchet MS"/>
                <a:cs typeface="Trebuchet MS"/>
                <a:sym typeface="Trebuchet MS"/>
              </a:defRPr>
            </a:lvl9pPr>
          </a:lstStyle>
          <a:p>
            <a:endParaRPr/>
          </a:p>
        </p:txBody>
      </p:sp>
      <p:sp>
        <p:nvSpPr>
          <p:cNvPr id="87" name="Shape 87"/>
          <p:cNvSpPr txBox="1">
            <a:spLocks noGrp="1"/>
          </p:cNvSpPr>
          <p:nvPr>
            <p:ph type="dt" idx="10"/>
          </p:nvPr>
        </p:nvSpPr>
        <p:spPr>
          <a:xfrm>
            <a:off x="6172200" y="4629150"/>
            <a:ext cx="2514599" cy="273842"/>
          </a:xfrm>
          <a:prstGeom prst="rect">
            <a:avLst/>
          </a:prstGeom>
          <a:noFill/>
          <a:ln>
            <a:noFill/>
          </a:ln>
        </p:spPr>
        <p:txBody>
          <a:bodyPr lIns="91425" tIns="91425" rIns="91425" bIns="91425" anchor="ctr" anchorCtr="0"/>
          <a:lstStyle>
            <a:lvl1pPr marL="0" marR="0" lvl="0" indent="0" algn="r" rtl="0">
              <a:lnSpc>
                <a:spcPct val="100000"/>
              </a:lnSpc>
              <a:spcBef>
                <a:spcPts val="0"/>
              </a:spcBef>
              <a:spcAft>
                <a:spcPts val="0"/>
              </a:spcAft>
              <a:buClr>
                <a:srgbClr val="7F7F7F"/>
              </a:buClr>
              <a:buFont typeface="Arial"/>
              <a:buNone/>
              <a:defRPr sz="1100" b="1" i="0" u="none" strike="noStrike" cap="none">
                <a:solidFill>
                  <a:srgbClr val="7F7F7F"/>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88" name="Shape 88"/>
          <p:cNvSpPr txBox="1">
            <a:spLocks noGrp="1"/>
          </p:cNvSpPr>
          <p:nvPr>
            <p:ph type="ftr" idx="11"/>
          </p:nvPr>
        </p:nvSpPr>
        <p:spPr>
          <a:xfrm>
            <a:off x="457200" y="4629150"/>
            <a:ext cx="3352799" cy="273842"/>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rgbClr val="7F7F7F"/>
              </a:buClr>
              <a:buFont typeface="Arial"/>
              <a:buNone/>
              <a:defRPr sz="1100" b="1" i="0" u="none" strike="noStrike" cap="none">
                <a:solidFill>
                  <a:srgbClr val="7F7F7F"/>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89" name="Shape 89"/>
          <p:cNvSpPr txBox="1">
            <a:spLocks noGrp="1"/>
          </p:cNvSpPr>
          <p:nvPr>
            <p:ph type="sldNum" idx="12"/>
          </p:nvPr>
        </p:nvSpPr>
        <p:spPr>
          <a:xfrm>
            <a:off x="3810000" y="4629150"/>
            <a:ext cx="1828800" cy="273842"/>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chemeClr val="dk2"/>
              </a:buClr>
              <a:buSzPct val="25000"/>
              <a:buFont typeface="Arial"/>
              <a:buNone/>
            </a:pPr>
            <a:fld id="{00000000-1234-1234-1234-123412341234}" type="slidenum">
              <a:rPr lang="en" sz="1000" b="1" i="0" u="none" strike="noStrike" cap="none">
                <a:solidFill>
                  <a:schemeClr val="dk2"/>
                </a:solidFill>
                <a:latin typeface="Arial"/>
                <a:ea typeface="Arial"/>
                <a:cs typeface="Arial"/>
                <a:sym typeface="Arial"/>
              </a:rPr>
              <a:t>‹#›</a:t>
            </a:fld>
            <a:endParaRPr lang="en" sz="1000" b="1" i="0" u="none" strike="noStrike" cap="none">
              <a:solidFill>
                <a:schemeClr val="dk2"/>
              </a:solidFill>
              <a:latin typeface="Arial"/>
              <a:ea typeface="Arial"/>
              <a:cs typeface="Arial"/>
              <a:sym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90"/>
        <p:cNvGrpSpPr/>
        <p:nvPr/>
      </p:nvGrpSpPr>
      <p:grpSpPr>
        <a:xfrm>
          <a:off x="0" y="0"/>
          <a:ext cx="0" cy="0"/>
          <a:chOff x="0" y="0"/>
          <a:chExt cx="0" cy="0"/>
        </a:xfrm>
      </p:grpSpPr>
      <p:sp>
        <p:nvSpPr>
          <p:cNvPr id="91" name="Shape 91"/>
          <p:cNvSpPr txBox="1">
            <a:spLocks noGrp="1"/>
          </p:cNvSpPr>
          <p:nvPr>
            <p:ph type="title"/>
          </p:nvPr>
        </p:nvSpPr>
        <p:spPr>
          <a:xfrm rot="5400000">
            <a:off x="218077" y="1218064"/>
            <a:ext cx="3928753" cy="2057400"/>
          </a:xfrm>
          <a:prstGeom prst="rect">
            <a:avLst/>
          </a:prstGeom>
          <a:noFill/>
          <a:ln>
            <a:noFill/>
          </a:ln>
        </p:spPr>
        <p:txBody>
          <a:bodyPr lIns="91425" tIns="91425" rIns="91425" bIns="91425" anchor="t" anchorCtr="0"/>
          <a:lstStyle>
            <a:lvl1pPr marL="320040" marR="0" lvl="0" indent="1527048" algn="l" rtl="0">
              <a:lnSpc>
                <a:spcPct val="100000"/>
              </a:lnSpc>
              <a:spcBef>
                <a:spcPts val="0"/>
              </a:spcBef>
              <a:spcAft>
                <a:spcPts val="0"/>
              </a:spcAft>
              <a:buClr>
                <a:srgbClr val="C3260C"/>
              </a:buClr>
              <a:buSzPct val="128000"/>
              <a:buFont typeface="Georgia"/>
              <a:buChar char="*"/>
              <a:defRPr sz="4600" b="1" i="0" u="none" strike="noStrike" cap="none">
                <a:solidFill>
                  <a:schemeClr val="dk1"/>
                </a:solidFill>
                <a:latin typeface="Trebuchet MS"/>
                <a:ea typeface="Trebuchet MS"/>
                <a:cs typeface="Trebuchet MS"/>
                <a:sym typeface="Trebuchet MS"/>
              </a:defRPr>
            </a:lvl1pPr>
            <a:lvl2pPr marL="0" marR="0" lvl="1" indent="0" algn="l" rtl="0">
              <a:spcBef>
                <a:spcPts val="0"/>
              </a:spcBef>
              <a:buClr>
                <a:schemeClr val="dk2"/>
              </a:buClr>
              <a:buFont typeface="Arial"/>
              <a:buNone/>
              <a:defRPr sz="1800" b="0" i="0" u="none" strike="noStrike" cap="none">
                <a:solidFill>
                  <a:schemeClr val="dk2"/>
                </a:solidFill>
              </a:defRPr>
            </a:lvl2pPr>
            <a:lvl3pPr marL="0" marR="0" lvl="2" indent="0" algn="l" rtl="0">
              <a:spcBef>
                <a:spcPts val="0"/>
              </a:spcBef>
              <a:buClr>
                <a:schemeClr val="dk2"/>
              </a:buClr>
              <a:buFont typeface="Arial"/>
              <a:buNone/>
              <a:defRPr sz="1800" b="0" i="0" u="none" strike="noStrike" cap="none">
                <a:solidFill>
                  <a:schemeClr val="dk2"/>
                </a:solidFill>
              </a:defRPr>
            </a:lvl3pPr>
            <a:lvl4pPr marL="0" marR="0" lvl="3" indent="0" algn="l" rtl="0">
              <a:spcBef>
                <a:spcPts val="0"/>
              </a:spcBef>
              <a:buClr>
                <a:schemeClr val="dk2"/>
              </a:buClr>
              <a:buFont typeface="Arial"/>
              <a:buNone/>
              <a:defRPr sz="1800" b="0" i="0" u="none" strike="noStrike" cap="none">
                <a:solidFill>
                  <a:schemeClr val="dk2"/>
                </a:solidFill>
              </a:defRPr>
            </a:lvl4pPr>
            <a:lvl5pPr marL="0" marR="0" lvl="4" indent="0" algn="l" rtl="0">
              <a:spcBef>
                <a:spcPts val="0"/>
              </a:spcBef>
              <a:buClr>
                <a:schemeClr val="dk2"/>
              </a:buClr>
              <a:buFont typeface="Arial"/>
              <a:buNone/>
              <a:defRPr sz="1800" b="0" i="0" u="none" strike="noStrike" cap="none">
                <a:solidFill>
                  <a:schemeClr val="dk2"/>
                </a:solidFill>
              </a:defRPr>
            </a:lvl5pPr>
            <a:lvl6pPr marL="0" marR="0" lvl="5" indent="0" algn="l" rtl="0">
              <a:spcBef>
                <a:spcPts val="0"/>
              </a:spcBef>
              <a:buClr>
                <a:schemeClr val="dk2"/>
              </a:buClr>
              <a:buFont typeface="Arial"/>
              <a:buNone/>
              <a:defRPr sz="1800" b="0" i="0" u="none" strike="noStrike" cap="none">
                <a:solidFill>
                  <a:schemeClr val="dk2"/>
                </a:solidFill>
              </a:defRPr>
            </a:lvl6pPr>
            <a:lvl7pPr marL="0" marR="0" lvl="6" indent="0" algn="l" rtl="0">
              <a:spcBef>
                <a:spcPts val="0"/>
              </a:spcBef>
              <a:buClr>
                <a:schemeClr val="dk2"/>
              </a:buClr>
              <a:buFont typeface="Arial"/>
              <a:buNone/>
              <a:defRPr sz="1800" b="0" i="0" u="none" strike="noStrike" cap="none">
                <a:solidFill>
                  <a:schemeClr val="dk2"/>
                </a:solidFill>
              </a:defRPr>
            </a:lvl7pPr>
            <a:lvl8pPr marL="0" marR="0" lvl="7" indent="0" algn="l" rtl="0">
              <a:spcBef>
                <a:spcPts val="0"/>
              </a:spcBef>
              <a:buClr>
                <a:schemeClr val="dk2"/>
              </a:buClr>
              <a:buFont typeface="Arial"/>
              <a:buNone/>
              <a:defRPr sz="1800" b="0" i="0" u="none" strike="noStrike" cap="none">
                <a:solidFill>
                  <a:schemeClr val="dk2"/>
                </a:solidFill>
              </a:defRPr>
            </a:lvl8pPr>
            <a:lvl9pPr marL="0" marR="0" lvl="8" indent="0" algn="l" rtl="0">
              <a:spcBef>
                <a:spcPts val="0"/>
              </a:spcBef>
              <a:buClr>
                <a:schemeClr val="dk2"/>
              </a:buClr>
              <a:buFont typeface="Arial"/>
              <a:buNone/>
              <a:defRPr sz="1800" b="0" i="0" u="none" strike="noStrike" cap="none">
                <a:solidFill>
                  <a:schemeClr val="dk2"/>
                </a:solidFill>
              </a:defRPr>
            </a:lvl9pPr>
          </a:lstStyle>
          <a:p>
            <a:endParaRPr/>
          </a:p>
        </p:txBody>
      </p:sp>
      <p:sp>
        <p:nvSpPr>
          <p:cNvPr id="92" name="Shape 92"/>
          <p:cNvSpPr txBox="1">
            <a:spLocks noGrp="1"/>
          </p:cNvSpPr>
          <p:nvPr>
            <p:ph type="body" idx="1"/>
          </p:nvPr>
        </p:nvSpPr>
        <p:spPr>
          <a:xfrm rot="5400000">
            <a:off x="3903232" y="-30479"/>
            <a:ext cx="3671046" cy="4829285"/>
          </a:xfrm>
          <a:prstGeom prst="rect">
            <a:avLst/>
          </a:prstGeom>
          <a:noFill/>
          <a:ln>
            <a:noFill/>
          </a:ln>
        </p:spPr>
        <p:txBody>
          <a:bodyPr lIns="91425" tIns="91425" rIns="91425" bIns="91425" anchor="t" anchorCtr="0"/>
          <a:lstStyle>
            <a:lvl1pPr marL="228600" marR="0" lvl="0" indent="702310" algn="l" rtl="0">
              <a:lnSpc>
                <a:spcPct val="100000"/>
              </a:lnSpc>
              <a:spcBef>
                <a:spcPts val="440"/>
              </a:spcBef>
              <a:spcAft>
                <a:spcPts val="300"/>
              </a:spcAft>
              <a:buClr>
                <a:srgbClr val="C3260C"/>
              </a:buClr>
              <a:buSzPct val="130000"/>
              <a:buFont typeface="Georgia"/>
              <a:buChar char="*"/>
              <a:defRPr sz="2200" b="0" i="0" u="none" strike="noStrike" cap="none">
                <a:solidFill>
                  <a:srgbClr val="3F3F3F"/>
                </a:solidFill>
                <a:latin typeface="Trebuchet MS"/>
                <a:ea typeface="Trebuchet MS"/>
                <a:cs typeface="Trebuchet MS"/>
                <a:sym typeface="Trebuchet MS"/>
              </a:defRPr>
            </a:lvl1pPr>
            <a:lvl2pPr marL="548640" marR="0" lvl="1" indent="594354" algn="l" rtl="0">
              <a:lnSpc>
                <a:spcPct val="100000"/>
              </a:lnSpc>
              <a:spcBef>
                <a:spcPts val="400"/>
              </a:spcBef>
              <a:spcAft>
                <a:spcPts val="300"/>
              </a:spcAft>
              <a:buClr>
                <a:srgbClr val="C3260C"/>
              </a:buClr>
              <a:buSzPct val="129996"/>
              <a:buFont typeface="Georgia"/>
              <a:buChar char="*"/>
              <a:defRPr sz="2000" b="0" i="0" u="none" strike="noStrike" cap="none">
                <a:solidFill>
                  <a:srgbClr val="3F3F3F"/>
                </a:solidFill>
                <a:latin typeface="Trebuchet MS"/>
                <a:ea typeface="Trebuchet MS"/>
                <a:cs typeface="Trebuchet MS"/>
                <a:sym typeface="Trebuchet MS"/>
              </a:defRPr>
            </a:lvl2pPr>
            <a:lvl3pPr marL="822960" marR="0" lvl="2" indent="519428" algn="l" rtl="0">
              <a:lnSpc>
                <a:spcPct val="100000"/>
              </a:lnSpc>
              <a:spcBef>
                <a:spcPts val="360"/>
              </a:spcBef>
              <a:spcAft>
                <a:spcPts val="300"/>
              </a:spcAft>
              <a:buClr>
                <a:srgbClr val="C3260C"/>
              </a:buClr>
              <a:buSzPct val="129999"/>
              <a:buFont typeface="Georgia"/>
              <a:buChar char="*"/>
              <a:defRPr sz="1800" b="0" i="0" u="none" strike="noStrike" cap="none">
                <a:solidFill>
                  <a:srgbClr val="3F3F3F"/>
                </a:solidFill>
                <a:latin typeface="Trebuchet MS"/>
                <a:ea typeface="Trebuchet MS"/>
                <a:cs typeface="Trebuchet MS"/>
                <a:sym typeface="Trebuchet MS"/>
              </a:defRPr>
            </a:lvl3pPr>
            <a:lvl4pPr marL="1097280" marR="0" lvl="3" indent="457198" algn="l" rtl="0">
              <a:lnSpc>
                <a:spcPct val="100000"/>
              </a:lnSpc>
              <a:spcBef>
                <a:spcPts val="320"/>
              </a:spcBef>
              <a:spcAft>
                <a:spcPts val="300"/>
              </a:spcAft>
              <a:buClr>
                <a:srgbClr val="C3260C"/>
              </a:buClr>
              <a:buSzPct val="129999"/>
              <a:buFont typeface="Georgia"/>
              <a:buChar char="*"/>
              <a:defRPr sz="1600" b="0" i="0" u="none" strike="noStrike" cap="none">
                <a:solidFill>
                  <a:srgbClr val="3F3F3F"/>
                </a:solidFill>
                <a:latin typeface="Trebuchet MS"/>
                <a:ea typeface="Trebuchet MS"/>
                <a:cs typeface="Trebuchet MS"/>
                <a:sym typeface="Trebuchet MS"/>
              </a:defRPr>
            </a:lvl4pPr>
            <a:lvl5pPr marL="1389888" marR="0" lvl="4" indent="389382" algn="l" rtl="0">
              <a:lnSpc>
                <a:spcPct val="100000"/>
              </a:lnSpc>
              <a:spcBef>
                <a:spcPts val="280"/>
              </a:spcBef>
              <a:spcAft>
                <a:spcPts val="300"/>
              </a:spcAft>
              <a:buClr>
                <a:srgbClr val="C3260C"/>
              </a:buClr>
              <a:buSzPct val="130000"/>
              <a:buFont typeface="Georgia"/>
              <a:buChar char="*"/>
              <a:defRPr sz="1400" b="0" i="0" u="none" strike="noStrike" cap="none">
                <a:solidFill>
                  <a:srgbClr val="3F3F3F"/>
                </a:solidFill>
                <a:latin typeface="Trebuchet MS"/>
                <a:ea typeface="Trebuchet MS"/>
                <a:cs typeface="Trebuchet MS"/>
                <a:sym typeface="Trebuchet MS"/>
              </a:defRPr>
            </a:lvl5pPr>
            <a:lvl6pPr marL="1664207" marR="0" lvl="5" indent="381763" algn="l" rtl="0">
              <a:lnSpc>
                <a:spcPct val="100000"/>
              </a:lnSpc>
              <a:spcBef>
                <a:spcPts val="280"/>
              </a:spcBef>
              <a:spcAft>
                <a:spcPts val="300"/>
              </a:spcAft>
              <a:buClr>
                <a:srgbClr val="C3260C"/>
              </a:buClr>
              <a:buSzPct val="130000"/>
              <a:buFont typeface="Georgia"/>
              <a:buChar char="*"/>
              <a:defRPr sz="1400" b="0" i="0" u="none" strike="noStrike" cap="none">
                <a:solidFill>
                  <a:srgbClr val="3F3F3F"/>
                </a:solidFill>
                <a:latin typeface="Trebuchet MS"/>
                <a:ea typeface="Trebuchet MS"/>
                <a:cs typeface="Trebuchet MS"/>
                <a:sym typeface="Trebuchet MS"/>
              </a:defRPr>
            </a:lvl6pPr>
            <a:lvl7pPr marL="1965960" marR="0" lvl="6" indent="384810" algn="l" rtl="0">
              <a:lnSpc>
                <a:spcPct val="100000"/>
              </a:lnSpc>
              <a:spcBef>
                <a:spcPts val="280"/>
              </a:spcBef>
              <a:spcAft>
                <a:spcPts val="300"/>
              </a:spcAft>
              <a:buClr>
                <a:srgbClr val="C3260C"/>
              </a:buClr>
              <a:buSzPct val="130000"/>
              <a:buFont typeface="Georgia"/>
              <a:buChar char="*"/>
              <a:defRPr sz="1400" b="0" i="0" u="none" strike="noStrike" cap="none">
                <a:solidFill>
                  <a:srgbClr val="3F3F3F"/>
                </a:solidFill>
                <a:latin typeface="Trebuchet MS"/>
                <a:ea typeface="Trebuchet MS"/>
                <a:cs typeface="Trebuchet MS"/>
                <a:sym typeface="Trebuchet MS"/>
              </a:defRPr>
            </a:lvl7pPr>
            <a:lvl8pPr marL="2286000" marR="0" lvl="7" indent="382270" algn="l" rtl="0">
              <a:lnSpc>
                <a:spcPct val="100000"/>
              </a:lnSpc>
              <a:spcBef>
                <a:spcPts val="280"/>
              </a:spcBef>
              <a:spcAft>
                <a:spcPts val="300"/>
              </a:spcAft>
              <a:buClr>
                <a:srgbClr val="C3260C"/>
              </a:buClr>
              <a:buSzPct val="130000"/>
              <a:buFont typeface="Georgia"/>
              <a:buChar char="*"/>
              <a:defRPr sz="1400" b="0" i="0" u="none" strike="noStrike" cap="none">
                <a:solidFill>
                  <a:srgbClr val="3F3F3F"/>
                </a:solidFill>
                <a:latin typeface="Trebuchet MS"/>
                <a:ea typeface="Trebuchet MS"/>
                <a:cs typeface="Trebuchet MS"/>
                <a:sym typeface="Trebuchet MS"/>
              </a:defRPr>
            </a:lvl8pPr>
            <a:lvl9pPr marL="2587752" marR="0" lvl="8" indent="385318" algn="l" rtl="0">
              <a:lnSpc>
                <a:spcPct val="100000"/>
              </a:lnSpc>
              <a:spcBef>
                <a:spcPts val="280"/>
              </a:spcBef>
              <a:spcAft>
                <a:spcPts val="300"/>
              </a:spcAft>
              <a:buClr>
                <a:srgbClr val="C3260C"/>
              </a:buClr>
              <a:buSzPct val="130000"/>
              <a:buFont typeface="Georgia"/>
              <a:buChar char="*"/>
              <a:defRPr sz="1400" b="0" i="0" u="none" strike="noStrike" cap="none">
                <a:solidFill>
                  <a:srgbClr val="3F3F3F"/>
                </a:solidFill>
                <a:latin typeface="Trebuchet MS"/>
                <a:ea typeface="Trebuchet MS"/>
                <a:cs typeface="Trebuchet MS"/>
                <a:sym typeface="Trebuchet MS"/>
              </a:defRPr>
            </a:lvl9pPr>
          </a:lstStyle>
          <a:p>
            <a:endParaRPr/>
          </a:p>
        </p:txBody>
      </p:sp>
      <p:sp>
        <p:nvSpPr>
          <p:cNvPr id="93" name="Shape 93"/>
          <p:cNvSpPr txBox="1">
            <a:spLocks noGrp="1"/>
          </p:cNvSpPr>
          <p:nvPr>
            <p:ph type="dt" idx="10"/>
          </p:nvPr>
        </p:nvSpPr>
        <p:spPr>
          <a:xfrm>
            <a:off x="6172200" y="4629150"/>
            <a:ext cx="2514599" cy="273842"/>
          </a:xfrm>
          <a:prstGeom prst="rect">
            <a:avLst/>
          </a:prstGeom>
          <a:noFill/>
          <a:ln>
            <a:noFill/>
          </a:ln>
        </p:spPr>
        <p:txBody>
          <a:bodyPr lIns="91425" tIns="91425" rIns="91425" bIns="91425" anchor="ctr" anchorCtr="0"/>
          <a:lstStyle>
            <a:lvl1pPr marL="0" marR="0" lvl="0" indent="0" algn="r" rtl="0">
              <a:lnSpc>
                <a:spcPct val="100000"/>
              </a:lnSpc>
              <a:spcBef>
                <a:spcPts val="0"/>
              </a:spcBef>
              <a:spcAft>
                <a:spcPts val="0"/>
              </a:spcAft>
              <a:buClr>
                <a:srgbClr val="7F7F7F"/>
              </a:buClr>
              <a:buFont typeface="Arial"/>
              <a:buNone/>
              <a:defRPr sz="1100" b="1" i="0" u="none" strike="noStrike" cap="none">
                <a:solidFill>
                  <a:srgbClr val="7F7F7F"/>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94" name="Shape 94"/>
          <p:cNvSpPr txBox="1">
            <a:spLocks noGrp="1"/>
          </p:cNvSpPr>
          <p:nvPr>
            <p:ph type="ftr" idx="11"/>
          </p:nvPr>
        </p:nvSpPr>
        <p:spPr>
          <a:xfrm>
            <a:off x="457200" y="4629150"/>
            <a:ext cx="3352799" cy="273842"/>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rgbClr val="7F7F7F"/>
              </a:buClr>
              <a:buFont typeface="Arial"/>
              <a:buNone/>
              <a:defRPr sz="1100" b="1" i="0" u="none" strike="noStrike" cap="none">
                <a:solidFill>
                  <a:srgbClr val="7F7F7F"/>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95" name="Shape 95"/>
          <p:cNvSpPr txBox="1">
            <a:spLocks noGrp="1"/>
          </p:cNvSpPr>
          <p:nvPr>
            <p:ph type="sldNum" idx="12"/>
          </p:nvPr>
        </p:nvSpPr>
        <p:spPr>
          <a:xfrm>
            <a:off x="3810000" y="4629150"/>
            <a:ext cx="1828800" cy="273842"/>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chemeClr val="dk2"/>
              </a:buClr>
              <a:buSzPct val="25000"/>
              <a:buFont typeface="Arial"/>
              <a:buNone/>
            </a:pPr>
            <a:fld id="{00000000-1234-1234-1234-123412341234}" type="slidenum">
              <a:rPr lang="en" sz="1000" b="1" i="0" u="none" strike="noStrike" cap="none">
                <a:solidFill>
                  <a:schemeClr val="dk2"/>
                </a:solidFill>
                <a:latin typeface="Arial"/>
                <a:ea typeface="Arial"/>
                <a:cs typeface="Arial"/>
                <a:sym typeface="Arial"/>
              </a:rPr>
              <a:t>‹#›</a:t>
            </a:fld>
            <a:endParaRPr lang="en" sz="1000" b="1" i="0" u="none" strike="noStrike" cap="none">
              <a:solidFill>
                <a:schemeClr val="dk2"/>
              </a:solidFill>
              <a:latin typeface="Arial"/>
              <a:ea typeface="Arial"/>
              <a:cs typeface="Arial"/>
              <a:sym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25"/>
        <p:cNvGrpSpPr/>
        <p:nvPr/>
      </p:nvGrpSpPr>
      <p:grpSpPr>
        <a:xfrm>
          <a:off x="0" y="0"/>
          <a:ext cx="0" cy="0"/>
          <a:chOff x="0" y="0"/>
          <a:chExt cx="0" cy="0"/>
        </a:xfrm>
      </p:grpSpPr>
      <p:sp>
        <p:nvSpPr>
          <p:cNvPr id="26" name="Shape 26"/>
          <p:cNvSpPr txBox="1">
            <a:spLocks noGrp="1"/>
          </p:cNvSpPr>
          <p:nvPr>
            <p:ph type="dt" idx="10"/>
          </p:nvPr>
        </p:nvSpPr>
        <p:spPr>
          <a:xfrm>
            <a:off x="6172200" y="4629150"/>
            <a:ext cx="2514599" cy="273842"/>
          </a:xfrm>
          <a:prstGeom prst="rect">
            <a:avLst/>
          </a:prstGeom>
          <a:noFill/>
          <a:ln>
            <a:noFill/>
          </a:ln>
        </p:spPr>
        <p:txBody>
          <a:bodyPr lIns="91425" tIns="91425" rIns="91425" bIns="91425" anchor="ctr" anchorCtr="0"/>
          <a:lstStyle>
            <a:lvl1pPr marL="0" marR="0" lvl="0" indent="0" algn="r" rtl="0">
              <a:lnSpc>
                <a:spcPct val="100000"/>
              </a:lnSpc>
              <a:spcBef>
                <a:spcPts val="0"/>
              </a:spcBef>
              <a:spcAft>
                <a:spcPts val="0"/>
              </a:spcAft>
              <a:buClr>
                <a:srgbClr val="7F7F7F"/>
              </a:buClr>
              <a:buFont typeface="Arial"/>
              <a:buNone/>
              <a:defRPr sz="1100" b="1" i="0" u="none" strike="noStrike" cap="none">
                <a:solidFill>
                  <a:srgbClr val="7F7F7F"/>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27" name="Shape 27"/>
          <p:cNvSpPr txBox="1">
            <a:spLocks noGrp="1"/>
          </p:cNvSpPr>
          <p:nvPr>
            <p:ph type="ftr" idx="11"/>
          </p:nvPr>
        </p:nvSpPr>
        <p:spPr>
          <a:xfrm>
            <a:off x="457200" y="4629150"/>
            <a:ext cx="3352799" cy="273842"/>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rgbClr val="7F7F7F"/>
              </a:buClr>
              <a:buFont typeface="Arial"/>
              <a:buNone/>
              <a:defRPr sz="1100" b="1" i="0" u="none" strike="noStrike" cap="none">
                <a:solidFill>
                  <a:srgbClr val="7F7F7F"/>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28" name="Shape 28"/>
          <p:cNvSpPr txBox="1">
            <a:spLocks noGrp="1"/>
          </p:cNvSpPr>
          <p:nvPr>
            <p:ph type="sldNum" idx="12"/>
          </p:nvPr>
        </p:nvSpPr>
        <p:spPr>
          <a:xfrm>
            <a:off x="3810000" y="4629150"/>
            <a:ext cx="1828800" cy="273842"/>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chemeClr val="dk2"/>
              </a:buClr>
              <a:buSzPct val="25000"/>
              <a:buFont typeface="Arial"/>
              <a:buNone/>
            </a:pPr>
            <a:fld id="{00000000-1234-1234-1234-123412341234}" type="slidenum">
              <a:rPr lang="en" sz="1000" b="1" i="0" u="none" strike="noStrike" cap="none">
                <a:solidFill>
                  <a:schemeClr val="dk2"/>
                </a:solidFill>
                <a:latin typeface="Arial"/>
                <a:ea typeface="Arial"/>
                <a:cs typeface="Arial"/>
                <a:sym typeface="Arial"/>
              </a:rPr>
              <a:t>‹#›</a:t>
            </a:fld>
            <a:endParaRPr lang="en" sz="1000" b="1" i="0" u="none" strike="noStrike" cap="none">
              <a:solidFill>
                <a:schemeClr val="dk2"/>
              </a:solidFill>
              <a:latin typeface="Arial"/>
              <a:ea typeface="Arial"/>
              <a:cs typeface="Arial"/>
              <a:sym typeface="Arial"/>
            </a:endParaRPr>
          </a:p>
        </p:txBody>
      </p:sp>
      <p:sp>
        <p:nvSpPr>
          <p:cNvPr id="29" name="Shape 29"/>
          <p:cNvSpPr txBox="1">
            <a:spLocks noGrp="1"/>
          </p:cNvSpPr>
          <p:nvPr>
            <p:ph type="title"/>
          </p:nvPr>
        </p:nvSpPr>
        <p:spPr>
          <a:xfrm>
            <a:off x="1793290" y="3279126"/>
            <a:ext cx="6512510" cy="857250"/>
          </a:xfrm>
          <a:prstGeom prst="rect">
            <a:avLst/>
          </a:prstGeom>
          <a:noFill/>
          <a:ln>
            <a:noFill/>
          </a:ln>
        </p:spPr>
        <p:txBody>
          <a:bodyPr lIns="91425" tIns="91425" rIns="91425" bIns="91425" anchor="t" anchorCtr="0"/>
          <a:lstStyle>
            <a:lvl1pPr marL="320040" marR="0" lvl="0" indent="1527048" algn="r" rtl="0">
              <a:lnSpc>
                <a:spcPct val="100000"/>
              </a:lnSpc>
              <a:spcBef>
                <a:spcPts val="0"/>
              </a:spcBef>
              <a:spcAft>
                <a:spcPts val="0"/>
              </a:spcAft>
              <a:buClr>
                <a:srgbClr val="C3260C"/>
              </a:buClr>
              <a:buSzPct val="128000"/>
              <a:buFont typeface="Georgia"/>
              <a:buChar char="*"/>
              <a:defRPr sz="4600" b="1" i="0" u="none" strike="noStrike" cap="none">
                <a:solidFill>
                  <a:schemeClr val="dk1"/>
                </a:solidFill>
                <a:latin typeface="Trebuchet MS"/>
                <a:ea typeface="Trebuchet MS"/>
                <a:cs typeface="Trebuchet MS"/>
                <a:sym typeface="Trebuchet MS"/>
              </a:defRPr>
            </a:lvl1pPr>
            <a:lvl2pPr marL="0" marR="0" lvl="1" indent="0" algn="l" rtl="0">
              <a:spcBef>
                <a:spcPts val="0"/>
              </a:spcBef>
              <a:buClr>
                <a:schemeClr val="dk2"/>
              </a:buClr>
              <a:buFont typeface="Arial"/>
              <a:buNone/>
              <a:defRPr sz="1800" b="0" i="0" u="none" strike="noStrike" cap="none">
                <a:solidFill>
                  <a:schemeClr val="dk2"/>
                </a:solidFill>
              </a:defRPr>
            </a:lvl2pPr>
            <a:lvl3pPr marL="0" marR="0" lvl="2" indent="0" algn="l" rtl="0">
              <a:spcBef>
                <a:spcPts val="0"/>
              </a:spcBef>
              <a:buClr>
                <a:schemeClr val="dk2"/>
              </a:buClr>
              <a:buFont typeface="Arial"/>
              <a:buNone/>
              <a:defRPr sz="1800" b="0" i="0" u="none" strike="noStrike" cap="none">
                <a:solidFill>
                  <a:schemeClr val="dk2"/>
                </a:solidFill>
              </a:defRPr>
            </a:lvl3pPr>
            <a:lvl4pPr marL="0" marR="0" lvl="3" indent="0" algn="l" rtl="0">
              <a:spcBef>
                <a:spcPts val="0"/>
              </a:spcBef>
              <a:buClr>
                <a:schemeClr val="dk2"/>
              </a:buClr>
              <a:buFont typeface="Arial"/>
              <a:buNone/>
              <a:defRPr sz="1800" b="0" i="0" u="none" strike="noStrike" cap="none">
                <a:solidFill>
                  <a:schemeClr val="dk2"/>
                </a:solidFill>
              </a:defRPr>
            </a:lvl4pPr>
            <a:lvl5pPr marL="0" marR="0" lvl="4" indent="0" algn="l" rtl="0">
              <a:spcBef>
                <a:spcPts val="0"/>
              </a:spcBef>
              <a:buClr>
                <a:schemeClr val="dk2"/>
              </a:buClr>
              <a:buFont typeface="Arial"/>
              <a:buNone/>
              <a:defRPr sz="1800" b="0" i="0" u="none" strike="noStrike" cap="none">
                <a:solidFill>
                  <a:schemeClr val="dk2"/>
                </a:solidFill>
              </a:defRPr>
            </a:lvl5pPr>
            <a:lvl6pPr marL="0" marR="0" lvl="5" indent="0" algn="l" rtl="0">
              <a:spcBef>
                <a:spcPts val="0"/>
              </a:spcBef>
              <a:buClr>
                <a:schemeClr val="dk2"/>
              </a:buClr>
              <a:buFont typeface="Arial"/>
              <a:buNone/>
              <a:defRPr sz="1800" b="0" i="0" u="none" strike="noStrike" cap="none">
                <a:solidFill>
                  <a:schemeClr val="dk2"/>
                </a:solidFill>
              </a:defRPr>
            </a:lvl6pPr>
            <a:lvl7pPr marL="0" marR="0" lvl="6" indent="0" algn="l" rtl="0">
              <a:spcBef>
                <a:spcPts val="0"/>
              </a:spcBef>
              <a:buClr>
                <a:schemeClr val="dk2"/>
              </a:buClr>
              <a:buFont typeface="Arial"/>
              <a:buNone/>
              <a:defRPr sz="1800" b="0" i="0" u="none" strike="noStrike" cap="none">
                <a:solidFill>
                  <a:schemeClr val="dk2"/>
                </a:solidFill>
              </a:defRPr>
            </a:lvl7pPr>
            <a:lvl8pPr marL="0" marR="0" lvl="7" indent="0" algn="l" rtl="0">
              <a:spcBef>
                <a:spcPts val="0"/>
              </a:spcBef>
              <a:buClr>
                <a:schemeClr val="dk2"/>
              </a:buClr>
              <a:buFont typeface="Arial"/>
              <a:buNone/>
              <a:defRPr sz="1800" b="0" i="0" u="none" strike="noStrike" cap="none">
                <a:solidFill>
                  <a:schemeClr val="dk2"/>
                </a:solidFill>
              </a:defRPr>
            </a:lvl8pPr>
            <a:lvl9pPr marL="0" marR="0" lvl="8" indent="0" algn="l" rtl="0">
              <a:spcBef>
                <a:spcPts val="0"/>
              </a:spcBef>
              <a:buClr>
                <a:schemeClr val="dk2"/>
              </a:buClr>
              <a:buFont typeface="Arial"/>
              <a:buNone/>
              <a:defRPr sz="1800" b="0" i="0" u="none" strike="noStrike" cap="none">
                <a:solidFill>
                  <a:schemeClr val="dk2"/>
                </a:solidFill>
              </a:defRPr>
            </a:lvl9pPr>
          </a:lstStyle>
          <a:p>
            <a:endParaRPr/>
          </a:p>
        </p:txBody>
      </p:sp>
      <p:sp>
        <p:nvSpPr>
          <p:cNvPr id="30" name="Shape 30"/>
          <p:cNvSpPr txBox="1">
            <a:spLocks noGrp="1"/>
          </p:cNvSpPr>
          <p:nvPr>
            <p:ph type="body" idx="1"/>
          </p:nvPr>
        </p:nvSpPr>
        <p:spPr>
          <a:xfrm>
            <a:off x="1143000" y="548639"/>
            <a:ext cx="6400799" cy="2606040"/>
          </a:xfrm>
          <a:prstGeom prst="rect">
            <a:avLst/>
          </a:prstGeom>
          <a:noFill/>
          <a:ln>
            <a:noFill/>
          </a:ln>
        </p:spPr>
        <p:txBody>
          <a:bodyPr lIns="91425" tIns="91425" rIns="91425" bIns="91425" anchor="t" anchorCtr="0"/>
          <a:lstStyle>
            <a:lvl1pPr marL="228600" marR="0" lvl="0" indent="702310" algn="l" rtl="0">
              <a:lnSpc>
                <a:spcPct val="100000"/>
              </a:lnSpc>
              <a:spcBef>
                <a:spcPts val="440"/>
              </a:spcBef>
              <a:spcAft>
                <a:spcPts val="300"/>
              </a:spcAft>
              <a:buClr>
                <a:srgbClr val="C3260C"/>
              </a:buClr>
              <a:buSzPct val="130000"/>
              <a:buFont typeface="Georgia"/>
              <a:buChar char="*"/>
              <a:defRPr sz="2200" b="0" i="0" u="none" strike="noStrike" cap="none">
                <a:solidFill>
                  <a:srgbClr val="3F3F3F"/>
                </a:solidFill>
                <a:latin typeface="Trebuchet MS"/>
                <a:ea typeface="Trebuchet MS"/>
                <a:cs typeface="Trebuchet MS"/>
                <a:sym typeface="Trebuchet MS"/>
              </a:defRPr>
            </a:lvl1pPr>
            <a:lvl2pPr marL="548640" marR="0" lvl="1" indent="594354" algn="l" rtl="0">
              <a:lnSpc>
                <a:spcPct val="100000"/>
              </a:lnSpc>
              <a:spcBef>
                <a:spcPts val="400"/>
              </a:spcBef>
              <a:spcAft>
                <a:spcPts val="300"/>
              </a:spcAft>
              <a:buClr>
                <a:srgbClr val="C3260C"/>
              </a:buClr>
              <a:buSzPct val="129996"/>
              <a:buFont typeface="Georgia"/>
              <a:buChar char="*"/>
              <a:defRPr sz="2000" b="0" i="0" u="none" strike="noStrike" cap="none">
                <a:solidFill>
                  <a:srgbClr val="3F3F3F"/>
                </a:solidFill>
                <a:latin typeface="Trebuchet MS"/>
                <a:ea typeface="Trebuchet MS"/>
                <a:cs typeface="Trebuchet MS"/>
                <a:sym typeface="Trebuchet MS"/>
              </a:defRPr>
            </a:lvl2pPr>
            <a:lvl3pPr marL="822960" marR="0" lvl="2" indent="519428" algn="l" rtl="0">
              <a:lnSpc>
                <a:spcPct val="100000"/>
              </a:lnSpc>
              <a:spcBef>
                <a:spcPts val="360"/>
              </a:spcBef>
              <a:spcAft>
                <a:spcPts val="300"/>
              </a:spcAft>
              <a:buClr>
                <a:srgbClr val="C3260C"/>
              </a:buClr>
              <a:buSzPct val="129999"/>
              <a:buFont typeface="Georgia"/>
              <a:buChar char="*"/>
              <a:defRPr sz="1800" b="0" i="0" u="none" strike="noStrike" cap="none">
                <a:solidFill>
                  <a:srgbClr val="3F3F3F"/>
                </a:solidFill>
                <a:latin typeface="Trebuchet MS"/>
                <a:ea typeface="Trebuchet MS"/>
                <a:cs typeface="Trebuchet MS"/>
                <a:sym typeface="Trebuchet MS"/>
              </a:defRPr>
            </a:lvl3pPr>
            <a:lvl4pPr marL="1097280" marR="0" lvl="3" indent="457198" algn="l" rtl="0">
              <a:lnSpc>
                <a:spcPct val="100000"/>
              </a:lnSpc>
              <a:spcBef>
                <a:spcPts val="320"/>
              </a:spcBef>
              <a:spcAft>
                <a:spcPts val="300"/>
              </a:spcAft>
              <a:buClr>
                <a:srgbClr val="C3260C"/>
              </a:buClr>
              <a:buSzPct val="129999"/>
              <a:buFont typeface="Georgia"/>
              <a:buChar char="*"/>
              <a:defRPr sz="1600" b="0" i="0" u="none" strike="noStrike" cap="none">
                <a:solidFill>
                  <a:srgbClr val="3F3F3F"/>
                </a:solidFill>
                <a:latin typeface="Trebuchet MS"/>
                <a:ea typeface="Trebuchet MS"/>
                <a:cs typeface="Trebuchet MS"/>
                <a:sym typeface="Trebuchet MS"/>
              </a:defRPr>
            </a:lvl4pPr>
            <a:lvl5pPr marL="1389888" marR="0" lvl="4" indent="389382" algn="l" rtl="0">
              <a:lnSpc>
                <a:spcPct val="100000"/>
              </a:lnSpc>
              <a:spcBef>
                <a:spcPts val="280"/>
              </a:spcBef>
              <a:spcAft>
                <a:spcPts val="300"/>
              </a:spcAft>
              <a:buClr>
                <a:srgbClr val="C3260C"/>
              </a:buClr>
              <a:buSzPct val="130000"/>
              <a:buFont typeface="Georgia"/>
              <a:buChar char="*"/>
              <a:defRPr sz="1400" b="0" i="0" u="none" strike="noStrike" cap="none">
                <a:solidFill>
                  <a:srgbClr val="3F3F3F"/>
                </a:solidFill>
                <a:latin typeface="Trebuchet MS"/>
                <a:ea typeface="Trebuchet MS"/>
                <a:cs typeface="Trebuchet MS"/>
                <a:sym typeface="Trebuchet MS"/>
              </a:defRPr>
            </a:lvl5pPr>
            <a:lvl6pPr marL="1664207" marR="0" lvl="5" indent="381763" algn="l" rtl="0">
              <a:lnSpc>
                <a:spcPct val="100000"/>
              </a:lnSpc>
              <a:spcBef>
                <a:spcPts val="280"/>
              </a:spcBef>
              <a:spcAft>
                <a:spcPts val="300"/>
              </a:spcAft>
              <a:buClr>
                <a:srgbClr val="C3260C"/>
              </a:buClr>
              <a:buSzPct val="130000"/>
              <a:buFont typeface="Georgia"/>
              <a:buChar char="*"/>
              <a:defRPr sz="1400" b="0" i="0" u="none" strike="noStrike" cap="none">
                <a:solidFill>
                  <a:srgbClr val="3F3F3F"/>
                </a:solidFill>
                <a:latin typeface="Trebuchet MS"/>
                <a:ea typeface="Trebuchet MS"/>
                <a:cs typeface="Trebuchet MS"/>
                <a:sym typeface="Trebuchet MS"/>
              </a:defRPr>
            </a:lvl6pPr>
            <a:lvl7pPr marL="1965960" marR="0" lvl="6" indent="384810" algn="l" rtl="0">
              <a:lnSpc>
                <a:spcPct val="100000"/>
              </a:lnSpc>
              <a:spcBef>
                <a:spcPts val="280"/>
              </a:spcBef>
              <a:spcAft>
                <a:spcPts val="300"/>
              </a:spcAft>
              <a:buClr>
                <a:srgbClr val="C3260C"/>
              </a:buClr>
              <a:buSzPct val="130000"/>
              <a:buFont typeface="Georgia"/>
              <a:buChar char="*"/>
              <a:defRPr sz="1400" b="0" i="0" u="none" strike="noStrike" cap="none">
                <a:solidFill>
                  <a:srgbClr val="3F3F3F"/>
                </a:solidFill>
                <a:latin typeface="Trebuchet MS"/>
                <a:ea typeface="Trebuchet MS"/>
                <a:cs typeface="Trebuchet MS"/>
                <a:sym typeface="Trebuchet MS"/>
              </a:defRPr>
            </a:lvl7pPr>
            <a:lvl8pPr marL="2286000" marR="0" lvl="7" indent="382270" algn="l" rtl="0">
              <a:lnSpc>
                <a:spcPct val="100000"/>
              </a:lnSpc>
              <a:spcBef>
                <a:spcPts val="280"/>
              </a:spcBef>
              <a:spcAft>
                <a:spcPts val="300"/>
              </a:spcAft>
              <a:buClr>
                <a:srgbClr val="C3260C"/>
              </a:buClr>
              <a:buSzPct val="130000"/>
              <a:buFont typeface="Georgia"/>
              <a:buChar char="*"/>
              <a:defRPr sz="1400" b="0" i="0" u="none" strike="noStrike" cap="none">
                <a:solidFill>
                  <a:srgbClr val="3F3F3F"/>
                </a:solidFill>
                <a:latin typeface="Trebuchet MS"/>
                <a:ea typeface="Trebuchet MS"/>
                <a:cs typeface="Trebuchet MS"/>
                <a:sym typeface="Trebuchet MS"/>
              </a:defRPr>
            </a:lvl8pPr>
            <a:lvl9pPr marL="2587752" marR="0" lvl="8" indent="385318" algn="l" rtl="0">
              <a:lnSpc>
                <a:spcPct val="100000"/>
              </a:lnSpc>
              <a:spcBef>
                <a:spcPts val="280"/>
              </a:spcBef>
              <a:spcAft>
                <a:spcPts val="300"/>
              </a:spcAft>
              <a:buClr>
                <a:srgbClr val="C3260C"/>
              </a:buClr>
              <a:buSzPct val="130000"/>
              <a:buFont typeface="Georgia"/>
              <a:buChar char="*"/>
              <a:defRPr sz="1400" b="0" i="0" u="none" strike="noStrike" cap="none">
                <a:solidFill>
                  <a:srgbClr val="3F3F3F"/>
                </a:solidFill>
                <a:latin typeface="Trebuchet MS"/>
                <a:ea typeface="Trebuchet MS"/>
                <a:cs typeface="Trebuchet MS"/>
                <a:sym typeface="Trebuchet MS"/>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31"/>
        <p:cNvGrpSpPr/>
        <p:nvPr/>
      </p:nvGrpSpPr>
      <p:grpSpPr>
        <a:xfrm>
          <a:off x="0" y="0"/>
          <a:ext cx="0" cy="0"/>
          <a:chOff x="0" y="0"/>
          <a:chExt cx="0" cy="0"/>
        </a:xfrm>
      </p:grpSpPr>
      <p:sp>
        <p:nvSpPr>
          <p:cNvPr id="32" name="Shape 32"/>
          <p:cNvSpPr/>
          <p:nvPr/>
        </p:nvSpPr>
        <p:spPr>
          <a:xfrm>
            <a:off x="0" y="2900190"/>
            <a:ext cx="9144000" cy="2243310"/>
          </a:xfrm>
          <a:prstGeom prst="rect">
            <a:avLst/>
          </a:prstGeom>
          <a:gradFill>
            <a:gsLst>
              <a:gs pos="0">
                <a:srgbClr val="FFFFFF">
                  <a:alpha val="90196"/>
                </a:srgbClr>
              </a:gs>
              <a:gs pos="37000">
                <a:srgbClr val="FFFFFF">
                  <a:alpha val="75294"/>
                </a:srgbClr>
              </a:gs>
              <a:gs pos="100000">
                <a:srgbClr val="B4DCFA">
                  <a:alpha val="80000"/>
                </a:srgbClr>
              </a:gs>
            </a:gsLst>
            <a:path path="circle">
              <a:fillToRect l="50000" t="50000" r="50000" b="50000"/>
            </a:path>
            <a:tileRect/>
          </a:grad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400" b="0" i="0" u="none" strike="noStrike" cap="none">
              <a:solidFill>
                <a:schemeClr val="lt1"/>
              </a:solidFill>
              <a:latin typeface="Arial"/>
              <a:ea typeface="Arial"/>
              <a:cs typeface="Arial"/>
              <a:sym typeface="Arial"/>
            </a:endParaRPr>
          </a:p>
        </p:txBody>
      </p:sp>
      <p:sp>
        <p:nvSpPr>
          <p:cNvPr id="33" name="Shape 33"/>
          <p:cNvSpPr/>
          <p:nvPr/>
        </p:nvSpPr>
        <p:spPr>
          <a:xfrm>
            <a:off x="0" y="0"/>
            <a:ext cx="9144000" cy="2900188"/>
          </a:xfrm>
          <a:prstGeom prst="rect">
            <a:avLst/>
          </a:prstGeom>
          <a:gradFill>
            <a:gsLst>
              <a:gs pos="0">
                <a:srgbClr val="FFFFFF">
                  <a:alpha val="88235"/>
                </a:srgbClr>
              </a:gs>
              <a:gs pos="48000">
                <a:srgbClr val="FFFFFF">
                  <a:alpha val="61176"/>
                </a:srgbClr>
              </a:gs>
              <a:gs pos="100000">
                <a:srgbClr val="B4DCFA">
                  <a:alpha val="80000"/>
                </a:srgbClr>
              </a:gs>
            </a:gsLst>
            <a:path path="circle">
              <a:fillToRect l="50000" t="50000" r="50000" b="50000"/>
            </a:path>
            <a:tileRect/>
          </a:grad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400" b="0" i="0" u="none" strike="noStrike" cap="none">
              <a:solidFill>
                <a:schemeClr val="lt1"/>
              </a:solidFill>
              <a:latin typeface="Arial"/>
              <a:ea typeface="Arial"/>
              <a:cs typeface="Arial"/>
              <a:sym typeface="Arial"/>
            </a:endParaRPr>
          </a:p>
        </p:txBody>
      </p:sp>
      <p:sp>
        <p:nvSpPr>
          <p:cNvPr id="34" name="Shape 34"/>
          <p:cNvSpPr/>
          <p:nvPr/>
        </p:nvSpPr>
        <p:spPr>
          <a:xfrm>
            <a:off x="0" y="1989233"/>
            <a:ext cx="9144000" cy="1714500"/>
          </a:xfrm>
          <a:prstGeom prst="rect">
            <a:avLst/>
          </a:prstGeom>
          <a:gradFill>
            <a:gsLst>
              <a:gs pos="0">
                <a:srgbClr val="FFFFFF">
                  <a:alpha val="0"/>
                </a:srgbClr>
              </a:gs>
              <a:gs pos="29000">
                <a:srgbClr val="FFFFFF">
                  <a:alpha val="28235"/>
                </a:srgbClr>
              </a:gs>
              <a:gs pos="45000">
                <a:srgbClr val="B4DCFA">
                  <a:alpha val="40000"/>
                </a:srgbClr>
              </a:gs>
              <a:gs pos="55000">
                <a:srgbClr val="FFFFFF">
                  <a:alpha val="24313"/>
                </a:srgbClr>
              </a:gs>
              <a:gs pos="65000">
                <a:srgbClr val="B4DCFA">
                  <a:alpha val="60000"/>
                </a:srgbClr>
              </a:gs>
              <a:gs pos="100000">
                <a:srgbClr val="FFFFFF">
                  <a:alpha val="0"/>
                </a:srgbClr>
              </a:gs>
            </a:gsLst>
            <a:lin ang="5400000" scaled="0"/>
          </a:grad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400" b="0" i="0" u="none" strike="noStrike" cap="none">
              <a:solidFill>
                <a:schemeClr val="lt1"/>
              </a:solidFill>
              <a:latin typeface="Arial"/>
              <a:ea typeface="Arial"/>
              <a:cs typeface="Arial"/>
              <a:sym typeface="Arial"/>
            </a:endParaRPr>
          </a:p>
        </p:txBody>
      </p:sp>
      <p:sp>
        <p:nvSpPr>
          <p:cNvPr id="35" name="Shape 35"/>
          <p:cNvSpPr/>
          <p:nvPr/>
        </p:nvSpPr>
        <p:spPr>
          <a:xfrm>
            <a:off x="0" y="1200150"/>
            <a:ext cx="9144000" cy="3829050"/>
          </a:xfrm>
          <a:prstGeom prst="ellipse">
            <a:avLst/>
          </a:prstGeom>
          <a:gradFill>
            <a:gsLst>
              <a:gs pos="0">
                <a:schemeClr val="lt1"/>
              </a:gs>
              <a:gs pos="54000">
                <a:srgbClr val="FFFFFF">
                  <a:alpha val="0"/>
                </a:srgbClr>
              </a:gs>
              <a:gs pos="100000">
                <a:srgbClr val="FFFFFF">
                  <a:alpha val="0"/>
                </a:srgbClr>
              </a:gs>
            </a:gsLst>
            <a:path path="circle">
              <a:fillToRect l="50000" t="50000" r="50000" b="50000"/>
            </a:path>
            <a:tileRect/>
          </a:grad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400" b="0" i="0" u="none" strike="noStrike" cap="none">
              <a:solidFill>
                <a:schemeClr val="lt1"/>
              </a:solidFill>
              <a:latin typeface="Arial"/>
              <a:ea typeface="Arial"/>
              <a:cs typeface="Arial"/>
              <a:sym typeface="Arial"/>
            </a:endParaRPr>
          </a:p>
        </p:txBody>
      </p:sp>
      <p:sp>
        <p:nvSpPr>
          <p:cNvPr id="36" name="Shape 36"/>
          <p:cNvSpPr txBox="1">
            <a:spLocks noGrp="1"/>
          </p:cNvSpPr>
          <p:nvPr>
            <p:ph type="title"/>
          </p:nvPr>
        </p:nvSpPr>
        <p:spPr>
          <a:xfrm>
            <a:off x="2033191" y="1629486"/>
            <a:ext cx="5966665" cy="1817510"/>
          </a:xfrm>
          <a:prstGeom prst="rect">
            <a:avLst/>
          </a:prstGeom>
          <a:noFill/>
          <a:ln>
            <a:noFill/>
          </a:ln>
        </p:spPr>
        <p:txBody>
          <a:bodyPr lIns="91425" tIns="91425" rIns="91425" bIns="91425" anchor="b" anchorCtr="0"/>
          <a:lstStyle>
            <a:lvl1pPr marL="320040" marR="0" lvl="0" indent="1527048" algn="r" rtl="0">
              <a:lnSpc>
                <a:spcPct val="100000"/>
              </a:lnSpc>
              <a:spcBef>
                <a:spcPts val="0"/>
              </a:spcBef>
              <a:spcAft>
                <a:spcPts val="0"/>
              </a:spcAft>
              <a:buClr>
                <a:srgbClr val="C3260C"/>
              </a:buClr>
              <a:buSzPct val="128000"/>
              <a:buFont typeface="Georgia"/>
              <a:buChar char="*"/>
              <a:defRPr sz="4600" b="1" i="0" u="none" strike="noStrike" cap="none">
                <a:solidFill>
                  <a:schemeClr val="dk1"/>
                </a:solidFill>
                <a:latin typeface="Trebuchet MS"/>
                <a:ea typeface="Trebuchet MS"/>
                <a:cs typeface="Trebuchet MS"/>
                <a:sym typeface="Trebuchet MS"/>
              </a:defRPr>
            </a:lvl1pPr>
            <a:lvl2pPr marL="0" marR="0" lvl="1" indent="0" algn="l" rtl="0">
              <a:spcBef>
                <a:spcPts val="0"/>
              </a:spcBef>
              <a:buClr>
                <a:schemeClr val="dk2"/>
              </a:buClr>
              <a:buFont typeface="Arial"/>
              <a:buNone/>
              <a:defRPr sz="1800" b="0" i="0" u="none" strike="noStrike" cap="none">
                <a:solidFill>
                  <a:schemeClr val="dk2"/>
                </a:solidFill>
              </a:defRPr>
            </a:lvl2pPr>
            <a:lvl3pPr marL="0" marR="0" lvl="2" indent="0" algn="l" rtl="0">
              <a:spcBef>
                <a:spcPts val="0"/>
              </a:spcBef>
              <a:buClr>
                <a:schemeClr val="dk2"/>
              </a:buClr>
              <a:buFont typeface="Arial"/>
              <a:buNone/>
              <a:defRPr sz="1800" b="0" i="0" u="none" strike="noStrike" cap="none">
                <a:solidFill>
                  <a:schemeClr val="dk2"/>
                </a:solidFill>
              </a:defRPr>
            </a:lvl3pPr>
            <a:lvl4pPr marL="0" marR="0" lvl="3" indent="0" algn="l" rtl="0">
              <a:spcBef>
                <a:spcPts val="0"/>
              </a:spcBef>
              <a:buClr>
                <a:schemeClr val="dk2"/>
              </a:buClr>
              <a:buFont typeface="Arial"/>
              <a:buNone/>
              <a:defRPr sz="1800" b="0" i="0" u="none" strike="noStrike" cap="none">
                <a:solidFill>
                  <a:schemeClr val="dk2"/>
                </a:solidFill>
              </a:defRPr>
            </a:lvl4pPr>
            <a:lvl5pPr marL="0" marR="0" lvl="4" indent="0" algn="l" rtl="0">
              <a:spcBef>
                <a:spcPts val="0"/>
              </a:spcBef>
              <a:buClr>
                <a:schemeClr val="dk2"/>
              </a:buClr>
              <a:buFont typeface="Arial"/>
              <a:buNone/>
              <a:defRPr sz="1800" b="0" i="0" u="none" strike="noStrike" cap="none">
                <a:solidFill>
                  <a:schemeClr val="dk2"/>
                </a:solidFill>
              </a:defRPr>
            </a:lvl5pPr>
            <a:lvl6pPr marL="0" marR="0" lvl="5" indent="0" algn="l" rtl="0">
              <a:spcBef>
                <a:spcPts val="0"/>
              </a:spcBef>
              <a:buClr>
                <a:schemeClr val="dk2"/>
              </a:buClr>
              <a:buFont typeface="Arial"/>
              <a:buNone/>
              <a:defRPr sz="1800" b="0" i="0" u="none" strike="noStrike" cap="none">
                <a:solidFill>
                  <a:schemeClr val="dk2"/>
                </a:solidFill>
              </a:defRPr>
            </a:lvl6pPr>
            <a:lvl7pPr marL="0" marR="0" lvl="6" indent="0" algn="l" rtl="0">
              <a:spcBef>
                <a:spcPts val="0"/>
              </a:spcBef>
              <a:buClr>
                <a:schemeClr val="dk2"/>
              </a:buClr>
              <a:buFont typeface="Arial"/>
              <a:buNone/>
              <a:defRPr sz="1800" b="0" i="0" u="none" strike="noStrike" cap="none">
                <a:solidFill>
                  <a:schemeClr val="dk2"/>
                </a:solidFill>
              </a:defRPr>
            </a:lvl7pPr>
            <a:lvl8pPr marL="0" marR="0" lvl="7" indent="0" algn="l" rtl="0">
              <a:spcBef>
                <a:spcPts val="0"/>
              </a:spcBef>
              <a:buClr>
                <a:schemeClr val="dk2"/>
              </a:buClr>
              <a:buFont typeface="Arial"/>
              <a:buNone/>
              <a:defRPr sz="1800" b="0" i="0" u="none" strike="noStrike" cap="none">
                <a:solidFill>
                  <a:schemeClr val="dk2"/>
                </a:solidFill>
              </a:defRPr>
            </a:lvl8pPr>
            <a:lvl9pPr marL="0" marR="0" lvl="8" indent="0" algn="l" rtl="0">
              <a:spcBef>
                <a:spcPts val="0"/>
              </a:spcBef>
              <a:buClr>
                <a:schemeClr val="dk2"/>
              </a:buClr>
              <a:buFont typeface="Arial"/>
              <a:buNone/>
              <a:defRPr sz="1800" b="0" i="0" u="none" strike="noStrike" cap="none">
                <a:solidFill>
                  <a:schemeClr val="dk2"/>
                </a:solidFill>
              </a:defRPr>
            </a:lvl9pPr>
          </a:lstStyle>
          <a:p>
            <a:endParaRPr/>
          </a:p>
        </p:txBody>
      </p:sp>
      <p:sp>
        <p:nvSpPr>
          <p:cNvPr id="37" name="Shape 37"/>
          <p:cNvSpPr txBox="1">
            <a:spLocks noGrp="1"/>
          </p:cNvSpPr>
          <p:nvPr>
            <p:ph type="body" idx="1"/>
          </p:nvPr>
        </p:nvSpPr>
        <p:spPr>
          <a:xfrm>
            <a:off x="2022438" y="3455632"/>
            <a:ext cx="5970492" cy="626595"/>
          </a:xfrm>
          <a:prstGeom prst="rect">
            <a:avLst/>
          </a:prstGeom>
          <a:noFill/>
          <a:ln>
            <a:noFill/>
          </a:ln>
        </p:spPr>
        <p:txBody>
          <a:bodyPr lIns="91425" tIns="91425" rIns="91425" bIns="91425" anchor="t" anchorCtr="0"/>
          <a:lstStyle>
            <a:lvl1pPr marL="0" marR="0" lvl="0" indent="0" algn="r" rtl="0">
              <a:lnSpc>
                <a:spcPct val="100000"/>
              </a:lnSpc>
              <a:spcBef>
                <a:spcPts val="400"/>
              </a:spcBef>
              <a:spcAft>
                <a:spcPts val="300"/>
              </a:spcAft>
              <a:buClr>
                <a:srgbClr val="C3260C"/>
              </a:buClr>
              <a:buFont typeface="Georgia"/>
              <a:buNone/>
              <a:defRPr sz="2000" b="0" i="0" u="none" strike="noStrike" cap="none">
                <a:solidFill>
                  <a:schemeClr val="dk2"/>
                </a:solidFill>
                <a:latin typeface="Trebuchet MS"/>
                <a:ea typeface="Trebuchet MS"/>
                <a:cs typeface="Trebuchet MS"/>
                <a:sym typeface="Trebuchet MS"/>
              </a:defRPr>
            </a:lvl1pPr>
            <a:lvl2pPr marL="457200" marR="0" lvl="1" indent="0" algn="l" rtl="0">
              <a:lnSpc>
                <a:spcPct val="100000"/>
              </a:lnSpc>
              <a:spcBef>
                <a:spcPts val="360"/>
              </a:spcBef>
              <a:spcAft>
                <a:spcPts val="300"/>
              </a:spcAft>
              <a:buClr>
                <a:srgbClr val="C3260C"/>
              </a:buClr>
              <a:buFont typeface="Georgia"/>
              <a:buNone/>
              <a:defRPr sz="1800" b="0" i="0" u="none" strike="noStrike" cap="none">
                <a:solidFill>
                  <a:srgbClr val="888888"/>
                </a:solidFill>
                <a:latin typeface="Trebuchet MS"/>
                <a:ea typeface="Trebuchet MS"/>
                <a:cs typeface="Trebuchet MS"/>
                <a:sym typeface="Trebuchet MS"/>
              </a:defRPr>
            </a:lvl2pPr>
            <a:lvl3pPr marL="914400" marR="0" lvl="2" indent="0" algn="l" rtl="0">
              <a:lnSpc>
                <a:spcPct val="100000"/>
              </a:lnSpc>
              <a:spcBef>
                <a:spcPts val="320"/>
              </a:spcBef>
              <a:spcAft>
                <a:spcPts val="300"/>
              </a:spcAft>
              <a:buClr>
                <a:srgbClr val="C3260C"/>
              </a:buClr>
              <a:buFont typeface="Georgia"/>
              <a:buNone/>
              <a:defRPr sz="1600" b="0" i="0" u="none" strike="noStrike" cap="none">
                <a:solidFill>
                  <a:srgbClr val="888888"/>
                </a:solidFill>
                <a:latin typeface="Trebuchet MS"/>
                <a:ea typeface="Trebuchet MS"/>
                <a:cs typeface="Trebuchet MS"/>
                <a:sym typeface="Trebuchet MS"/>
              </a:defRPr>
            </a:lvl3pPr>
            <a:lvl4pPr marL="1371600" marR="0" lvl="3" indent="0" algn="l" rtl="0">
              <a:lnSpc>
                <a:spcPct val="100000"/>
              </a:lnSpc>
              <a:spcBef>
                <a:spcPts val="280"/>
              </a:spcBef>
              <a:spcAft>
                <a:spcPts val="300"/>
              </a:spcAft>
              <a:buClr>
                <a:srgbClr val="C3260C"/>
              </a:buClr>
              <a:buFont typeface="Georgia"/>
              <a:buNone/>
              <a:defRPr sz="1400" b="0" i="0" u="none" strike="noStrike" cap="none">
                <a:solidFill>
                  <a:srgbClr val="888888"/>
                </a:solidFill>
                <a:latin typeface="Trebuchet MS"/>
                <a:ea typeface="Trebuchet MS"/>
                <a:cs typeface="Trebuchet MS"/>
                <a:sym typeface="Trebuchet MS"/>
              </a:defRPr>
            </a:lvl4pPr>
            <a:lvl5pPr marL="1828800" marR="0" lvl="4" indent="0" algn="l" rtl="0">
              <a:lnSpc>
                <a:spcPct val="100000"/>
              </a:lnSpc>
              <a:spcBef>
                <a:spcPts val="280"/>
              </a:spcBef>
              <a:spcAft>
                <a:spcPts val="300"/>
              </a:spcAft>
              <a:buClr>
                <a:srgbClr val="C3260C"/>
              </a:buClr>
              <a:buFont typeface="Georgia"/>
              <a:buNone/>
              <a:defRPr sz="1400" b="0" i="0" u="none" strike="noStrike" cap="none">
                <a:solidFill>
                  <a:srgbClr val="888888"/>
                </a:solidFill>
                <a:latin typeface="Trebuchet MS"/>
                <a:ea typeface="Trebuchet MS"/>
                <a:cs typeface="Trebuchet MS"/>
                <a:sym typeface="Trebuchet MS"/>
              </a:defRPr>
            </a:lvl5pPr>
            <a:lvl6pPr marL="2286000" marR="0" lvl="5" indent="0" algn="l" rtl="0">
              <a:lnSpc>
                <a:spcPct val="100000"/>
              </a:lnSpc>
              <a:spcBef>
                <a:spcPts val="280"/>
              </a:spcBef>
              <a:spcAft>
                <a:spcPts val="300"/>
              </a:spcAft>
              <a:buClr>
                <a:srgbClr val="C3260C"/>
              </a:buClr>
              <a:buFont typeface="Georgia"/>
              <a:buNone/>
              <a:defRPr sz="1400" b="0" i="0" u="none" strike="noStrike" cap="none">
                <a:solidFill>
                  <a:srgbClr val="888888"/>
                </a:solidFill>
                <a:latin typeface="Trebuchet MS"/>
                <a:ea typeface="Trebuchet MS"/>
                <a:cs typeface="Trebuchet MS"/>
                <a:sym typeface="Trebuchet MS"/>
              </a:defRPr>
            </a:lvl6pPr>
            <a:lvl7pPr marL="2743200" marR="0" lvl="6" indent="0" algn="l" rtl="0">
              <a:lnSpc>
                <a:spcPct val="100000"/>
              </a:lnSpc>
              <a:spcBef>
                <a:spcPts val="280"/>
              </a:spcBef>
              <a:spcAft>
                <a:spcPts val="300"/>
              </a:spcAft>
              <a:buClr>
                <a:srgbClr val="C3260C"/>
              </a:buClr>
              <a:buFont typeface="Georgia"/>
              <a:buNone/>
              <a:defRPr sz="1400" b="0" i="0" u="none" strike="noStrike" cap="none">
                <a:solidFill>
                  <a:srgbClr val="888888"/>
                </a:solidFill>
                <a:latin typeface="Trebuchet MS"/>
                <a:ea typeface="Trebuchet MS"/>
                <a:cs typeface="Trebuchet MS"/>
                <a:sym typeface="Trebuchet MS"/>
              </a:defRPr>
            </a:lvl7pPr>
            <a:lvl8pPr marL="3200400" marR="0" lvl="7" indent="0" algn="l" rtl="0">
              <a:lnSpc>
                <a:spcPct val="100000"/>
              </a:lnSpc>
              <a:spcBef>
                <a:spcPts val="280"/>
              </a:spcBef>
              <a:spcAft>
                <a:spcPts val="300"/>
              </a:spcAft>
              <a:buClr>
                <a:srgbClr val="C3260C"/>
              </a:buClr>
              <a:buFont typeface="Georgia"/>
              <a:buNone/>
              <a:defRPr sz="1400" b="0" i="0" u="none" strike="noStrike" cap="none">
                <a:solidFill>
                  <a:srgbClr val="888888"/>
                </a:solidFill>
                <a:latin typeface="Trebuchet MS"/>
                <a:ea typeface="Trebuchet MS"/>
                <a:cs typeface="Trebuchet MS"/>
                <a:sym typeface="Trebuchet MS"/>
              </a:defRPr>
            </a:lvl8pPr>
            <a:lvl9pPr marL="3657600" marR="0" lvl="8" indent="0" algn="l" rtl="0">
              <a:lnSpc>
                <a:spcPct val="100000"/>
              </a:lnSpc>
              <a:spcBef>
                <a:spcPts val="280"/>
              </a:spcBef>
              <a:spcAft>
                <a:spcPts val="300"/>
              </a:spcAft>
              <a:buClr>
                <a:srgbClr val="C3260C"/>
              </a:buClr>
              <a:buFont typeface="Georgia"/>
              <a:buNone/>
              <a:defRPr sz="1400" b="0" i="0" u="none" strike="noStrike" cap="none">
                <a:solidFill>
                  <a:srgbClr val="888888"/>
                </a:solidFill>
                <a:latin typeface="Trebuchet MS"/>
                <a:ea typeface="Trebuchet MS"/>
                <a:cs typeface="Trebuchet MS"/>
                <a:sym typeface="Trebuchet MS"/>
              </a:defRPr>
            </a:lvl9pPr>
          </a:lstStyle>
          <a:p>
            <a:endParaRPr/>
          </a:p>
        </p:txBody>
      </p:sp>
      <p:sp>
        <p:nvSpPr>
          <p:cNvPr id="38" name="Shape 38"/>
          <p:cNvSpPr txBox="1">
            <a:spLocks noGrp="1"/>
          </p:cNvSpPr>
          <p:nvPr>
            <p:ph type="dt" idx="10"/>
          </p:nvPr>
        </p:nvSpPr>
        <p:spPr>
          <a:xfrm>
            <a:off x="6172200" y="4629150"/>
            <a:ext cx="2514599" cy="273842"/>
          </a:xfrm>
          <a:prstGeom prst="rect">
            <a:avLst/>
          </a:prstGeom>
          <a:noFill/>
          <a:ln>
            <a:noFill/>
          </a:ln>
        </p:spPr>
        <p:txBody>
          <a:bodyPr lIns="91425" tIns="91425" rIns="91425" bIns="91425" anchor="ctr" anchorCtr="0"/>
          <a:lstStyle>
            <a:lvl1pPr marL="0" marR="0" lvl="0" indent="0" algn="r" rtl="0">
              <a:lnSpc>
                <a:spcPct val="100000"/>
              </a:lnSpc>
              <a:spcBef>
                <a:spcPts val="0"/>
              </a:spcBef>
              <a:spcAft>
                <a:spcPts val="0"/>
              </a:spcAft>
              <a:buClr>
                <a:srgbClr val="7F7F7F"/>
              </a:buClr>
              <a:buFont typeface="Arial"/>
              <a:buNone/>
              <a:defRPr sz="1100" b="1" i="0" u="none" strike="noStrike" cap="none">
                <a:solidFill>
                  <a:srgbClr val="7F7F7F"/>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39" name="Shape 39"/>
          <p:cNvSpPr txBox="1">
            <a:spLocks noGrp="1"/>
          </p:cNvSpPr>
          <p:nvPr>
            <p:ph type="ftr" idx="11"/>
          </p:nvPr>
        </p:nvSpPr>
        <p:spPr>
          <a:xfrm>
            <a:off x="457200" y="4629150"/>
            <a:ext cx="3352799" cy="273842"/>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rgbClr val="7F7F7F"/>
              </a:buClr>
              <a:buFont typeface="Arial"/>
              <a:buNone/>
              <a:defRPr sz="1100" b="1" i="0" u="none" strike="noStrike" cap="none">
                <a:solidFill>
                  <a:srgbClr val="7F7F7F"/>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40" name="Shape 40"/>
          <p:cNvSpPr txBox="1">
            <a:spLocks noGrp="1"/>
          </p:cNvSpPr>
          <p:nvPr>
            <p:ph type="sldNum" idx="12"/>
          </p:nvPr>
        </p:nvSpPr>
        <p:spPr>
          <a:xfrm>
            <a:off x="3810000" y="4629150"/>
            <a:ext cx="1828800" cy="273842"/>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chemeClr val="dk2"/>
              </a:buClr>
              <a:buSzPct val="25000"/>
              <a:buFont typeface="Arial"/>
              <a:buNone/>
            </a:pPr>
            <a:fld id="{00000000-1234-1234-1234-123412341234}" type="slidenum">
              <a:rPr lang="en" sz="1000" b="1" i="0" u="none" strike="noStrike" cap="none">
                <a:solidFill>
                  <a:schemeClr val="dk2"/>
                </a:solidFill>
                <a:latin typeface="Arial"/>
                <a:ea typeface="Arial"/>
                <a:cs typeface="Arial"/>
                <a:sym typeface="Arial"/>
              </a:rPr>
              <a:t>‹#›</a:t>
            </a:fld>
            <a:endParaRPr lang="en" sz="1000" b="1" i="0" u="none" strike="noStrike" cap="none">
              <a:solidFill>
                <a:schemeClr val="dk2"/>
              </a:solidFill>
              <a:latin typeface="Arial"/>
              <a:ea typeface="Arial"/>
              <a:cs typeface="Arial"/>
              <a:sym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41"/>
        <p:cNvGrpSpPr/>
        <p:nvPr/>
      </p:nvGrpSpPr>
      <p:grpSpPr>
        <a:xfrm>
          <a:off x="0" y="0"/>
          <a:ext cx="0" cy="0"/>
          <a:chOff x="0" y="0"/>
          <a:chExt cx="0" cy="0"/>
        </a:xfrm>
      </p:grpSpPr>
      <p:sp>
        <p:nvSpPr>
          <p:cNvPr id="42" name="Shape 42"/>
          <p:cNvSpPr txBox="1">
            <a:spLocks noGrp="1"/>
          </p:cNvSpPr>
          <p:nvPr>
            <p:ph type="dt" idx="10"/>
          </p:nvPr>
        </p:nvSpPr>
        <p:spPr>
          <a:xfrm>
            <a:off x="6172200" y="4629150"/>
            <a:ext cx="2514599" cy="273842"/>
          </a:xfrm>
          <a:prstGeom prst="rect">
            <a:avLst/>
          </a:prstGeom>
          <a:noFill/>
          <a:ln>
            <a:noFill/>
          </a:ln>
        </p:spPr>
        <p:txBody>
          <a:bodyPr lIns="91425" tIns="91425" rIns="91425" bIns="91425" anchor="ctr" anchorCtr="0"/>
          <a:lstStyle>
            <a:lvl1pPr marL="0" marR="0" lvl="0" indent="0" algn="r" rtl="0">
              <a:lnSpc>
                <a:spcPct val="100000"/>
              </a:lnSpc>
              <a:spcBef>
                <a:spcPts val="0"/>
              </a:spcBef>
              <a:spcAft>
                <a:spcPts val="0"/>
              </a:spcAft>
              <a:buClr>
                <a:srgbClr val="7F7F7F"/>
              </a:buClr>
              <a:buFont typeface="Arial"/>
              <a:buNone/>
              <a:defRPr sz="1100" b="1" i="0" u="none" strike="noStrike" cap="none">
                <a:solidFill>
                  <a:srgbClr val="7F7F7F"/>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43" name="Shape 43"/>
          <p:cNvSpPr txBox="1">
            <a:spLocks noGrp="1"/>
          </p:cNvSpPr>
          <p:nvPr>
            <p:ph type="ftr" idx="11"/>
          </p:nvPr>
        </p:nvSpPr>
        <p:spPr>
          <a:xfrm>
            <a:off x="457200" y="4629150"/>
            <a:ext cx="3352799" cy="273842"/>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rgbClr val="7F7F7F"/>
              </a:buClr>
              <a:buFont typeface="Arial"/>
              <a:buNone/>
              <a:defRPr sz="1100" b="1" i="0" u="none" strike="noStrike" cap="none">
                <a:solidFill>
                  <a:srgbClr val="7F7F7F"/>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44" name="Shape 44"/>
          <p:cNvSpPr txBox="1">
            <a:spLocks noGrp="1"/>
          </p:cNvSpPr>
          <p:nvPr>
            <p:ph type="sldNum" idx="12"/>
          </p:nvPr>
        </p:nvSpPr>
        <p:spPr>
          <a:xfrm>
            <a:off x="3810000" y="4629150"/>
            <a:ext cx="1828800" cy="273842"/>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chemeClr val="dk2"/>
              </a:buClr>
              <a:buSzPct val="25000"/>
              <a:buFont typeface="Arial"/>
              <a:buNone/>
            </a:pPr>
            <a:fld id="{00000000-1234-1234-1234-123412341234}" type="slidenum">
              <a:rPr lang="en" sz="1000" b="1" i="0" u="none" strike="noStrike" cap="none">
                <a:solidFill>
                  <a:schemeClr val="dk2"/>
                </a:solidFill>
                <a:latin typeface="Arial"/>
                <a:ea typeface="Arial"/>
                <a:cs typeface="Arial"/>
                <a:sym typeface="Arial"/>
              </a:rPr>
              <a:t>‹#›</a:t>
            </a:fld>
            <a:endParaRPr lang="en" sz="1000" b="1" i="0" u="none" strike="noStrike" cap="none">
              <a:solidFill>
                <a:schemeClr val="dk2"/>
              </a:solidFill>
              <a:latin typeface="Arial"/>
              <a:ea typeface="Arial"/>
              <a:cs typeface="Arial"/>
              <a:sym typeface="Arial"/>
            </a:endParaRPr>
          </a:p>
        </p:txBody>
      </p:sp>
      <p:sp>
        <p:nvSpPr>
          <p:cNvPr id="45" name="Shape 45"/>
          <p:cNvSpPr txBox="1">
            <a:spLocks noGrp="1"/>
          </p:cNvSpPr>
          <p:nvPr>
            <p:ph type="title"/>
          </p:nvPr>
        </p:nvSpPr>
        <p:spPr>
          <a:xfrm>
            <a:off x="1793290" y="3279126"/>
            <a:ext cx="6512510" cy="857250"/>
          </a:xfrm>
          <a:prstGeom prst="rect">
            <a:avLst/>
          </a:prstGeom>
          <a:noFill/>
          <a:ln>
            <a:noFill/>
          </a:ln>
        </p:spPr>
        <p:txBody>
          <a:bodyPr lIns="91425" tIns="91425" rIns="91425" bIns="91425" anchor="t" anchorCtr="0"/>
          <a:lstStyle>
            <a:lvl1pPr marL="320040" marR="0" lvl="0" indent="1527048" algn="r" rtl="0">
              <a:lnSpc>
                <a:spcPct val="100000"/>
              </a:lnSpc>
              <a:spcBef>
                <a:spcPts val="0"/>
              </a:spcBef>
              <a:spcAft>
                <a:spcPts val="0"/>
              </a:spcAft>
              <a:buClr>
                <a:srgbClr val="C3260C"/>
              </a:buClr>
              <a:buSzPct val="128000"/>
              <a:buFont typeface="Georgia"/>
              <a:buChar char="*"/>
              <a:defRPr sz="4600" b="1" i="0" u="none" strike="noStrike" cap="none">
                <a:solidFill>
                  <a:schemeClr val="dk1"/>
                </a:solidFill>
                <a:latin typeface="Trebuchet MS"/>
                <a:ea typeface="Trebuchet MS"/>
                <a:cs typeface="Trebuchet MS"/>
                <a:sym typeface="Trebuchet MS"/>
              </a:defRPr>
            </a:lvl1pPr>
            <a:lvl2pPr marL="0" marR="0" lvl="1" indent="0" algn="l" rtl="0">
              <a:spcBef>
                <a:spcPts val="0"/>
              </a:spcBef>
              <a:buClr>
                <a:schemeClr val="dk2"/>
              </a:buClr>
              <a:buFont typeface="Arial"/>
              <a:buNone/>
              <a:defRPr sz="1800" b="0" i="0" u="none" strike="noStrike" cap="none">
                <a:solidFill>
                  <a:schemeClr val="dk2"/>
                </a:solidFill>
              </a:defRPr>
            </a:lvl2pPr>
            <a:lvl3pPr marL="0" marR="0" lvl="2" indent="0" algn="l" rtl="0">
              <a:spcBef>
                <a:spcPts val="0"/>
              </a:spcBef>
              <a:buClr>
                <a:schemeClr val="dk2"/>
              </a:buClr>
              <a:buFont typeface="Arial"/>
              <a:buNone/>
              <a:defRPr sz="1800" b="0" i="0" u="none" strike="noStrike" cap="none">
                <a:solidFill>
                  <a:schemeClr val="dk2"/>
                </a:solidFill>
              </a:defRPr>
            </a:lvl3pPr>
            <a:lvl4pPr marL="0" marR="0" lvl="3" indent="0" algn="l" rtl="0">
              <a:spcBef>
                <a:spcPts val="0"/>
              </a:spcBef>
              <a:buClr>
                <a:schemeClr val="dk2"/>
              </a:buClr>
              <a:buFont typeface="Arial"/>
              <a:buNone/>
              <a:defRPr sz="1800" b="0" i="0" u="none" strike="noStrike" cap="none">
                <a:solidFill>
                  <a:schemeClr val="dk2"/>
                </a:solidFill>
              </a:defRPr>
            </a:lvl4pPr>
            <a:lvl5pPr marL="0" marR="0" lvl="4" indent="0" algn="l" rtl="0">
              <a:spcBef>
                <a:spcPts val="0"/>
              </a:spcBef>
              <a:buClr>
                <a:schemeClr val="dk2"/>
              </a:buClr>
              <a:buFont typeface="Arial"/>
              <a:buNone/>
              <a:defRPr sz="1800" b="0" i="0" u="none" strike="noStrike" cap="none">
                <a:solidFill>
                  <a:schemeClr val="dk2"/>
                </a:solidFill>
              </a:defRPr>
            </a:lvl5pPr>
            <a:lvl6pPr marL="0" marR="0" lvl="5" indent="0" algn="l" rtl="0">
              <a:spcBef>
                <a:spcPts val="0"/>
              </a:spcBef>
              <a:buClr>
                <a:schemeClr val="dk2"/>
              </a:buClr>
              <a:buFont typeface="Arial"/>
              <a:buNone/>
              <a:defRPr sz="1800" b="0" i="0" u="none" strike="noStrike" cap="none">
                <a:solidFill>
                  <a:schemeClr val="dk2"/>
                </a:solidFill>
              </a:defRPr>
            </a:lvl6pPr>
            <a:lvl7pPr marL="0" marR="0" lvl="6" indent="0" algn="l" rtl="0">
              <a:spcBef>
                <a:spcPts val="0"/>
              </a:spcBef>
              <a:buClr>
                <a:schemeClr val="dk2"/>
              </a:buClr>
              <a:buFont typeface="Arial"/>
              <a:buNone/>
              <a:defRPr sz="1800" b="0" i="0" u="none" strike="noStrike" cap="none">
                <a:solidFill>
                  <a:schemeClr val="dk2"/>
                </a:solidFill>
              </a:defRPr>
            </a:lvl7pPr>
            <a:lvl8pPr marL="0" marR="0" lvl="7" indent="0" algn="l" rtl="0">
              <a:spcBef>
                <a:spcPts val="0"/>
              </a:spcBef>
              <a:buClr>
                <a:schemeClr val="dk2"/>
              </a:buClr>
              <a:buFont typeface="Arial"/>
              <a:buNone/>
              <a:defRPr sz="1800" b="0" i="0" u="none" strike="noStrike" cap="none">
                <a:solidFill>
                  <a:schemeClr val="dk2"/>
                </a:solidFill>
              </a:defRPr>
            </a:lvl8pPr>
            <a:lvl9pPr marL="0" marR="0" lvl="8" indent="0" algn="l" rtl="0">
              <a:spcBef>
                <a:spcPts val="0"/>
              </a:spcBef>
              <a:buClr>
                <a:schemeClr val="dk2"/>
              </a:buClr>
              <a:buFont typeface="Arial"/>
              <a:buNone/>
              <a:defRPr sz="1800" b="0" i="0" u="none" strike="noStrike" cap="none">
                <a:solidFill>
                  <a:schemeClr val="dk2"/>
                </a:solidFill>
              </a:defRPr>
            </a:lvl9pPr>
          </a:lstStyle>
          <a:p>
            <a:endParaRPr/>
          </a:p>
        </p:txBody>
      </p:sp>
      <p:sp>
        <p:nvSpPr>
          <p:cNvPr id="46" name="Shape 46"/>
          <p:cNvSpPr txBox="1">
            <a:spLocks noGrp="1"/>
          </p:cNvSpPr>
          <p:nvPr>
            <p:ph type="body" idx="1"/>
          </p:nvPr>
        </p:nvSpPr>
        <p:spPr>
          <a:xfrm>
            <a:off x="1142999" y="548639"/>
            <a:ext cx="3346704" cy="2606040"/>
          </a:xfrm>
          <a:prstGeom prst="rect">
            <a:avLst/>
          </a:prstGeom>
          <a:noFill/>
          <a:ln>
            <a:noFill/>
          </a:ln>
        </p:spPr>
        <p:txBody>
          <a:bodyPr lIns="91425" tIns="91425" rIns="91425" bIns="91425" anchor="t" anchorCtr="0"/>
          <a:lstStyle>
            <a:lvl1pPr marL="228600" marR="0" lvl="0" indent="702310" algn="l" rtl="0">
              <a:lnSpc>
                <a:spcPct val="100000"/>
              </a:lnSpc>
              <a:spcBef>
                <a:spcPts val="440"/>
              </a:spcBef>
              <a:spcAft>
                <a:spcPts val="300"/>
              </a:spcAft>
              <a:buClr>
                <a:srgbClr val="C3260C"/>
              </a:buClr>
              <a:buSzPct val="130000"/>
              <a:buFont typeface="Georgia"/>
              <a:buChar char="*"/>
              <a:defRPr sz="2200" b="0" i="0" u="none" strike="noStrike" cap="none">
                <a:solidFill>
                  <a:srgbClr val="3F3F3F"/>
                </a:solidFill>
                <a:latin typeface="Trebuchet MS"/>
                <a:ea typeface="Trebuchet MS"/>
                <a:cs typeface="Trebuchet MS"/>
                <a:sym typeface="Trebuchet MS"/>
              </a:defRPr>
            </a:lvl1pPr>
            <a:lvl2pPr marL="548640" marR="0" lvl="1" indent="594354" algn="l" rtl="0">
              <a:lnSpc>
                <a:spcPct val="100000"/>
              </a:lnSpc>
              <a:spcBef>
                <a:spcPts val="400"/>
              </a:spcBef>
              <a:spcAft>
                <a:spcPts val="300"/>
              </a:spcAft>
              <a:buClr>
                <a:srgbClr val="C3260C"/>
              </a:buClr>
              <a:buSzPct val="129996"/>
              <a:buFont typeface="Georgia"/>
              <a:buChar char="*"/>
              <a:defRPr sz="2000" b="0" i="0" u="none" strike="noStrike" cap="none">
                <a:solidFill>
                  <a:srgbClr val="3F3F3F"/>
                </a:solidFill>
                <a:latin typeface="Trebuchet MS"/>
                <a:ea typeface="Trebuchet MS"/>
                <a:cs typeface="Trebuchet MS"/>
                <a:sym typeface="Trebuchet MS"/>
              </a:defRPr>
            </a:lvl2pPr>
            <a:lvl3pPr marL="822960" marR="0" lvl="2" indent="519428" algn="l" rtl="0">
              <a:lnSpc>
                <a:spcPct val="100000"/>
              </a:lnSpc>
              <a:spcBef>
                <a:spcPts val="360"/>
              </a:spcBef>
              <a:spcAft>
                <a:spcPts val="300"/>
              </a:spcAft>
              <a:buClr>
                <a:srgbClr val="C3260C"/>
              </a:buClr>
              <a:buSzPct val="129999"/>
              <a:buFont typeface="Georgia"/>
              <a:buChar char="*"/>
              <a:defRPr sz="1800" b="0" i="0" u="none" strike="noStrike" cap="none">
                <a:solidFill>
                  <a:srgbClr val="3F3F3F"/>
                </a:solidFill>
                <a:latin typeface="Trebuchet MS"/>
                <a:ea typeface="Trebuchet MS"/>
                <a:cs typeface="Trebuchet MS"/>
                <a:sym typeface="Trebuchet MS"/>
              </a:defRPr>
            </a:lvl3pPr>
            <a:lvl4pPr marL="1097280" marR="0" lvl="3" indent="457198" algn="l" rtl="0">
              <a:lnSpc>
                <a:spcPct val="100000"/>
              </a:lnSpc>
              <a:spcBef>
                <a:spcPts val="320"/>
              </a:spcBef>
              <a:spcAft>
                <a:spcPts val="300"/>
              </a:spcAft>
              <a:buClr>
                <a:srgbClr val="C3260C"/>
              </a:buClr>
              <a:buSzPct val="129999"/>
              <a:buFont typeface="Georgia"/>
              <a:buChar char="*"/>
              <a:defRPr sz="1600" b="0" i="0" u="none" strike="noStrike" cap="none">
                <a:solidFill>
                  <a:srgbClr val="3F3F3F"/>
                </a:solidFill>
                <a:latin typeface="Trebuchet MS"/>
                <a:ea typeface="Trebuchet MS"/>
                <a:cs typeface="Trebuchet MS"/>
                <a:sym typeface="Trebuchet MS"/>
              </a:defRPr>
            </a:lvl4pPr>
            <a:lvl5pPr marL="1389888" marR="0" lvl="4" indent="389382" algn="l" rtl="0">
              <a:lnSpc>
                <a:spcPct val="100000"/>
              </a:lnSpc>
              <a:spcBef>
                <a:spcPts val="280"/>
              </a:spcBef>
              <a:spcAft>
                <a:spcPts val="300"/>
              </a:spcAft>
              <a:buClr>
                <a:srgbClr val="C3260C"/>
              </a:buClr>
              <a:buSzPct val="130000"/>
              <a:buFont typeface="Georgia"/>
              <a:buChar char="*"/>
              <a:defRPr sz="1400" b="0" i="0" u="none" strike="noStrike" cap="none">
                <a:solidFill>
                  <a:srgbClr val="3F3F3F"/>
                </a:solidFill>
                <a:latin typeface="Trebuchet MS"/>
                <a:ea typeface="Trebuchet MS"/>
                <a:cs typeface="Trebuchet MS"/>
                <a:sym typeface="Trebuchet MS"/>
              </a:defRPr>
            </a:lvl5pPr>
            <a:lvl6pPr marL="1664207" marR="0" lvl="5" indent="381763" algn="l" rtl="0">
              <a:lnSpc>
                <a:spcPct val="100000"/>
              </a:lnSpc>
              <a:spcBef>
                <a:spcPts val="280"/>
              </a:spcBef>
              <a:spcAft>
                <a:spcPts val="300"/>
              </a:spcAft>
              <a:buClr>
                <a:srgbClr val="C3260C"/>
              </a:buClr>
              <a:buSzPct val="130000"/>
              <a:buFont typeface="Georgia"/>
              <a:buChar char="*"/>
              <a:defRPr sz="1400" b="0" i="0" u="none" strike="noStrike" cap="none">
                <a:solidFill>
                  <a:srgbClr val="3F3F3F"/>
                </a:solidFill>
                <a:latin typeface="Trebuchet MS"/>
                <a:ea typeface="Trebuchet MS"/>
                <a:cs typeface="Trebuchet MS"/>
                <a:sym typeface="Trebuchet MS"/>
              </a:defRPr>
            </a:lvl6pPr>
            <a:lvl7pPr marL="1965960" marR="0" lvl="6" indent="384810" algn="l" rtl="0">
              <a:lnSpc>
                <a:spcPct val="100000"/>
              </a:lnSpc>
              <a:spcBef>
                <a:spcPts val="280"/>
              </a:spcBef>
              <a:spcAft>
                <a:spcPts val="300"/>
              </a:spcAft>
              <a:buClr>
                <a:srgbClr val="C3260C"/>
              </a:buClr>
              <a:buSzPct val="130000"/>
              <a:buFont typeface="Georgia"/>
              <a:buChar char="*"/>
              <a:defRPr sz="1400" b="0" i="0" u="none" strike="noStrike" cap="none">
                <a:solidFill>
                  <a:srgbClr val="3F3F3F"/>
                </a:solidFill>
                <a:latin typeface="Trebuchet MS"/>
                <a:ea typeface="Trebuchet MS"/>
                <a:cs typeface="Trebuchet MS"/>
                <a:sym typeface="Trebuchet MS"/>
              </a:defRPr>
            </a:lvl7pPr>
            <a:lvl8pPr marL="2286000" marR="0" lvl="7" indent="382270" algn="l" rtl="0">
              <a:lnSpc>
                <a:spcPct val="100000"/>
              </a:lnSpc>
              <a:spcBef>
                <a:spcPts val="280"/>
              </a:spcBef>
              <a:spcAft>
                <a:spcPts val="300"/>
              </a:spcAft>
              <a:buClr>
                <a:srgbClr val="C3260C"/>
              </a:buClr>
              <a:buSzPct val="130000"/>
              <a:buFont typeface="Georgia"/>
              <a:buChar char="*"/>
              <a:defRPr sz="1400" b="0" i="0" u="none" strike="noStrike" cap="none">
                <a:solidFill>
                  <a:srgbClr val="3F3F3F"/>
                </a:solidFill>
                <a:latin typeface="Trebuchet MS"/>
                <a:ea typeface="Trebuchet MS"/>
                <a:cs typeface="Trebuchet MS"/>
                <a:sym typeface="Trebuchet MS"/>
              </a:defRPr>
            </a:lvl8pPr>
            <a:lvl9pPr marL="2587752" marR="0" lvl="8" indent="385318" algn="l" rtl="0">
              <a:lnSpc>
                <a:spcPct val="100000"/>
              </a:lnSpc>
              <a:spcBef>
                <a:spcPts val="280"/>
              </a:spcBef>
              <a:spcAft>
                <a:spcPts val="300"/>
              </a:spcAft>
              <a:buClr>
                <a:srgbClr val="C3260C"/>
              </a:buClr>
              <a:buSzPct val="130000"/>
              <a:buFont typeface="Georgia"/>
              <a:buChar char="*"/>
              <a:defRPr sz="1400" b="0" i="0" u="none" strike="noStrike" cap="none">
                <a:solidFill>
                  <a:srgbClr val="3F3F3F"/>
                </a:solidFill>
                <a:latin typeface="Trebuchet MS"/>
                <a:ea typeface="Trebuchet MS"/>
                <a:cs typeface="Trebuchet MS"/>
                <a:sym typeface="Trebuchet MS"/>
              </a:defRPr>
            </a:lvl9pPr>
          </a:lstStyle>
          <a:p>
            <a:endParaRPr/>
          </a:p>
        </p:txBody>
      </p:sp>
      <p:sp>
        <p:nvSpPr>
          <p:cNvPr id="47" name="Shape 47"/>
          <p:cNvSpPr txBox="1">
            <a:spLocks noGrp="1"/>
          </p:cNvSpPr>
          <p:nvPr>
            <p:ph type="body" idx="2"/>
          </p:nvPr>
        </p:nvSpPr>
        <p:spPr>
          <a:xfrm>
            <a:off x="4645151" y="548639"/>
            <a:ext cx="3346704" cy="2606040"/>
          </a:xfrm>
          <a:prstGeom prst="rect">
            <a:avLst/>
          </a:prstGeom>
          <a:noFill/>
          <a:ln>
            <a:noFill/>
          </a:ln>
        </p:spPr>
        <p:txBody>
          <a:bodyPr lIns="91425" tIns="91425" rIns="91425" bIns="91425" anchor="t" anchorCtr="0"/>
          <a:lstStyle>
            <a:lvl1pPr marL="228600" marR="0" lvl="0" indent="702310" algn="l" rtl="0">
              <a:lnSpc>
                <a:spcPct val="100000"/>
              </a:lnSpc>
              <a:spcBef>
                <a:spcPts val="440"/>
              </a:spcBef>
              <a:spcAft>
                <a:spcPts val="300"/>
              </a:spcAft>
              <a:buClr>
                <a:srgbClr val="C3260C"/>
              </a:buClr>
              <a:buSzPct val="130000"/>
              <a:buFont typeface="Georgia"/>
              <a:buChar char="*"/>
              <a:defRPr sz="2200" b="0" i="0" u="none" strike="noStrike" cap="none">
                <a:solidFill>
                  <a:srgbClr val="3F3F3F"/>
                </a:solidFill>
                <a:latin typeface="Trebuchet MS"/>
                <a:ea typeface="Trebuchet MS"/>
                <a:cs typeface="Trebuchet MS"/>
                <a:sym typeface="Trebuchet MS"/>
              </a:defRPr>
            </a:lvl1pPr>
            <a:lvl2pPr marL="548640" marR="0" lvl="1" indent="594354" algn="l" rtl="0">
              <a:lnSpc>
                <a:spcPct val="100000"/>
              </a:lnSpc>
              <a:spcBef>
                <a:spcPts val="400"/>
              </a:spcBef>
              <a:spcAft>
                <a:spcPts val="300"/>
              </a:spcAft>
              <a:buClr>
                <a:srgbClr val="C3260C"/>
              </a:buClr>
              <a:buSzPct val="129996"/>
              <a:buFont typeface="Georgia"/>
              <a:buChar char="*"/>
              <a:defRPr sz="2000" b="0" i="0" u="none" strike="noStrike" cap="none">
                <a:solidFill>
                  <a:srgbClr val="3F3F3F"/>
                </a:solidFill>
                <a:latin typeface="Trebuchet MS"/>
                <a:ea typeface="Trebuchet MS"/>
                <a:cs typeface="Trebuchet MS"/>
                <a:sym typeface="Trebuchet MS"/>
              </a:defRPr>
            </a:lvl2pPr>
            <a:lvl3pPr marL="822960" marR="0" lvl="2" indent="519428" algn="l" rtl="0">
              <a:lnSpc>
                <a:spcPct val="100000"/>
              </a:lnSpc>
              <a:spcBef>
                <a:spcPts val="360"/>
              </a:spcBef>
              <a:spcAft>
                <a:spcPts val="300"/>
              </a:spcAft>
              <a:buClr>
                <a:srgbClr val="C3260C"/>
              </a:buClr>
              <a:buSzPct val="129999"/>
              <a:buFont typeface="Georgia"/>
              <a:buChar char="*"/>
              <a:defRPr sz="1800" b="0" i="0" u="none" strike="noStrike" cap="none">
                <a:solidFill>
                  <a:srgbClr val="3F3F3F"/>
                </a:solidFill>
                <a:latin typeface="Trebuchet MS"/>
                <a:ea typeface="Trebuchet MS"/>
                <a:cs typeface="Trebuchet MS"/>
                <a:sym typeface="Trebuchet MS"/>
              </a:defRPr>
            </a:lvl3pPr>
            <a:lvl4pPr marL="1097280" marR="0" lvl="3" indent="457198" algn="l" rtl="0">
              <a:lnSpc>
                <a:spcPct val="100000"/>
              </a:lnSpc>
              <a:spcBef>
                <a:spcPts val="320"/>
              </a:spcBef>
              <a:spcAft>
                <a:spcPts val="300"/>
              </a:spcAft>
              <a:buClr>
                <a:srgbClr val="C3260C"/>
              </a:buClr>
              <a:buSzPct val="129999"/>
              <a:buFont typeface="Georgia"/>
              <a:buChar char="*"/>
              <a:defRPr sz="1600" b="0" i="0" u="none" strike="noStrike" cap="none">
                <a:solidFill>
                  <a:srgbClr val="3F3F3F"/>
                </a:solidFill>
                <a:latin typeface="Trebuchet MS"/>
                <a:ea typeface="Trebuchet MS"/>
                <a:cs typeface="Trebuchet MS"/>
                <a:sym typeface="Trebuchet MS"/>
              </a:defRPr>
            </a:lvl4pPr>
            <a:lvl5pPr marL="1389888" marR="0" lvl="4" indent="389382" algn="l" rtl="0">
              <a:lnSpc>
                <a:spcPct val="100000"/>
              </a:lnSpc>
              <a:spcBef>
                <a:spcPts val="280"/>
              </a:spcBef>
              <a:spcAft>
                <a:spcPts val="300"/>
              </a:spcAft>
              <a:buClr>
                <a:srgbClr val="C3260C"/>
              </a:buClr>
              <a:buSzPct val="130000"/>
              <a:buFont typeface="Georgia"/>
              <a:buChar char="*"/>
              <a:defRPr sz="1400" b="0" i="0" u="none" strike="noStrike" cap="none">
                <a:solidFill>
                  <a:srgbClr val="3F3F3F"/>
                </a:solidFill>
                <a:latin typeface="Trebuchet MS"/>
                <a:ea typeface="Trebuchet MS"/>
                <a:cs typeface="Trebuchet MS"/>
                <a:sym typeface="Trebuchet MS"/>
              </a:defRPr>
            </a:lvl5pPr>
            <a:lvl6pPr marL="1664207" marR="0" lvl="5" indent="381763" algn="l" rtl="0">
              <a:lnSpc>
                <a:spcPct val="100000"/>
              </a:lnSpc>
              <a:spcBef>
                <a:spcPts val="280"/>
              </a:spcBef>
              <a:spcAft>
                <a:spcPts val="300"/>
              </a:spcAft>
              <a:buClr>
                <a:srgbClr val="C3260C"/>
              </a:buClr>
              <a:buSzPct val="130000"/>
              <a:buFont typeface="Georgia"/>
              <a:buChar char="*"/>
              <a:defRPr sz="1400" b="0" i="0" u="none" strike="noStrike" cap="none">
                <a:solidFill>
                  <a:srgbClr val="3F3F3F"/>
                </a:solidFill>
                <a:latin typeface="Trebuchet MS"/>
                <a:ea typeface="Trebuchet MS"/>
                <a:cs typeface="Trebuchet MS"/>
                <a:sym typeface="Trebuchet MS"/>
              </a:defRPr>
            </a:lvl6pPr>
            <a:lvl7pPr marL="1965960" marR="0" lvl="6" indent="384810" algn="l" rtl="0">
              <a:lnSpc>
                <a:spcPct val="100000"/>
              </a:lnSpc>
              <a:spcBef>
                <a:spcPts val="280"/>
              </a:spcBef>
              <a:spcAft>
                <a:spcPts val="300"/>
              </a:spcAft>
              <a:buClr>
                <a:srgbClr val="C3260C"/>
              </a:buClr>
              <a:buSzPct val="130000"/>
              <a:buFont typeface="Georgia"/>
              <a:buChar char="*"/>
              <a:defRPr sz="1400" b="0" i="0" u="none" strike="noStrike" cap="none">
                <a:solidFill>
                  <a:srgbClr val="3F3F3F"/>
                </a:solidFill>
                <a:latin typeface="Trebuchet MS"/>
                <a:ea typeface="Trebuchet MS"/>
                <a:cs typeface="Trebuchet MS"/>
                <a:sym typeface="Trebuchet MS"/>
              </a:defRPr>
            </a:lvl7pPr>
            <a:lvl8pPr marL="2286000" marR="0" lvl="7" indent="382270" algn="l" rtl="0">
              <a:lnSpc>
                <a:spcPct val="100000"/>
              </a:lnSpc>
              <a:spcBef>
                <a:spcPts val="280"/>
              </a:spcBef>
              <a:spcAft>
                <a:spcPts val="300"/>
              </a:spcAft>
              <a:buClr>
                <a:srgbClr val="C3260C"/>
              </a:buClr>
              <a:buSzPct val="130000"/>
              <a:buFont typeface="Georgia"/>
              <a:buChar char="*"/>
              <a:defRPr sz="1400" b="0" i="0" u="none" strike="noStrike" cap="none">
                <a:solidFill>
                  <a:srgbClr val="3F3F3F"/>
                </a:solidFill>
                <a:latin typeface="Trebuchet MS"/>
                <a:ea typeface="Trebuchet MS"/>
                <a:cs typeface="Trebuchet MS"/>
                <a:sym typeface="Trebuchet MS"/>
              </a:defRPr>
            </a:lvl8pPr>
            <a:lvl9pPr marL="2587752" marR="0" lvl="8" indent="385318" algn="l" rtl="0">
              <a:lnSpc>
                <a:spcPct val="100000"/>
              </a:lnSpc>
              <a:spcBef>
                <a:spcPts val="280"/>
              </a:spcBef>
              <a:spcAft>
                <a:spcPts val="300"/>
              </a:spcAft>
              <a:buClr>
                <a:srgbClr val="C3260C"/>
              </a:buClr>
              <a:buSzPct val="130000"/>
              <a:buFont typeface="Georgia"/>
              <a:buChar char="*"/>
              <a:defRPr sz="1400" b="0" i="0" u="none" strike="noStrike" cap="none">
                <a:solidFill>
                  <a:srgbClr val="3F3F3F"/>
                </a:solidFill>
                <a:latin typeface="Trebuchet MS"/>
                <a:ea typeface="Trebuchet MS"/>
                <a:cs typeface="Trebuchet MS"/>
                <a:sym typeface="Trebuchet MS"/>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48"/>
        <p:cNvGrpSpPr/>
        <p:nvPr/>
      </p:nvGrpSpPr>
      <p:grpSpPr>
        <a:xfrm>
          <a:off x="0" y="0"/>
          <a:ext cx="0" cy="0"/>
          <a:chOff x="0" y="0"/>
          <a:chExt cx="0" cy="0"/>
        </a:xfrm>
      </p:grpSpPr>
      <p:sp>
        <p:nvSpPr>
          <p:cNvPr id="49" name="Shape 49"/>
          <p:cNvSpPr txBox="1">
            <a:spLocks noGrp="1"/>
          </p:cNvSpPr>
          <p:nvPr>
            <p:ph type="body" idx="1"/>
          </p:nvPr>
        </p:nvSpPr>
        <p:spPr>
          <a:xfrm>
            <a:off x="1143000" y="548639"/>
            <a:ext cx="3346704" cy="479820"/>
          </a:xfrm>
          <a:prstGeom prst="rect">
            <a:avLst/>
          </a:prstGeom>
          <a:noFill/>
          <a:ln>
            <a:noFill/>
          </a:ln>
        </p:spPr>
        <p:txBody>
          <a:bodyPr lIns="91425" tIns="91425" rIns="91425" bIns="91425" anchor="b" anchorCtr="0"/>
          <a:lstStyle>
            <a:lvl1pPr marL="0" marR="0" lvl="0" indent="0" algn="ctr" rtl="0">
              <a:lnSpc>
                <a:spcPct val="100000"/>
              </a:lnSpc>
              <a:spcBef>
                <a:spcPts val="480"/>
              </a:spcBef>
              <a:spcAft>
                <a:spcPts val="300"/>
              </a:spcAft>
              <a:buClr>
                <a:srgbClr val="C3260C"/>
              </a:buClr>
              <a:buFont typeface="Georgia"/>
              <a:buNone/>
              <a:defRPr sz="2400" b="1" i="0" u="none" strike="noStrike" cap="none">
                <a:solidFill>
                  <a:schemeClr val="dk1"/>
                </a:solidFill>
                <a:latin typeface="Trebuchet MS"/>
                <a:ea typeface="Trebuchet MS"/>
                <a:cs typeface="Trebuchet MS"/>
                <a:sym typeface="Trebuchet MS"/>
              </a:defRPr>
            </a:lvl1pPr>
            <a:lvl2pPr marL="457200" marR="0" lvl="1" indent="0" algn="l" rtl="0">
              <a:lnSpc>
                <a:spcPct val="100000"/>
              </a:lnSpc>
              <a:spcBef>
                <a:spcPts val="400"/>
              </a:spcBef>
              <a:spcAft>
                <a:spcPts val="300"/>
              </a:spcAft>
              <a:buClr>
                <a:srgbClr val="C3260C"/>
              </a:buClr>
              <a:buFont typeface="Georgia"/>
              <a:buNone/>
              <a:defRPr sz="2000" b="1" i="0" u="none" strike="noStrike" cap="none">
                <a:solidFill>
                  <a:srgbClr val="3F3F3F"/>
                </a:solidFill>
                <a:latin typeface="Trebuchet MS"/>
                <a:ea typeface="Trebuchet MS"/>
                <a:cs typeface="Trebuchet MS"/>
                <a:sym typeface="Trebuchet MS"/>
              </a:defRPr>
            </a:lvl2pPr>
            <a:lvl3pPr marL="914400" marR="0" lvl="2" indent="0" algn="l" rtl="0">
              <a:lnSpc>
                <a:spcPct val="100000"/>
              </a:lnSpc>
              <a:spcBef>
                <a:spcPts val="360"/>
              </a:spcBef>
              <a:spcAft>
                <a:spcPts val="300"/>
              </a:spcAft>
              <a:buClr>
                <a:srgbClr val="C3260C"/>
              </a:buClr>
              <a:buFont typeface="Georgia"/>
              <a:buNone/>
              <a:defRPr sz="1800" b="1" i="0" u="none" strike="noStrike" cap="none">
                <a:solidFill>
                  <a:srgbClr val="3F3F3F"/>
                </a:solidFill>
                <a:latin typeface="Trebuchet MS"/>
                <a:ea typeface="Trebuchet MS"/>
                <a:cs typeface="Trebuchet MS"/>
                <a:sym typeface="Trebuchet MS"/>
              </a:defRPr>
            </a:lvl3pPr>
            <a:lvl4pPr marL="1371600" marR="0" lvl="3" indent="0" algn="l" rtl="0">
              <a:lnSpc>
                <a:spcPct val="100000"/>
              </a:lnSpc>
              <a:spcBef>
                <a:spcPts val="320"/>
              </a:spcBef>
              <a:spcAft>
                <a:spcPts val="300"/>
              </a:spcAft>
              <a:buClr>
                <a:srgbClr val="C3260C"/>
              </a:buClr>
              <a:buFont typeface="Georgia"/>
              <a:buNone/>
              <a:defRPr sz="1600" b="1" i="0" u="none" strike="noStrike" cap="none">
                <a:solidFill>
                  <a:srgbClr val="3F3F3F"/>
                </a:solidFill>
                <a:latin typeface="Trebuchet MS"/>
                <a:ea typeface="Trebuchet MS"/>
                <a:cs typeface="Trebuchet MS"/>
                <a:sym typeface="Trebuchet MS"/>
              </a:defRPr>
            </a:lvl4pPr>
            <a:lvl5pPr marL="1828800" marR="0" lvl="4" indent="0" algn="l" rtl="0">
              <a:lnSpc>
                <a:spcPct val="100000"/>
              </a:lnSpc>
              <a:spcBef>
                <a:spcPts val="320"/>
              </a:spcBef>
              <a:spcAft>
                <a:spcPts val="300"/>
              </a:spcAft>
              <a:buClr>
                <a:srgbClr val="C3260C"/>
              </a:buClr>
              <a:buFont typeface="Georgia"/>
              <a:buNone/>
              <a:defRPr sz="1600" b="1" i="0" u="none" strike="noStrike" cap="none">
                <a:solidFill>
                  <a:srgbClr val="3F3F3F"/>
                </a:solidFill>
                <a:latin typeface="Trebuchet MS"/>
                <a:ea typeface="Trebuchet MS"/>
                <a:cs typeface="Trebuchet MS"/>
                <a:sym typeface="Trebuchet MS"/>
              </a:defRPr>
            </a:lvl5pPr>
            <a:lvl6pPr marL="2286000" marR="0" lvl="5" indent="0" algn="l" rtl="0">
              <a:lnSpc>
                <a:spcPct val="100000"/>
              </a:lnSpc>
              <a:spcBef>
                <a:spcPts val="320"/>
              </a:spcBef>
              <a:spcAft>
                <a:spcPts val="300"/>
              </a:spcAft>
              <a:buClr>
                <a:srgbClr val="C3260C"/>
              </a:buClr>
              <a:buFont typeface="Georgia"/>
              <a:buNone/>
              <a:defRPr sz="1600" b="1" i="0" u="none" strike="noStrike" cap="none">
                <a:solidFill>
                  <a:srgbClr val="3F3F3F"/>
                </a:solidFill>
                <a:latin typeface="Trebuchet MS"/>
                <a:ea typeface="Trebuchet MS"/>
                <a:cs typeface="Trebuchet MS"/>
                <a:sym typeface="Trebuchet MS"/>
              </a:defRPr>
            </a:lvl6pPr>
            <a:lvl7pPr marL="2743200" marR="0" lvl="6" indent="0" algn="l" rtl="0">
              <a:lnSpc>
                <a:spcPct val="100000"/>
              </a:lnSpc>
              <a:spcBef>
                <a:spcPts val="320"/>
              </a:spcBef>
              <a:spcAft>
                <a:spcPts val="300"/>
              </a:spcAft>
              <a:buClr>
                <a:srgbClr val="C3260C"/>
              </a:buClr>
              <a:buFont typeface="Georgia"/>
              <a:buNone/>
              <a:defRPr sz="1600" b="1" i="0" u="none" strike="noStrike" cap="none">
                <a:solidFill>
                  <a:srgbClr val="3F3F3F"/>
                </a:solidFill>
                <a:latin typeface="Trebuchet MS"/>
                <a:ea typeface="Trebuchet MS"/>
                <a:cs typeface="Trebuchet MS"/>
                <a:sym typeface="Trebuchet MS"/>
              </a:defRPr>
            </a:lvl7pPr>
            <a:lvl8pPr marL="3200400" marR="0" lvl="7" indent="0" algn="l" rtl="0">
              <a:lnSpc>
                <a:spcPct val="100000"/>
              </a:lnSpc>
              <a:spcBef>
                <a:spcPts val="320"/>
              </a:spcBef>
              <a:spcAft>
                <a:spcPts val="300"/>
              </a:spcAft>
              <a:buClr>
                <a:srgbClr val="C3260C"/>
              </a:buClr>
              <a:buFont typeface="Georgia"/>
              <a:buNone/>
              <a:defRPr sz="1600" b="1" i="0" u="none" strike="noStrike" cap="none">
                <a:solidFill>
                  <a:srgbClr val="3F3F3F"/>
                </a:solidFill>
                <a:latin typeface="Trebuchet MS"/>
                <a:ea typeface="Trebuchet MS"/>
                <a:cs typeface="Trebuchet MS"/>
                <a:sym typeface="Trebuchet MS"/>
              </a:defRPr>
            </a:lvl8pPr>
            <a:lvl9pPr marL="3657600" marR="0" lvl="8" indent="0" algn="l" rtl="0">
              <a:lnSpc>
                <a:spcPct val="100000"/>
              </a:lnSpc>
              <a:spcBef>
                <a:spcPts val="320"/>
              </a:spcBef>
              <a:spcAft>
                <a:spcPts val="300"/>
              </a:spcAft>
              <a:buClr>
                <a:srgbClr val="C3260C"/>
              </a:buClr>
              <a:buFont typeface="Georgia"/>
              <a:buNone/>
              <a:defRPr sz="1600" b="1" i="0" u="none" strike="noStrike" cap="none">
                <a:solidFill>
                  <a:srgbClr val="3F3F3F"/>
                </a:solidFill>
                <a:latin typeface="Trebuchet MS"/>
                <a:ea typeface="Trebuchet MS"/>
                <a:cs typeface="Trebuchet MS"/>
                <a:sym typeface="Trebuchet MS"/>
              </a:defRPr>
            </a:lvl9pPr>
          </a:lstStyle>
          <a:p>
            <a:endParaRPr/>
          </a:p>
        </p:txBody>
      </p:sp>
      <p:sp>
        <p:nvSpPr>
          <p:cNvPr id="50" name="Shape 50"/>
          <p:cNvSpPr txBox="1">
            <a:spLocks noGrp="1"/>
          </p:cNvSpPr>
          <p:nvPr>
            <p:ph type="body" idx="2"/>
          </p:nvPr>
        </p:nvSpPr>
        <p:spPr>
          <a:xfrm>
            <a:off x="1156445" y="1050245"/>
            <a:ext cx="3346704" cy="2057400"/>
          </a:xfrm>
          <a:prstGeom prst="rect">
            <a:avLst/>
          </a:prstGeom>
          <a:noFill/>
          <a:ln>
            <a:noFill/>
          </a:ln>
        </p:spPr>
        <p:txBody>
          <a:bodyPr lIns="91425" tIns="91425" rIns="91425" bIns="91425" anchor="t" anchorCtr="0"/>
          <a:lstStyle>
            <a:lvl1pPr marL="228600" marR="0" lvl="0" indent="516888" algn="l" rtl="0">
              <a:lnSpc>
                <a:spcPct val="100000"/>
              </a:lnSpc>
              <a:spcBef>
                <a:spcPts val="360"/>
              </a:spcBef>
              <a:spcAft>
                <a:spcPts val="300"/>
              </a:spcAft>
              <a:buClr>
                <a:srgbClr val="C3260C"/>
              </a:buClr>
              <a:buSzPct val="129999"/>
              <a:buFont typeface="Georgia"/>
              <a:buChar char="*"/>
              <a:defRPr sz="1800" b="0" i="0" u="none" strike="noStrike" cap="none">
                <a:solidFill>
                  <a:srgbClr val="3F3F3F"/>
                </a:solidFill>
                <a:latin typeface="Trebuchet MS"/>
                <a:ea typeface="Trebuchet MS"/>
                <a:cs typeface="Trebuchet MS"/>
                <a:sym typeface="Trebuchet MS"/>
              </a:defRPr>
            </a:lvl1pPr>
            <a:lvl2pPr marL="548640" marR="0" lvl="1" indent="514348" algn="l" rtl="0">
              <a:lnSpc>
                <a:spcPct val="100000"/>
              </a:lnSpc>
              <a:spcBef>
                <a:spcPts val="360"/>
              </a:spcBef>
              <a:spcAft>
                <a:spcPts val="300"/>
              </a:spcAft>
              <a:buClr>
                <a:srgbClr val="C3260C"/>
              </a:buClr>
              <a:buSzPct val="129999"/>
              <a:buFont typeface="Georgia"/>
              <a:buChar char="*"/>
              <a:defRPr sz="1800" b="0" i="0" u="none" strike="noStrike" cap="none">
                <a:solidFill>
                  <a:srgbClr val="3F3F3F"/>
                </a:solidFill>
                <a:latin typeface="Trebuchet MS"/>
                <a:ea typeface="Trebuchet MS"/>
                <a:cs typeface="Trebuchet MS"/>
                <a:sym typeface="Trebuchet MS"/>
              </a:defRPr>
            </a:lvl2pPr>
            <a:lvl3pPr marL="822960" marR="0" lvl="2" indent="452118" algn="l" rtl="0">
              <a:lnSpc>
                <a:spcPct val="100000"/>
              </a:lnSpc>
              <a:spcBef>
                <a:spcPts val="320"/>
              </a:spcBef>
              <a:spcAft>
                <a:spcPts val="300"/>
              </a:spcAft>
              <a:buClr>
                <a:srgbClr val="C3260C"/>
              </a:buClr>
              <a:buSzPct val="129999"/>
              <a:buFont typeface="Georgia"/>
              <a:buChar char="*"/>
              <a:defRPr sz="1600" b="0" i="0" u="none" strike="noStrike" cap="none">
                <a:solidFill>
                  <a:srgbClr val="3F3F3F"/>
                </a:solidFill>
                <a:latin typeface="Trebuchet MS"/>
                <a:ea typeface="Trebuchet MS"/>
                <a:cs typeface="Trebuchet MS"/>
                <a:sym typeface="Trebuchet MS"/>
              </a:defRPr>
            </a:lvl3pPr>
            <a:lvl4pPr marL="1097280" marR="0" lvl="3" indent="457198" algn="l" rtl="0">
              <a:lnSpc>
                <a:spcPct val="100000"/>
              </a:lnSpc>
              <a:spcBef>
                <a:spcPts val="320"/>
              </a:spcBef>
              <a:spcAft>
                <a:spcPts val="300"/>
              </a:spcAft>
              <a:buClr>
                <a:srgbClr val="C3260C"/>
              </a:buClr>
              <a:buSzPct val="129999"/>
              <a:buFont typeface="Georgia"/>
              <a:buChar char="*"/>
              <a:defRPr sz="1600" b="0" i="0" u="none" strike="noStrike" cap="none">
                <a:solidFill>
                  <a:srgbClr val="3F3F3F"/>
                </a:solidFill>
                <a:latin typeface="Trebuchet MS"/>
                <a:ea typeface="Trebuchet MS"/>
                <a:cs typeface="Trebuchet MS"/>
                <a:sym typeface="Trebuchet MS"/>
              </a:defRPr>
            </a:lvl4pPr>
            <a:lvl5pPr marL="1389888" marR="0" lvl="4" indent="456690" algn="l" rtl="0">
              <a:lnSpc>
                <a:spcPct val="100000"/>
              </a:lnSpc>
              <a:spcBef>
                <a:spcPts val="320"/>
              </a:spcBef>
              <a:spcAft>
                <a:spcPts val="300"/>
              </a:spcAft>
              <a:buClr>
                <a:srgbClr val="C3260C"/>
              </a:buClr>
              <a:buSzPct val="129999"/>
              <a:buFont typeface="Georgia"/>
              <a:buChar char="*"/>
              <a:defRPr sz="1600" b="0" i="0" u="none" strike="noStrike" cap="none">
                <a:solidFill>
                  <a:srgbClr val="3F3F3F"/>
                </a:solidFill>
                <a:latin typeface="Trebuchet MS"/>
                <a:ea typeface="Trebuchet MS"/>
                <a:cs typeface="Trebuchet MS"/>
                <a:sym typeface="Trebuchet MS"/>
              </a:defRPr>
            </a:lvl5pPr>
            <a:lvl6pPr marL="1664207" marR="0" lvl="5" indent="449072" algn="l" rtl="0">
              <a:lnSpc>
                <a:spcPct val="100000"/>
              </a:lnSpc>
              <a:spcBef>
                <a:spcPts val="320"/>
              </a:spcBef>
              <a:spcAft>
                <a:spcPts val="300"/>
              </a:spcAft>
              <a:buClr>
                <a:srgbClr val="C3260C"/>
              </a:buClr>
              <a:buSzPct val="129999"/>
              <a:buFont typeface="Georgia"/>
              <a:buChar char="*"/>
              <a:defRPr sz="1600" b="0" i="0" u="none" strike="noStrike" cap="none">
                <a:solidFill>
                  <a:srgbClr val="3F3F3F"/>
                </a:solidFill>
                <a:latin typeface="Trebuchet MS"/>
                <a:ea typeface="Trebuchet MS"/>
                <a:cs typeface="Trebuchet MS"/>
                <a:sym typeface="Trebuchet MS"/>
              </a:defRPr>
            </a:lvl6pPr>
            <a:lvl7pPr marL="1965960" marR="0" lvl="6" indent="452118" algn="l" rtl="0">
              <a:lnSpc>
                <a:spcPct val="100000"/>
              </a:lnSpc>
              <a:spcBef>
                <a:spcPts val="320"/>
              </a:spcBef>
              <a:spcAft>
                <a:spcPts val="300"/>
              </a:spcAft>
              <a:buClr>
                <a:srgbClr val="C3260C"/>
              </a:buClr>
              <a:buSzPct val="129999"/>
              <a:buFont typeface="Georgia"/>
              <a:buChar char="*"/>
              <a:defRPr sz="1600" b="0" i="0" u="none" strike="noStrike" cap="none">
                <a:solidFill>
                  <a:srgbClr val="3F3F3F"/>
                </a:solidFill>
                <a:latin typeface="Trebuchet MS"/>
                <a:ea typeface="Trebuchet MS"/>
                <a:cs typeface="Trebuchet MS"/>
                <a:sym typeface="Trebuchet MS"/>
              </a:defRPr>
            </a:lvl7pPr>
            <a:lvl8pPr marL="2286000" marR="0" lvl="7" indent="449578" algn="l" rtl="0">
              <a:lnSpc>
                <a:spcPct val="100000"/>
              </a:lnSpc>
              <a:spcBef>
                <a:spcPts val="320"/>
              </a:spcBef>
              <a:spcAft>
                <a:spcPts val="300"/>
              </a:spcAft>
              <a:buClr>
                <a:srgbClr val="C3260C"/>
              </a:buClr>
              <a:buSzPct val="129999"/>
              <a:buFont typeface="Georgia"/>
              <a:buChar char="*"/>
              <a:defRPr sz="1600" b="0" i="0" u="none" strike="noStrike" cap="none">
                <a:solidFill>
                  <a:srgbClr val="3F3F3F"/>
                </a:solidFill>
                <a:latin typeface="Trebuchet MS"/>
                <a:ea typeface="Trebuchet MS"/>
                <a:cs typeface="Trebuchet MS"/>
                <a:sym typeface="Trebuchet MS"/>
              </a:defRPr>
            </a:lvl8pPr>
            <a:lvl9pPr marL="2587752" marR="0" lvl="8" indent="452627" algn="l" rtl="0">
              <a:lnSpc>
                <a:spcPct val="100000"/>
              </a:lnSpc>
              <a:spcBef>
                <a:spcPts val="320"/>
              </a:spcBef>
              <a:spcAft>
                <a:spcPts val="300"/>
              </a:spcAft>
              <a:buClr>
                <a:srgbClr val="C3260C"/>
              </a:buClr>
              <a:buSzPct val="129999"/>
              <a:buFont typeface="Georgia"/>
              <a:buChar char="*"/>
              <a:defRPr sz="1600" b="0" i="0" u="none" strike="noStrike" cap="none">
                <a:solidFill>
                  <a:srgbClr val="3F3F3F"/>
                </a:solidFill>
                <a:latin typeface="Trebuchet MS"/>
                <a:ea typeface="Trebuchet MS"/>
                <a:cs typeface="Trebuchet MS"/>
                <a:sym typeface="Trebuchet MS"/>
              </a:defRPr>
            </a:lvl9pPr>
          </a:lstStyle>
          <a:p>
            <a:endParaRPr/>
          </a:p>
        </p:txBody>
      </p:sp>
      <p:sp>
        <p:nvSpPr>
          <p:cNvPr id="51" name="Shape 51"/>
          <p:cNvSpPr txBox="1">
            <a:spLocks noGrp="1"/>
          </p:cNvSpPr>
          <p:nvPr>
            <p:ph type="body" idx="3"/>
          </p:nvPr>
        </p:nvSpPr>
        <p:spPr>
          <a:xfrm>
            <a:off x="4647301" y="548639"/>
            <a:ext cx="3346704" cy="479820"/>
          </a:xfrm>
          <a:prstGeom prst="rect">
            <a:avLst/>
          </a:prstGeom>
          <a:noFill/>
          <a:ln>
            <a:noFill/>
          </a:ln>
        </p:spPr>
        <p:txBody>
          <a:bodyPr lIns="91425" tIns="91425" rIns="91425" bIns="91425" anchor="b" anchorCtr="0"/>
          <a:lstStyle>
            <a:lvl1pPr marL="0" marR="0" lvl="0" indent="0" algn="ctr" rtl="0">
              <a:lnSpc>
                <a:spcPct val="100000"/>
              </a:lnSpc>
              <a:spcBef>
                <a:spcPts val="480"/>
              </a:spcBef>
              <a:spcAft>
                <a:spcPts val="300"/>
              </a:spcAft>
              <a:buClr>
                <a:srgbClr val="C3260C"/>
              </a:buClr>
              <a:buFont typeface="Georgia"/>
              <a:buNone/>
              <a:defRPr sz="2400" b="1" i="0" u="none" strike="noStrike" cap="none">
                <a:solidFill>
                  <a:schemeClr val="dk1"/>
                </a:solidFill>
                <a:latin typeface="Trebuchet MS"/>
                <a:ea typeface="Trebuchet MS"/>
                <a:cs typeface="Trebuchet MS"/>
                <a:sym typeface="Trebuchet MS"/>
              </a:defRPr>
            </a:lvl1pPr>
            <a:lvl2pPr marL="457200" marR="0" lvl="1" indent="0" algn="l" rtl="0">
              <a:lnSpc>
                <a:spcPct val="100000"/>
              </a:lnSpc>
              <a:spcBef>
                <a:spcPts val="400"/>
              </a:spcBef>
              <a:spcAft>
                <a:spcPts val="300"/>
              </a:spcAft>
              <a:buClr>
                <a:srgbClr val="C3260C"/>
              </a:buClr>
              <a:buFont typeface="Georgia"/>
              <a:buNone/>
              <a:defRPr sz="2000" b="1" i="0" u="none" strike="noStrike" cap="none">
                <a:solidFill>
                  <a:srgbClr val="3F3F3F"/>
                </a:solidFill>
                <a:latin typeface="Trebuchet MS"/>
                <a:ea typeface="Trebuchet MS"/>
                <a:cs typeface="Trebuchet MS"/>
                <a:sym typeface="Trebuchet MS"/>
              </a:defRPr>
            </a:lvl2pPr>
            <a:lvl3pPr marL="914400" marR="0" lvl="2" indent="0" algn="l" rtl="0">
              <a:lnSpc>
                <a:spcPct val="100000"/>
              </a:lnSpc>
              <a:spcBef>
                <a:spcPts val="360"/>
              </a:spcBef>
              <a:spcAft>
                <a:spcPts val="300"/>
              </a:spcAft>
              <a:buClr>
                <a:srgbClr val="C3260C"/>
              </a:buClr>
              <a:buFont typeface="Georgia"/>
              <a:buNone/>
              <a:defRPr sz="1800" b="1" i="0" u="none" strike="noStrike" cap="none">
                <a:solidFill>
                  <a:srgbClr val="3F3F3F"/>
                </a:solidFill>
                <a:latin typeface="Trebuchet MS"/>
                <a:ea typeface="Trebuchet MS"/>
                <a:cs typeface="Trebuchet MS"/>
                <a:sym typeface="Trebuchet MS"/>
              </a:defRPr>
            </a:lvl3pPr>
            <a:lvl4pPr marL="1371600" marR="0" lvl="3" indent="0" algn="l" rtl="0">
              <a:lnSpc>
                <a:spcPct val="100000"/>
              </a:lnSpc>
              <a:spcBef>
                <a:spcPts val="320"/>
              </a:spcBef>
              <a:spcAft>
                <a:spcPts val="300"/>
              </a:spcAft>
              <a:buClr>
                <a:srgbClr val="C3260C"/>
              </a:buClr>
              <a:buFont typeface="Georgia"/>
              <a:buNone/>
              <a:defRPr sz="1600" b="1" i="0" u="none" strike="noStrike" cap="none">
                <a:solidFill>
                  <a:srgbClr val="3F3F3F"/>
                </a:solidFill>
                <a:latin typeface="Trebuchet MS"/>
                <a:ea typeface="Trebuchet MS"/>
                <a:cs typeface="Trebuchet MS"/>
                <a:sym typeface="Trebuchet MS"/>
              </a:defRPr>
            </a:lvl4pPr>
            <a:lvl5pPr marL="1828800" marR="0" lvl="4" indent="0" algn="l" rtl="0">
              <a:lnSpc>
                <a:spcPct val="100000"/>
              </a:lnSpc>
              <a:spcBef>
                <a:spcPts val="320"/>
              </a:spcBef>
              <a:spcAft>
                <a:spcPts val="300"/>
              </a:spcAft>
              <a:buClr>
                <a:srgbClr val="C3260C"/>
              </a:buClr>
              <a:buFont typeface="Georgia"/>
              <a:buNone/>
              <a:defRPr sz="1600" b="1" i="0" u="none" strike="noStrike" cap="none">
                <a:solidFill>
                  <a:srgbClr val="3F3F3F"/>
                </a:solidFill>
                <a:latin typeface="Trebuchet MS"/>
                <a:ea typeface="Trebuchet MS"/>
                <a:cs typeface="Trebuchet MS"/>
                <a:sym typeface="Trebuchet MS"/>
              </a:defRPr>
            </a:lvl5pPr>
            <a:lvl6pPr marL="2286000" marR="0" lvl="5" indent="0" algn="l" rtl="0">
              <a:lnSpc>
                <a:spcPct val="100000"/>
              </a:lnSpc>
              <a:spcBef>
                <a:spcPts val="320"/>
              </a:spcBef>
              <a:spcAft>
                <a:spcPts val="300"/>
              </a:spcAft>
              <a:buClr>
                <a:srgbClr val="C3260C"/>
              </a:buClr>
              <a:buFont typeface="Georgia"/>
              <a:buNone/>
              <a:defRPr sz="1600" b="1" i="0" u="none" strike="noStrike" cap="none">
                <a:solidFill>
                  <a:srgbClr val="3F3F3F"/>
                </a:solidFill>
                <a:latin typeface="Trebuchet MS"/>
                <a:ea typeface="Trebuchet MS"/>
                <a:cs typeface="Trebuchet MS"/>
                <a:sym typeface="Trebuchet MS"/>
              </a:defRPr>
            </a:lvl6pPr>
            <a:lvl7pPr marL="2743200" marR="0" lvl="6" indent="0" algn="l" rtl="0">
              <a:lnSpc>
                <a:spcPct val="100000"/>
              </a:lnSpc>
              <a:spcBef>
                <a:spcPts val="320"/>
              </a:spcBef>
              <a:spcAft>
                <a:spcPts val="300"/>
              </a:spcAft>
              <a:buClr>
                <a:srgbClr val="C3260C"/>
              </a:buClr>
              <a:buFont typeface="Georgia"/>
              <a:buNone/>
              <a:defRPr sz="1600" b="1" i="0" u="none" strike="noStrike" cap="none">
                <a:solidFill>
                  <a:srgbClr val="3F3F3F"/>
                </a:solidFill>
                <a:latin typeface="Trebuchet MS"/>
                <a:ea typeface="Trebuchet MS"/>
                <a:cs typeface="Trebuchet MS"/>
                <a:sym typeface="Trebuchet MS"/>
              </a:defRPr>
            </a:lvl7pPr>
            <a:lvl8pPr marL="3200400" marR="0" lvl="7" indent="0" algn="l" rtl="0">
              <a:lnSpc>
                <a:spcPct val="100000"/>
              </a:lnSpc>
              <a:spcBef>
                <a:spcPts val="320"/>
              </a:spcBef>
              <a:spcAft>
                <a:spcPts val="300"/>
              </a:spcAft>
              <a:buClr>
                <a:srgbClr val="C3260C"/>
              </a:buClr>
              <a:buFont typeface="Georgia"/>
              <a:buNone/>
              <a:defRPr sz="1600" b="1" i="0" u="none" strike="noStrike" cap="none">
                <a:solidFill>
                  <a:srgbClr val="3F3F3F"/>
                </a:solidFill>
                <a:latin typeface="Trebuchet MS"/>
                <a:ea typeface="Trebuchet MS"/>
                <a:cs typeface="Trebuchet MS"/>
                <a:sym typeface="Trebuchet MS"/>
              </a:defRPr>
            </a:lvl8pPr>
            <a:lvl9pPr marL="3657600" marR="0" lvl="8" indent="0" algn="l" rtl="0">
              <a:lnSpc>
                <a:spcPct val="100000"/>
              </a:lnSpc>
              <a:spcBef>
                <a:spcPts val="320"/>
              </a:spcBef>
              <a:spcAft>
                <a:spcPts val="300"/>
              </a:spcAft>
              <a:buClr>
                <a:srgbClr val="C3260C"/>
              </a:buClr>
              <a:buFont typeface="Georgia"/>
              <a:buNone/>
              <a:defRPr sz="1600" b="1" i="0" u="none" strike="noStrike" cap="none">
                <a:solidFill>
                  <a:srgbClr val="3F3F3F"/>
                </a:solidFill>
                <a:latin typeface="Trebuchet MS"/>
                <a:ea typeface="Trebuchet MS"/>
                <a:cs typeface="Trebuchet MS"/>
                <a:sym typeface="Trebuchet MS"/>
              </a:defRPr>
            </a:lvl9pPr>
          </a:lstStyle>
          <a:p>
            <a:endParaRPr/>
          </a:p>
        </p:txBody>
      </p:sp>
      <p:sp>
        <p:nvSpPr>
          <p:cNvPr id="52" name="Shape 52"/>
          <p:cNvSpPr txBox="1">
            <a:spLocks noGrp="1"/>
          </p:cNvSpPr>
          <p:nvPr>
            <p:ph type="body" idx="4"/>
          </p:nvPr>
        </p:nvSpPr>
        <p:spPr>
          <a:xfrm>
            <a:off x="4645025" y="1049274"/>
            <a:ext cx="3346704" cy="2057400"/>
          </a:xfrm>
          <a:prstGeom prst="rect">
            <a:avLst/>
          </a:prstGeom>
          <a:noFill/>
          <a:ln>
            <a:noFill/>
          </a:ln>
        </p:spPr>
        <p:txBody>
          <a:bodyPr lIns="91425" tIns="91425" rIns="91425" bIns="91425" anchor="t" anchorCtr="0"/>
          <a:lstStyle>
            <a:lvl1pPr marL="228600" marR="0" lvl="0" indent="516888" algn="l" rtl="0">
              <a:lnSpc>
                <a:spcPct val="100000"/>
              </a:lnSpc>
              <a:spcBef>
                <a:spcPts val="360"/>
              </a:spcBef>
              <a:spcAft>
                <a:spcPts val="300"/>
              </a:spcAft>
              <a:buClr>
                <a:srgbClr val="C3260C"/>
              </a:buClr>
              <a:buSzPct val="129999"/>
              <a:buFont typeface="Georgia"/>
              <a:buChar char="*"/>
              <a:defRPr sz="1800" b="0" i="0" u="none" strike="noStrike" cap="none">
                <a:solidFill>
                  <a:srgbClr val="3F3F3F"/>
                </a:solidFill>
                <a:latin typeface="Trebuchet MS"/>
                <a:ea typeface="Trebuchet MS"/>
                <a:cs typeface="Trebuchet MS"/>
                <a:sym typeface="Trebuchet MS"/>
              </a:defRPr>
            </a:lvl1pPr>
            <a:lvl2pPr marL="548640" marR="0" lvl="1" indent="514348" algn="l" rtl="0">
              <a:lnSpc>
                <a:spcPct val="100000"/>
              </a:lnSpc>
              <a:spcBef>
                <a:spcPts val="360"/>
              </a:spcBef>
              <a:spcAft>
                <a:spcPts val="300"/>
              </a:spcAft>
              <a:buClr>
                <a:srgbClr val="C3260C"/>
              </a:buClr>
              <a:buSzPct val="129999"/>
              <a:buFont typeface="Georgia"/>
              <a:buChar char="*"/>
              <a:defRPr sz="1800" b="0" i="0" u="none" strike="noStrike" cap="none">
                <a:solidFill>
                  <a:srgbClr val="3F3F3F"/>
                </a:solidFill>
                <a:latin typeface="Trebuchet MS"/>
                <a:ea typeface="Trebuchet MS"/>
                <a:cs typeface="Trebuchet MS"/>
                <a:sym typeface="Trebuchet MS"/>
              </a:defRPr>
            </a:lvl2pPr>
            <a:lvl3pPr marL="822960" marR="0" lvl="2" indent="452118" algn="l" rtl="0">
              <a:lnSpc>
                <a:spcPct val="100000"/>
              </a:lnSpc>
              <a:spcBef>
                <a:spcPts val="320"/>
              </a:spcBef>
              <a:spcAft>
                <a:spcPts val="300"/>
              </a:spcAft>
              <a:buClr>
                <a:srgbClr val="C3260C"/>
              </a:buClr>
              <a:buSzPct val="129999"/>
              <a:buFont typeface="Georgia"/>
              <a:buChar char="*"/>
              <a:defRPr sz="1600" b="0" i="0" u="none" strike="noStrike" cap="none">
                <a:solidFill>
                  <a:srgbClr val="3F3F3F"/>
                </a:solidFill>
                <a:latin typeface="Trebuchet MS"/>
                <a:ea typeface="Trebuchet MS"/>
                <a:cs typeface="Trebuchet MS"/>
                <a:sym typeface="Trebuchet MS"/>
              </a:defRPr>
            </a:lvl3pPr>
            <a:lvl4pPr marL="1097280" marR="0" lvl="3" indent="457198" algn="l" rtl="0">
              <a:lnSpc>
                <a:spcPct val="100000"/>
              </a:lnSpc>
              <a:spcBef>
                <a:spcPts val="320"/>
              </a:spcBef>
              <a:spcAft>
                <a:spcPts val="300"/>
              </a:spcAft>
              <a:buClr>
                <a:srgbClr val="C3260C"/>
              </a:buClr>
              <a:buSzPct val="129999"/>
              <a:buFont typeface="Georgia"/>
              <a:buChar char="*"/>
              <a:defRPr sz="1600" b="0" i="0" u="none" strike="noStrike" cap="none">
                <a:solidFill>
                  <a:srgbClr val="3F3F3F"/>
                </a:solidFill>
                <a:latin typeface="Trebuchet MS"/>
                <a:ea typeface="Trebuchet MS"/>
                <a:cs typeface="Trebuchet MS"/>
                <a:sym typeface="Trebuchet MS"/>
              </a:defRPr>
            </a:lvl4pPr>
            <a:lvl5pPr marL="1389888" marR="0" lvl="4" indent="456690" algn="l" rtl="0">
              <a:lnSpc>
                <a:spcPct val="100000"/>
              </a:lnSpc>
              <a:spcBef>
                <a:spcPts val="320"/>
              </a:spcBef>
              <a:spcAft>
                <a:spcPts val="300"/>
              </a:spcAft>
              <a:buClr>
                <a:srgbClr val="C3260C"/>
              </a:buClr>
              <a:buSzPct val="129999"/>
              <a:buFont typeface="Georgia"/>
              <a:buChar char="*"/>
              <a:defRPr sz="1600" b="0" i="0" u="none" strike="noStrike" cap="none">
                <a:solidFill>
                  <a:srgbClr val="3F3F3F"/>
                </a:solidFill>
                <a:latin typeface="Trebuchet MS"/>
                <a:ea typeface="Trebuchet MS"/>
                <a:cs typeface="Trebuchet MS"/>
                <a:sym typeface="Trebuchet MS"/>
              </a:defRPr>
            </a:lvl5pPr>
            <a:lvl6pPr marL="1664207" marR="0" lvl="5" indent="449072" algn="l" rtl="0">
              <a:lnSpc>
                <a:spcPct val="100000"/>
              </a:lnSpc>
              <a:spcBef>
                <a:spcPts val="320"/>
              </a:spcBef>
              <a:spcAft>
                <a:spcPts val="300"/>
              </a:spcAft>
              <a:buClr>
                <a:srgbClr val="C3260C"/>
              </a:buClr>
              <a:buSzPct val="129999"/>
              <a:buFont typeface="Georgia"/>
              <a:buChar char="*"/>
              <a:defRPr sz="1600" b="0" i="0" u="none" strike="noStrike" cap="none">
                <a:solidFill>
                  <a:srgbClr val="3F3F3F"/>
                </a:solidFill>
                <a:latin typeface="Trebuchet MS"/>
                <a:ea typeface="Trebuchet MS"/>
                <a:cs typeface="Trebuchet MS"/>
                <a:sym typeface="Trebuchet MS"/>
              </a:defRPr>
            </a:lvl6pPr>
            <a:lvl7pPr marL="1965960" marR="0" lvl="6" indent="452118" algn="l" rtl="0">
              <a:lnSpc>
                <a:spcPct val="100000"/>
              </a:lnSpc>
              <a:spcBef>
                <a:spcPts val="320"/>
              </a:spcBef>
              <a:spcAft>
                <a:spcPts val="300"/>
              </a:spcAft>
              <a:buClr>
                <a:srgbClr val="C3260C"/>
              </a:buClr>
              <a:buSzPct val="129999"/>
              <a:buFont typeface="Georgia"/>
              <a:buChar char="*"/>
              <a:defRPr sz="1600" b="0" i="0" u="none" strike="noStrike" cap="none">
                <a:solidFill>
                  <a:srgbClr val="3F3F3F"/>
                </a:solidFill>
                <a:latin typeface="Trebuchet MS"/>
                <a:ea typeface="Trebuchet MS"/>
                <a:cs typeface="Trebuchet MS"/>
                <a:sym typeface="Trebuchet MS"/>
              </a:defRPr>
            </a:lvl7pPr>
            <a:lvl8pPr marL="2286000" marR="0" lvl="7" indent="449578" algn="l" rtl="0">
              <a:lnSpc>
                <a:spcPct val="100000"/>
              </a:lnSpc>
              <a:spcBef>
                <a:spcPts val="320"/>
              </a:spcBef>
              <a:spcAft>
                <a:spcPts val="300"/>
              </a:spcAft>
              <a:buClr>
                <a:srgbClr val="C3260C"/>
              </a:buClr>
              <a:buSzPct val="129999"/>
              <a:buFont typeface="Georgia"/>
              <a:buChar char="*"/>
              <a:defRPr sz="1600" b="0" i="0" u="none" strike="noStrike" cap="none">
                <a:solidFill>
                  <a:srgbClr val="3F3F3F"/>
                </a:solidFill>
                <a:latin typeface="Trebuchet MS"/>
                <a:ea typeface="Trebuchet MS"/>
                <a:cs typeface="Trebuchet MS"/>
                <a:sym typeface="Trebuchet MS"/>
              </a:defRPr>
            </a:lvl8pPr>
            <a:lvl9pPr marL="2587752" marR="0" lvl="8" indent="452627" algn="l" rtl="0">
              <a:lnSpc>
                <a:spcPct val="100000"/>
              </a:lnSpc>
              <a:spcBef>
                <a:spcPts val="320"/>
              </a:spcBef>
              <a:spcAft>
                <a:spcPts val="300"/>
              </a:spcAft>
              <a:buClr>
                <a:srgbClr val="C3260C"/>
              </a:buClr>
              <a:buSzPct val="129999"/>
              <a:buFont typeface="Georgia"/>
              <a:buChar char="*"/>
              <a:defRPr sz="1600" b="0" i="0" u="none" strike="noStrike" cap="none">
                <a:solidFill>
                  <a:srgbClr val="3F3F3F"/>
                </a:solidFill>
                <a:latin typeface="Trebuchet MS"/>
                <a:ea typeface="Trebuchet MS"/>
                <a:cs typeface="Trebuchet MS"/>
                <a:sym typeface="Trebuchet MS"/>
              </a:defRPr>
            </a:lvl9pPr>
          </a:lstStyle>
          <a:p>
            <a:endParaRPr/>
          </a:p>
        </p:txBody>
      </p:sp>
      <p:sp>
        <p:nvSpPr>
          <p:cNvPr id="53" name="Shape 53"/>
          <p:cNvSpPr txBox="1">
            <a:spLocks noGrp="1"/>
          </p:cNvSpPr>
          <p:nvPr>
            <p:ph type="dt" idx="10"/>
          </p:nvPr>
        </p:nvSpPr>
        <p:spPr>
          <a:xfrm>
            <a:off x="6172200" y="4629150"/>
            <a:ext cx="2514599" cy="273842"/>
          </a:xfrm>
          <a:prstGeom prst="rect">
            <a:avLst/>
          </a:prstGeom>
          <a:noFill/>
          <a:ln>
            <a:noFill/>
          </a:ln>
        </p:spPr>
        <p:txBody>
          <a:bodyPr lIns="91425" tIns="91425" rIns="91425" bIns="91425" anchor="ctr" anchorCtr="0"/>
          <a:lstStyle>
            <a:lvl1pPr marL="0" marR="0" lvl="0" indent="0" algn="r" rtl="0">
              <a:lnSpc>
                <a:spcPct val="100000"/>
              </a:lnSpc>
              <a:spcBef>
                <a:spcPts val="0"/>
              </a:spcBef>
              <a:spcAft>
                <a:spcPts val="0"/>
              </a:spcAft>
              <a:buClr>
                <a:srgbClr val="7F7F7F"/>
              </a:buClr>
              <a:buFont typeface="Arial"/>
              <a:buNone/>
              <a:defRPr sz="1100" b="1" i="0" u="none" strike="noStrike" cap="none">
                <a:solidFill>
                  <a:srgbClr val="7F7F7F"/>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54" name="Shape 54"/>
          <p:cNvSpPr txBox="1">
            <a:spLocks noGrp="1"/>
          </p:cNvSpPr>
          <p:nvPr>
            <p:ph type="ftr" idx="11"/>
          </p:nvPr>
        </p:nvSpPr>
        <p:spPr>
          <a:xfrm>
            <a:off x="457200" y="4629150"/>
            <a:ext cx="3352799" cy="273842"/>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rgbClr val="7F7F7F"/>
              </a:buClr>
              <a:buFont typeface="Arial"/>
              <a:buNone/>
              <a:defRPr sz="1100" b="1" i="0" u="none" strike="noStrike" cap="none">
                <a:solidFill>
                  <a:srgbClr val="7F7F7F"/>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55" name="Shape 55"/>
          <p:cNvSpPr txBox="1">
            <a:spLocks noGrp="1"/>
          </p:cNvSpPr>
          <p:nvPr>
            <p:ph type="sldNum" idx="12"/>
          </p:nvPr>
        </p:nvSpPr>
        <p:spPr>
          <a:xfrm>
            <a:off x="3810000" y="4629150"/>
            <a:ext cx="1828800" cy="273842"/>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chemeClr val="dk2"/>
              </a:buClr>
              <a:buSzPct val="25000"/>
              <a:buFont typeface="Arial"/>
              <a:buNone/>
            </a:pPr>
            <a:fld id="{00000000-1234-1234-1234-123412341234}" type="slidenum">
              <a:rPr lang="en" sz="1000" b="1" i="0" u="none" strike="noStrike" cap="none">
                <a:solidFill>
                  <a:schemeClr val="dk2"/>
                </a:solidFill>
                <a:latin typeface="Arial"/>
                <a:ea typeface="Arial"/>
                <a:cs typeface="Arial"/>
                <a:sym typeface="Arial"/>
              </a:rPr>
              <a:t>‹#›</a:t>
            </a:fld>
            <a:endParaRPr lang="en" sz="1000" b="1" i="0" u="none" strike="noStrike" cap="none">
              <a:solidFill>
                <a:schemeClr val="dk2"/>
              </a:solidFill>
              <a:latin typeface="Arial"/>
              <a:ea typeface="Arial"/>
              <a:cs typeface="Arial"/>
              <a:sym typeface="Arial"/>
            </a:endParaRPr>
          </a:p>
        </p:txBody>
      </p:sp>
      <p:sp>
        <p:nvSpPr>
          <p:cNvPr id="56" name="Shape 56"/>
          <p:cNvSpPr txBox="1">
            <a:spLocks noGrp="1"/>
          </p:cNvSpPr>
          <p:nvPr>
            <p:ph type="title"/>
          </p:nvPr>
        </p:nvSpPr>
        <p:spPr>
          <a:xfrm>
            <a:off x="1793290" y="3279126"/>
            <a:ext cx="6512510" cy="857250"/>
          </a:xfrm>
          <a:prstGeom prst="rect">
            <a:avLst/>
          </a:prstGeom>
          <a:noFill/>
          <a:ln>
            <a:noFill/>
          </a:ln>
        </p:spPr>
        <p:txBody>
          <a:bodyPr lIns="91425" tIns="91425" rIns="91425" bIns="91425" anchor="t" anchorCtr="0"/>
          <a:lstStyle>
            <a:lvl1pPr marL="320040" marR="0" lvl="0" indent="1527048" algn="r" rtl="0">
              <a:lnSpc>
                <a:spcPct val="100000"/>
              </a:lnSpc>
              <a:spcBef>
                <a:spcPts val="0"/>
              </a:spcBef>
              <a:spcAft>
                <a:spcPts val="0"/>
              </a:spcAft>
              <a:buClr>
                <a:srgbClr val="C3260C"/>
              </a:buClr>
              <a:buSzPct val="128000"/>
              <a:buFont typeface="Georgia"/>
              <a:buChar char="*"/>
              <a:defRPr sz="4600" b="1" i="0" u="none" strike="noStrike" cap="none">
                <a:solidFill>
                  <a:schemeClr val="dk1"/>
                </a:solidFill>
                <a:latin typeface="Trebuchet MS"/>
                <a:ea typeface="Trebuchet MS"/>
                <a:cs typeface="Trebuchet MS"/>
                <a:sym typeface="Trebuchet MS"/>
              </a:defRPr>
            </a:lvl1pPr>
            <a:lvl2pPr marL="0" marR="0" lvl="1" indent="0" algn="l" rtl="0">
              <a:spcBef>
                <a:spcPts val="0"/>
              </a:spcBef>
              <a:buClr>
                <a:schemeClr val="dk2"/>
              </a:buClr>
              <a:buFont typeface="Arial"/>
              <a:buNone/>
              <a:defRPr sz="1800" b="0" i="0" u="none" strike="noStrike" cap="none">
                <a:solidFill>
                  <a:schemeClr val="dk2"/>
                </a:solidFill>
              </a:defRPr>
            </a:lvl2pPr>
            <a:lvl3pPr marL="0" marR="0" lvl="2" indent="0" algn="l" rtl="0">
              <a:spcBef>
                <a:spcPts val="0"/>
              </a:spcBef>
              <a:buClr>
                <a:schemeClr val="dk2"/>
              </a:buClr>
              <a:buFont typeface="Arial"/>
              <a:buNone/>
              <a:defRPr sz="1800" b="0" i="0" u="none" strike="noStrike" cap="none">
                <a:solidFill>
                  <a:schemeClr val="dk2"/>
                </a:solidFill>
              </a:defRPr>
            </a:lvl3pPr>
            <a:lvl4pPr marL="0" marR="0" lvl="3" indent="0" algn="l" rtl="0">
              <a:spcBef>
                <a:spcPts val="0"/>
              </a:spcBef>
              <a:buClr>
                <a:schemeClr val="dk2"/>
              </a:buClr>
              <a:buFont typeface="Arial"/>
              <a:buNone/>
              <a:defRPr sz="1800" b="0" i="0" u="none" strike="noStrike" cap="none">
                <a:solidFill>
                  <a:schemeClr val="dk2"/>
                </a:solidFill>
              </a:defRPr>
            </a:lvl4pPr>
            <a:lvl5pPr marL="0" marR="0" lvl="4" indent="0" algn="l" rtl="0">
              <a:spcBef>
                <a:spcPts val="0"/>
              </a:spcBef>
              <a:buClr>
                <a:schemeClr val="dk2"/>
              </a:buClr>
              <a:buFont typeface="Arial"/>
              <a:buNone/>
              <a:defRPr sz="1800" b="0" i="0" u="none" strike="noStrike" cap="none">
                <a:solidFill>
                  <a:schemeClr val="dk2"/>
                </a:solidFill>
              </a:defRPr>
            </a:lvl5pPr>
            <a:lvl6pPr marL="0" marR="0" lvl="5" indent="0" algn="l" rtl="0">
              <a:spcBef>
                <a:spcPts val="0"/>
              </a:spcBef>
              <a:buClr>
                <a:schemeClr val="dk2"/>
              </a:buClr>
              <a:buFont typeface="Arial"/>
              <a:buNone/>
              <a:defRPr sz="1800" b="0" i="0" u="none" strike="noStrike" cap="none">
                <a:solidFill>
                  <a:schemeClr val="dk2"/>
                </a:solidFill>
              </a:defRPr>
            </a:lvl6pPr>
            <a:lvl7pPr marL="0" marR="0" lvl="6" indent="0" algn="l" rtl="0">
              <a:spcBef>
                <a:spcPts val="0"/>
              </a:spcBef>
              <a:buClr>
                <a:schemeClr val="dk2"/>
              </a:buClr>
              <a:buFont typeface="Arial"/>
              <a:buNone/>
              <a:defRPr sz="1800" b="0" i="0" u="none" strike="noStrike" cap="none">
                <a:solidFill>
                  <a:schemeClr val="dk2"/>
                </a:solidFill>
              </a:defRPr>
            </a:lvl7pPr>
            <a:lvl8pPr marL="0" marR="0" lvl="7" indent="0" algn="l" rtl="0">
              <a:spcBef>
                <a:spcPts val="0"/>
              </a:spcBef>
              <a:buClr>
                <a:schemeClr val="dk2"/>
              </a:buClr>
              <a:buFont typeface="Arial"/>
              <a:buNone/>
              <a:defRPr sz="1800" b="0" i="0" u="none" strike="noStrike" cap="none">
                <a:solidFill>
                  <a:schemeClr val="dk2"/>
                </a:solidFill>
              </a:defRPr>
            </a:lvl8pPr>
            <a:lvl9pPr marL="0" marR="0" lvl="8" indent="0" algn="l" rtl="0">
              <a:spcBef>
                <a:spcPts val="0"/>
              </a:spcBef>
              <a:buClr>
                <a:schemeClr val="dk2"/>
              </a:buClr>
              <a:buFont typeface="Arial"/>
              <a:buNone/>
              <a:defRPr sz="1800" b="0" i="0" u="none" strike="noStrike" cap="none">
                <a:solidFill>
                  <a:schemeClr val="dk2"/>
                </a:solidFill>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57"/>
        <p:cNvGrpSpPr/>
        <p:nvPr/>
      </p:nvGrpSpPr>
      <p:grpSpPr>
        <a:xfrm>
          <a:off x="0" y="0"/>
          <a:ext cx="0" cy="0"/>
          <a:chOff x="0" y="0"/>
          <a:chExt cx="0" cy="0"/>
        </a:xfrm>
      </p:grpSpPr>
      <p:sp>
        <p:nvSpPr>
          <p:cNvPr id="58" name="Shape 58"/>
          <p:cNvSpPr txBox="1">
            <a:spLocks noGrp="1"/>
          </p:cNvSpPr>
          <p:nvPr>
            <p:ph type="title"/>
          </p:nvPr>
        </p:nvSpPr>
        <p:spPr>
          <a:xfrm>
            <a:off x="1793290" y="3279126"/>
            <a:ext cx="6512510" cy="857250"/>
          </a:xfrm>
          <a:prstGeom prst="rect">
            <a:avLst/>
          </a:prstGeom>
          <a:noFill/>
          <a:ln>
            <a:noFill/>
          </a:ln>
        </p:spPr>
        <p:txBody>
          <a:bodyPr lIns="91425" tIns="91425" rIns="91425" bIns="91425" anchor="t" anchorCtr="0"/>
          <a:lstStyle>
            <a:lvl1pPr marL="320040" marR="0" lvl="0" indent="1527048" algn="r" rtl="0">
              <a:lnSpc>
                <a:spcPct val="100000"/>
              </a:lnSpc>
              <a:spcBef>
                <a:spcPts val="0"/>
              </a:spcBef>
              <a:spcAft>
                <a:spcPts val="0"/>
              </a:spcAft>
              <a:buClr>
                <a:srgbClr val="C3260C"/>
              </a:buClr>
              <a:buSzPct val="128000"/>
              <a:buFont typeface="Georgia"/>
              <a:buChar char="*"/>
              <a:defRPr sz="4600" b="1" i="0" u="none" strike="noStrike" cap="none">
                <a:solidFill>
                  <a:schemeClr val="dk1"/>
                </a:solidFill>
                <a:latin typeface="Trebuchet MS"/>
                <a:ea typeface="Trebuchet MS"/>
                <a:cs typeface="Trebuchet MS"/>
                <a:sym typeface="Trebuchet MS"/>
              </a:defRPr>
            </a:lvl1pPr>
            <a:lvl2pPr marL="0" marR="0" lvl="1" indent="0" algn="l" rtl="0">
              <a:spcBef>
                <a:spcPts val="0"/>
              </a:spcBef>
              <a:buClr>
                <a:schemeClr val="dk2"/>
              </a:buClr>
              <a:buFont typeface="Arial"/>
              <a:buNone/>
              <a:defRPr sz="1800" b="0" i="0" u="none" strike="noStrike" cap="none">
                <a:solidFill>
                  <a:schemeClr val="dk2"/>
                </a:solidFill>
              </a:defRPr>
            </a:lvl2pPr>
            <a:lvl3pPr marL="0" marR="0" lvl="2" indent="0" algn="l" rtl="0">
              <a:spcBef>
                <a:spcPts val="0"/>
              </a:spcBef>
              <a:buClr>
                <a:schemeClr val="dk2"/>
              </a:buClr>
              <a:buFont typeface="Arial"/>
              <a:buNone/>
              <a:defRPr sz="1800" b="0" i="0" u="none" strike="noStrike" cap="none">
                <a:solidFill>
                  <a:schemeClr val="dk2"/>
                </a:solidFill>
              </a:defRPr>
            </a:lvl3pPr>
            <a:lvl4pPr marL="0" marR="0" lvl="3" indent="0" algn="l" rtl="0">
              <a:spcBef>
                <a:spcPts val="0"/>
              </a:spcBef>
              <a:buClr>
                <a:schemeClr val="dk2"/>
              </a:buClr>
              <a:buFont typeface="Arial"/>
              <a:buNone/>
              <a:defRPr sz="1800" b="0" i="0" u="none" strike="noStrike" cap="none">
                <a:solidFill>
                  <a:schemeClr val="dk2"/>
                </a:solidFill>
              </a:defRPr>
            </a:lvl4pPr>
            <a:lvl5pPr marL="0" marR="0" lvl="4" indent="0" algn="l" rtl="0">
              <a:spcBef>
                <a:spcPts val="0"/>
              </a:spcBef>
              <a:buClr>
                <a:schemeClr val="dk2"/>
              </a:buClr>
              <a:buFont typeface="Arial"/>
              <a:buNone/>
              <a:defRPr sz="1800" b="0" i="0" u="none" strike="noStrike" cap="none">
                <a:solidFill>
                  <a:schemeClr val="dk2"/>
                </a:solidFill>
              </a:defRPr>
            </a:lvl5pPr>
            <a:lvl6pPr marL="0" marR="0" lvl="5" indent="0" algn="l" rtl="0">
              <a:spcBef>
                <a:spcPts val="0"/>
              </a:spcBef>
              <a:buClr>
                <a:schemeClr val="dk2"/>
              </a:buClr>
              <a:buFont typeface="Arial"/>
              <a:buNone/>
              <a:defRPr sz="1800" b="0" i="0" u="none" strike="noStrike" cap="none">
                <a:solidFill>
                  <a:schemeClr val="dk2"/>
                </a:solidFill>
              </a:defRPr>
            </a:lvl6pPr>
            <a:lvl7pPr marL="0" marR="0" lvl="6" indent="0" algn="l" rtl="0">
              <a:spcBef>
                <a:spcPts val="0"/>
              </a:spcBef>
              <a:buClr>
                <a:schemeClr val="dk2"/>
              </a:buClr>
              <a:buFont typeface="Arial"/>
              <a:buNone/>
              <a:defRPr sz="1800" b="0" i="0" u="none" strike="noStrike" cap="none">
                <a:solidFill>
                  <a:schemeClr val="dk2"/>
                </a:solidFill>
              </a:defRPr>
            </a:lvl7pPr>
            <a:lvl8pPr marL="0" marR="0" lvl="7" indent="0" algn="l" rtl="0">
              <a:spcBef>
                <a:spcPts val="0"/>
              </a:spcBef>
              <a:buClr>
                <a:schemeClr val="dk2"/>
              </a:buClr>
              <a:buFont typeface="Arial"/>
              <a:buNone/>
              <a:defRPr sz="1800" b="0" i="0" u="none" strike="noStrike" cap="none">
                <a:solidFill>
                  <a:schemeClr val="dk2"/>
                </a:solidFill>
              </a:defRPr>
            </a:lvl8pPr>
            <a:lvl9pPr marL="0" marR="0" lvl="8" indent="0" algn="l" rtl="0">
              <a:spcBef>
                <a:spcPts val="0"/>
              </a:spcBef>
              <a:buClr>
                <a:schemeClr val="dk2"/>
              </a:buClr>
              <a:buFont typeface="Arial"/>
              <a:buNone/>
              <a:defRPr sz="1800" b="0" i="0" u="none" strike="noStrike" cap="none">
                <a:solidFill>
                  <a:schemeClr val="dk2"/>
                </a:solidFill>
              </a:defRPr>
            </a:lvl9pPr>
          </a:lstStyle>
          <a:p>
            <a:endParaRPr/>
          </a:p>
        </p:txBody>
      </p:sp>
      <p:sp>
        <p:nvSpPr>
          <p:cNvPr id="59" name="Shape 59"/>
          <p:cNvSpPr txBox="1">
            <a:spLocks noGrp="1"/>
          </p:cNvSpPr>
          <p:nvPr>
            <p:ph type="dt" idx="10"/>
          </p:nvPr>
        </p:nvSpPr>
        <p:spPr>
          <a:xfrm>
            <a:off x="6172200" y="4629150"/>
            <a:ext cx="2514599" cy="273842"/>
          </a:xfrm>
          <a:prstGeom prst="rect">
            <a:avLst/>
          </a:prstGeom>
          <a:noFill/>
          <a:ln>
            <a:noFill/>
          </a:ln>
        </p:spPr>
        <p:txBody>
          <a:bodyPr lIns="91425" tIns="91425" rIns="91425" bIns="91425" anchor="ctr" anchorCtr="0"/>
          <a:lstStyle>
            <a:lvl1pPr marL="0" marR="0" lvl="0" indent="0" algn="r" rtl="0">
              <a:lnSpc>
                <a:spcPct val="100000"/>
              </a:lnSpc>
              <a:spcBef>
                <a:spcPts val="0"/>
              </a:spcBef>
              <a:spcAft>
                <a:spcPts val="0"/>
              </a:spcAft>
              <a:buClr>
                <a:srgbClr val="7F7F7F"/>
              </a:buClr>
              <a:buFont typeface="Arial"/>
              <a:buNone/>
              <a:defRPr sz="1100" b="1" i="0" u="none" strike="noStrike" cap="none">
                <a:solidFill>
                  <a:srgbClr val="7F7F7F"/>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60" name="Shape 60"/>
          <p:cNvSpPr txBox="1">
            <a:spLocks noGrp="1"/>
          </p:cNvSpPr>
          <p:nvPr>
            <p:ph type="ftr" idx="11"/>
          </p:nvPr>
        </p:nvSpPr>
        <p:spPr>
          <a:xfrm>
            <a:off x="457200" y="4629150"/>
            <a:ext cx="3352799" cy="273842"/>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rgbClr val="7F7F7F"/>
              </a:buClr>
              <a:buFont typeface="Arial"/>
              <a:buNone/>
              <a:defRPr sz="1100" b="1" i="0" u="none" strike="noStrike" cap="none">
                <a:solidFill>
                  <a:srgbClr val="7F7F7F"/>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61" name="Shape 61"/>
          <p:cNvSpPr txBox="1">
            <a:spLocks noGrp="1"/>
          </p:cNvSpPr>
          <p:nvPr>
            <p:ph type="sldNum" idx="12"/>
          </p:nvPr>
        </p:nvSpPr>
        <p:spPr>
          <a:xfrm>
            <a:off x="3810000" y="4629150"/>
            <a:ext cx="1828800" cy="273842"/>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chemeClr val="dk2"/>
              </a:buClr>
              <a:buSzPct val="25000"/>
              <a:buFont typeface="Arial"/>
              <a:buNone/>
            </a:pPr>
            <a:fld id="{00000000-1234-1234-1234-123412341234}" type="slidenum">
              <a:rPr lang="en" sz="1000" b="1" i="0" u="none" strike="noStrike" cap="none">
                <a:solidFill>
                  <a:schemeClr val="dk2"/>
                </a:solidFill>
                <a:latin typeface="Arial"/>
                <a:ea typeface="Arial"/>
                <a:cs typeface="Arial"/>
                <a:sym typeface="Arial"/>
              </a:rPr>
              <a:t>‹#›</a:t>
            </a:fld>
            <a:endParaRPr lang="en" sz="1000" b="1" i="0" u="none" strike="noStrike" cap="none">
              <a:solidFill>
                <a:schemeClr val="dk2"/>
              </a:solidFill>
              <a:latin typeface="Arial"/>
              <a:ea typeface="Arial"/>
              <a:cs typeface="Arial"/>
              <a:sym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62"/>
        <p:cNvGrpSpPr/>
        <p:nvPr/>
      </p:nvGrpSpPr>
      <p:grpSpPr>
        <a:xfrm>
          <a:off x="0" y="0"/>
          <a:ext cx="0" cy="0"/>
          <a:chOff x="0" y="0"/>
          <a:chExt cx="0" cy="0"/>
        </a:xfrm>
      </p:grpSpPr>
      <p:sp>
        <p:nvSpPr>
          <p:cNvPr id="63" name="Shape 63"/>
          <p:cNvSpPr txBox="1">
            <a:spLocks noGrp="1"/>
          </p:cNvSpPr>
          <p:nvPr>
            <p:ph type="dt" idx="10"/>
          </p:nvPr>
        </p:nvSpPr>
        <p:spPr>
          <a:xfrm>
            <a:off x="6172200" y="4629150"/>
            <a:ext cx="2514599" cy="273842"/>
          </a:xfrm>
          <a:prstGeom prst="rect">
            <a:avLst/>
          </a:prstGeom>
          <a:noFill/>
          <a:ln>
            <a:noFill/>
          </a:ln>
        </p:spPr>
        <p:txBody>
          <a:bodyPr lIns="91425" tIns="91425" rIns="91425" bIns="91425" anchor="ctr" anchorCtr="0"/>
          <a:lstStyle>
            <a:lvl1pPr marL="0" marR="0" lvl="0" indent="0" algn="r" rtl="0">
              <a:lnSpc>
                <a:spcPct val="100000"/>
              </a:lnSpc>
              <a:spcBef>
                <a:spcPts val="0"/>
              </a:spcBef>
              <a:spcAft>
                <a:spcPts val="0"/>
              </a:spcAft>
              <a:buClr>
                <a:srgbClr val="7F7F7F"/>
              </a:buClr>
              <a:buFont typeface="Arial"/>
              <a:buNone/>
              <a:defRPr sz="1100" b="1" i="0" u="none" strike="noStrike" cap="none">
                <a:solidFill>
                  <a:srgbClr val="7F7F7F"/>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64" name="Shape 64"/>
          <p:cNvSpPr txBox="1">
            <a:spLocks noGrp="1"/>
          </p:cNvSpPr>
          <p:nvPr>
            <p:ph type="ftr" idx="11"/>
          </p:nvPr>
        </p:nvSpPr>
        <p:spPr>
          <a:xfrm>
            <a:off x="457200" y="4629150"/>
            <a:ext cx="3352799" cy="273842"/>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rgbClr val="7F7F7F"/>
              </a:buClr>
              <a:buFont typeface="Arial"/>
              <a:buNone/>
              <a:defRPr sz="1100" b="1" i="0" u="none" strike="noStrike" cap="none">
                <a:solidFill>
                  <a:srgbClr val="7F7F7F"/>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65" name="Shape 65"/>
          <p:cNvSpPr txBox="1">
            <a:spLocks noGrp="1"/>
          </p:cNvSpPr>
          <p:nvPr>
            <p:ph type="sldNum" idx="12"/>
          </p:nvPr>
        </p:nvSpPr>
        <p:spPr>
          <a:xfrm>
            <a:off x="3810000" y="4629150"/>
            <a:ext cx="1828800" cy="273842"/>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7F7F7F"/>
              </a:buClr>
              <a:buSzPct val="25000"/>
              <a:buFont typeface="Arial"/>
              <a:buNone/>
            </a:pPr>
            <a:fld id="{00000000-1234-1234-1234-123412341234}" type="slidenum">
              <a:rPr lang="en" sz="1200" b="1" i="0" u="none" strike="noStrike" cap="none">
                <a:solidFill>
                  <a:srgbClr val="7F7F7F"/>
                </a:solidFill>
                <a:latin typeface="Arial"/>
                <a:ea typeface="Arial"/>
                <a:cs typeface="Arial"/>
                <a:sym typeface="Arial"/>
              </a:rPr>
              <a:t>‹#›</a:t>
            </a:fld>
            <a:endParaRPr lang="en" sz="1200" b="1" i="0" u="none" strike="noStrike" cap="none">
              <a:solidFill>
                <a:srgbClr val="7F7F7F"/>
              </a:solidFill>
              <a:latin typeface="Arial"/>
              <a:ea typeface="Arial"/>
              <a:cs typeface="Arial"/>
              <a:sym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66"/>
        <p:cNvGrpSpPr/>
        <p:nvPr/>
      </p:nvGrpSpPr>
      <p:grpSpPr>
        <a:xfrm>
          <a:off x="0" y="0"/>
          <a:ext cx="0" cy="0"/>
          <a:chOff x="0" y="0"/>
          <a:chExt cx="0" cy="0"/>
        </a:xfrm>
      </p:grpSpPr>
      <p:sp>
        <p:nvSpPr>
          <p:cNvPr id="67" name="Shape 67"/>
          <p:cNvSpPr txBox="1">
            <a:spLocks noGrp="1"/>
          </p:cNvSpPr>
          <p:nvPr>
            <p:ph type="title"/>
          </p:nvPr>
        </p:nvSpPr>
        <p:spPr>
          <a:xfrm>
            <a:off x="839095" y="1657350"/>
            <a:ext cx="3636085" cy="943868"/>
          </a:xfrm>
          <a:prstGeom prst="rect">
            <a:avLst/>
          </a:prstGeom>
          <a:noFill/>
          <a:ln>
            <a:noFill/>
          </a:ln>
        </p:spPr>
        <p:txBody>
          <a:bodyPr lIns="91425" tIns="91425" rIns="91425" bIns="91425" anchor="b" anchorCtr="0"/>
          <a:lstStyle>
            <a:lvl1pPr marL="228600" marR="0" lvl="0" indent="862584" algn="l" rtl="0">
              <a:lnSpc>
                <a:spcPct val="100000"/>
              </a:lnSpc>
              <a:spcBef>
                <a:spcPts val="0"/>
              </a:spcBef>
              <a:spcAft>
                <a:spcPts val="0"/>
              </a:spcAft>
              <a:buClr>
                <a:srgbClr val="C3260C"/>
              </a:buClr>
              <a:buSzPct val="128000"/>
              <a:buFont typeface="Georgia"/>
              <a:buChar char="*"/>
              <a:defRPr sz="2800" b="1" i="0" u="none" strike="noStrike" cap="none">
                <a:solidFill>
                  <a:schemeClr val="dk1"/>
                </a:solidFill>
                <a:latin typeface="Trebuchet MS"/>
                <a:ea typeface="Trebuchet MS"/>
                <a:cs typeface="Trebuchet MS"/>
                <a:sym typeface="Trebuchet MS"/>
              </a:defRPr>
            </a:lvl1pPr>
            <a:lvl2pPr marL="0" marR="0" lvl="1" indent="0" algn="l" rtl="0">
              <a:spcBef>
                <a:spcPts val="0"/>
              </a:spcBef>
              <a:buClr>
                <a:schemeClr val="dk2"/>
              </a:buClr>
              <a:buFont typeface="Arial"/>
              <a:buNone/>
              <a:defRPr sz="1800" b="0" i="0" u="none" strike="noStrike" cap="none">
                <a:solidFill>
                  <a:schemeClr val="dk2"/>
                </a:solidFill>
              </a:defRPr>
            </a:lvl2pPr>
            <a:lvl3pPr marL="0" marR="0" lvl="2" indent="0" algn="l" rtl="0">
              <a:spcBef>
                <a:spcPts val="0"/>
              </a:spcBef>
              <a:buClr>
                <a:schemeClr val="dk2"/>
              </a:buClr>
              <a:buFont typeface="Arial"/>
              <a:buNone/>
              <a:defRPr sz="1800" b="0" i="0" u="none" strike="noStrike" cap="none">
                <a:solidFill>
                  <a:schemeClr val="dk2"/>
                </a:solidFill>
              </a:defRPr>
            </a:lvl3pPr>
            <a:lvl4pPr marL="0" marR="0" lvl="3" indent="0" algn="l" rtl="0">
              <a:spcBef>
                <a:spcPts val="0"/>
              </a:spcBef>
              <a:buClr>
                <a:schemeClr val="dk2"/>
              </a:buClr>
              <a:buFont typeface="Arial"/>
              <a:buNone/>
              <a:defRPr sz="1800" b="0" i="0" u="none" strike="noStrike" cap="none">
                <a:solidFill>
                  <a:schemeClr val="dk2"/>
                </a:solidFill>
              </a:defRPr>
            </a:lvl4pPr>
            <a:lvl5pPr marL="0" marR="0" lvl="4" indent="0" algn="l" rtl="0">
              <a:spcBef>
                <a:spcPts val="0"/>
              </a:spcBef>
              <a:buClr>
                <a:schemeClr val="dk2"/>
              </a:buClr>
              <a:buFont typeface="Arial"/>
              <a:buNone/>
              <a:defRPr sz="1800" b="0" i="0" u="none" strike="noStrike" cap="none">
                <a:solidFill>
                  <a:schemeClr val="dk2"/>
                </a:solidFill>
              </a:defRPr>
            </a:lvl5pPr>
            <a:lvl6pPr marL="0" marR="0" lvl="5" indent="0" algn="l" rtl="0">
              <a:spcBef>
                <a:spcPts val="0"/>
              </a:spcBef>
              <a:buClr>
                <a:schemeClr val="dk2"/>
              </a:buClr>
              <a:buFont typeface="Arial"/>
              <a:buNone/>
              <a:defRPr sz="1800" b="0" i="0" u="none" strike="noStrike" cap="none">
                <a:solidFill>
                  <a:schemeClr val="dk2"/>
                </a:solidFill>
              </a:defRPr>
            </a:lvl6pPr>
            <a:lvl7pPr marL="0" marR="0" lvl="6" indent="0" algn="l" rtl="0">
              <a:spcBef>
                <a:spcPts val="0"/>
              </a:spcBef>
              <a:buClr>
                <a:schemeClr val="dk2"/>
              </a:buClr>
              <a:buFont typeface="Arial"/>
              <a:buNone/>
              <a:defRPr sz="1800" b="0" i="0" u="none" strike="noStrike" cap="none">
                <a:solidFill>
                  <a:schemeClr val="dk2"/>
                </a:solidFill>
              </a:defRPr>
            </a:lvl7pPr>
            <a:lvl8pPr marL="0" marR="0" lvl="7" indent="0" algn="l" rtl="0">
              <a:spcBef>
                <a:spcPts val="0"/>
              </a:spcBef>
              <a:buClr>
                <a:schemeClr val="dk2"/>
              </a:buClr>
              <a:buFont typeface="Arial"/>
              <a:buNone/>
              <a:defRPr sz="1800" b="0" i="0" u="none" strike="noStrike" cap="none">
                <a:solidFill>
                  <a:schemeClr val="dk2"/>
                </a:solidFill>
              </a:defRPr>
            </a:lvl8pPr>
            <a:lvl9pPr marL="0" marR="0" lvl="8" indent="0" algn="l" rtl="0">
              <a:spcBef>
                <a:spcPts val="0"/>
              </a:spcBef>
              <a:buClr>
                <a:schemeClr val="dk2"/>
              </a:buClr>
              <a:buFont typeface="Arial"/>
              <a:buNone/>
              <a:defRPr sz="1800" b="0" i="0" u="none" strike="noStrike" cap="none">
                <a:solidFill>
                  <a:schemeClr val="dk2"/>
                </a:solidFill>
              </a:defRPr>
            </a:lvl9pPr>
          </a:lstStyle>
          <a:p>
            <a:endParaRPr/>
          </a:p>
        </p:txBody>
      </p:sp>
      <p:sp>
        <p:nvSpPr>
          <p:cNvPr id="68" name="Shape 68"/>
          <p:cNvSpPr txBox="1">
            <a:spLocks noGrp="1"/>
          </p:cNvSpPr>
          <p:nvPr>
            <p:ph type="body" idx="1"/>
          </p:nvPr>
        </p:nvSpPr>
        <p:spPr>
          <a:xfrm>
            <a:off x="4593516" y="548639"/>
            <a:ext cx="4017085" cy="3671046"/>
          </a:xfrm>
          <a:prstGeom prst="rect">
            <a:avLst/>
          </a:prstGeom>
          <a:noFill/>
          <a:ln>
            <a:noFill/>
          </a:ln>
        </p:spPr>
        <p:txBody>
          <a:bodyPr lIns="91425" tIns="91425" rIns="91425" bIns="91425" anchor="ctr" anchorCtr="0"/>
          <a:lstStyle>
            <a:lvl1pPr marL="228600" marR="0" lvl="0" indent="702310" algn="l" rtl="0">
              <a:lnSpc>
                <a:spcPct val="100000"/>
              </a:lnSpc>
              <a:spcBef>
                <a:spcPts val="440"/>
              </a:spcBef>
              <a:spcAft>
                <a:spcPts val="300"/>
              </a:spcAft>
              <a:buClr>
                <a:srgbClr val="C3260C"/>
              </a:buClr>
              <a:buSzPct val="130000"/>
              <a:buFont typeface="Georgia"/>
              <a:buChar char="*"/>
              <a:defRPr sz="2200" b="0" i="0" u="none" strike="noStrike" cap="none">
                <a:solidFill>
                  <a:srgbClr val="3F3F3F"/>
                </a:solidFill>
                <a:latin typeface="Trebuchet MS"/>
                <a:ea typeface="Trebuchet MS"/>
                <a:cs typeface="Trebuchet MS"/>
                <a:sym typeface="Trebuchet MS"/>
              </a:defRPr>
            </a:lvl1pPr>
            <a:lvl2pPr marL="548640" marR="0" lvl="1" indent="594354" algn="l" rtl="0">
              <a:lnSpc>
                <a:spcPct val="100000"/>
              </a:lnSpc>
              <a:spcBef>
                <a:spcPts val="400"/>
              </a:spcBef>
              <a:spcAft>
                <a:spcPts val="300"/>
              </a:spcAft>
              <a:buClr>
                <a:srgbClr val="C3260C"/>
              </a:buClr>
              <a:buSzPct val="129996"/>
              <a:buFont typeface="Georgia"/>
              <a:buChar char="*"/>
              <a:defRPr sz="2000" b="0" i="0" u="none" strike="noStrike" cap="none">
                <a:solidFill>
                  <a:srgbClr val="3F3F3F"/>
                </a:solidFill>
                <a:latin typeface="Trebuchet MS"/>
                <a:ea typeface="Trebuchet MS"/>
                <a:cs typeface="Trebuchet MS"/>
                <a:sym typeface="Trebuchet MS"/>
              </a:defRPr>
            </a:lvl2pPr>
            <a:lvl3pPr marL="822960" marR="0" lvl="2" indent="519428" algn="l" rtl="0">
              <a:lnSpc>
                <a:spcPct val="100000"/>
              </a:lnSpc>
              <a:spcBef>
                <a:spcPts val="360"/>
              </a:spcBef>
              <a:spcAft>
                <a:spcPts val="300"/>
              </a:spcAft>
              <a:buClr>
                <a:srgbClr val="C3260C"/>
              </a:buClr>
              <a:buSzPct val="129999"/>
              <a:buFont typeface="Georgia"/>
              <a:buChar char="*"/>
              <a:defRPr sz="1800" b="0" i="0" u="none" strike="noStrike" cap="none">
                <a:solidFill>
                  <a:srgbClr val="3F3F3F"/>
                </a:solidFill>
                <a:latin typeface="Trebuchet MS"/>
                <a:ea typeface="Trebuchet MS"/>
                <a:cs typeface="Trebuchet MS"/>
                <a:sym typeface="Trebuchet MS"/>
              </a:defRPr>
            </a:lvl3pPr>
            <a:lvl4pPr marL="1097280" marR="0" lvl="3" indent="457198" algn="l" rtl="0">
              <a:lnSpc>
                <a:spcPct val="100000"/>
              </a:lnSpc>
              <a:spcBef>
                <a:spcPts val="320"/>
              </a:spcBef>
              <a:spcAft>
                <a:spcPts val="300"/>
              </a:spcAft>
              <a:buClr>
                <a:srgbClr val="C3260C"/>
              </a:buClr>
              <a:buSzPct val="129999"/>
              <a:buFont typeface="Georgia"/>
              <a:buChar char="*"/>
              <a:defRPr sz="1600" b="0" i="0" u="none" strike="noStrike" cap="none">
                <a:solidFill>
                  <a:srgbClr val="3F3F3F"/>
                </a:solidFill>
                <a:latin typeface="Trebuchet MS"/>
                <a:ea typeface="Trebuchet MS"/>
                <a:cs typeface="Trebuchet MS"/>
                <a:sym typeface="Trebuchet MS"/>
              </a:defRPr>
            </a:lvl4pPr>
            <a:lvl5pPr marL="1389888" marR="0" lvl="4" indent="389382" algn="l" rtl="0">
              <a:lnSpc>
                <a:spcPct val="100000"/>
              </a:lnSpc>
              <a:spcBef>
                <a:spcPts val="280"/>
              </a:spcBef>
              <a:spcAft>
                <a:spcPts val="300"/>
              </a:spcAft>
              <a:buClr>
                <a:srgbClr val="C3260C"/>
              </a:buClr>
              <a:buSzPct val="130000"/>
              <a:buFont typeface="Georgia"/>
              <a:buChar char="*"/>
              <a:defRPr sz="1400" b="0" i="0" u="none" strike="noStrike" cap="none">
                <a:solidFill>
                  <a:srgbClr val="3F3F3F"/>
                </a:solidFill>
                <a:latin typeface="Trebuchet MS"/>
                <a:ea typeface="Trebuchet MS"/>
                <a:cs typeface="Trebuchet MS"/>
                <a:sym typeface="Trebuchet MS"/>
              </a:defRPr>
            </a:lvl5pPr>
            <a:lvl6pPr marL="1664207" marR="0" lvl="5" indent="596388" algn="l" rtl="0">
              <a:lnSpc>
                <a:spcPct val="100000"/>
              </a:lnSpc>
              <a:spcBef>
                <a:spcPts val="400"/>
              </a:spcBef>
              <a:spcAft>
                <a:spcPts val="300"/>
              </a:spcAft>
              <a:buClr>
                <a:srgbClr val="C3260C"/>
              </a:buClr>
              <a:buSzPct val="129996"/>
              <a:buFont typeface="Georgia"/>
              <a:buChar char="*"/>
              <a:defRPr sz="2000" b="0" i="0" u="none" strike="noStrike" cap="none">
                <a:solidFill>
                  <a:srgbClr val="3F3F3F"/>
                </a:solidFill>
                <a:latin typeface="Trebuchet MS"/>
                <a:ea typeface="Trebuchet MS"/>
                <a:cs typeface="Trebuchet MS"/>
                <a:sym typeface="Trebuchet MS"/>
              </a:defRPr>
            </a:lvl6pPr>
            <a:lvl7pPr marL="1965960" marR="0" lvl="6" indent="599434" algn="l" rtl="0">
              <a:lnSpc>
                <a:spcPct val="100000"/>
              </a:lnSpc>
              <a:spcBef>
                <a:spcPts val="400"/>
              </a:spcBef>
              <a:spcAft>
                <a:spcPts val="300"/>
              </a:spcAft>
              <a:buClr>
                <a:srgbClr val="C3260C"/>
              </a:buClr>
              <a:buSzPct val="129996"/>
              <a:buFont typeface="Georgia"/>
              <a:buChar char="*"/>
              <a:defRPr sz="2000" b="0" i="0" u="none" strike="noStrike" cap="none">
                <a:solidFill>
                  <a:srgbClr val="3F3F3F"/>
                </a:solidFill>
                <a:latin typeface="Trebuchet MS"/>
                <a:ea typeface="Trebuchet MS"/>
                <a:cs typeface="Trebuchet MS"/>
                <a:sym typeface="Trebuchet MS"/>
              </a:defRPr>
            </a:lvl7pPr>
            <a:lvl8pPr marL="2286000" marR="0" lvl="7" indent="596894" algn="l" rtl="0">
              <a:lnSpc>
                <a:spcPct val="100000"/>
              </a:lnSpc>
              <a:spcBef>
                <a:spcPts val="400"/>
              </a:spcBef>
              <a:spcAft>
                <a:spcPts val="300"/>
              </a:spcAft>
              <a:buClr>
                <a:srgbClr val="C3260C"/>
              </a:buClr>
              <a:buSzPct val="129996"/>
              <a:buFont typeface="Georgia"/>
              <a:buChar char="*"/>
              <a:defRPr sz="2000" b="0" i="0" u="none" strike="noStrike" cap="none">
                <a:solidFill>
                  <a:srgbClr val="3F3F3F"/>
                </a:solidFill>
                <a:latin typeface="Trebuchet MS"/>
                <a:ea typeface="Trebuchet MS"/>
                <a:cs typeface="Trebuchet MS"/>
                <a:sym typeface="Trebuchet MS"/>
              </a:defRPr>
            </a:lvl8pPr>
            <a:lvl9pPr marL="2587752" marR="0" lvl="8" indent="599943" algn="l" rtl="0">
              <a:lnSpc>
                <a:spcPct val="100000"/>
              </a:lnSpc>
              <a:spcBef>
                <a:spcPts val="400"/>
              </a:spcBef>
              <a:spcAft>
                <a:spcPts val="300"/>
              </a:spcAft>
              <a:buClr>
                <a:srgbClr val="C3260C"/>
              </a:buClr>
              <a:buSzPct val="129996"/>
              <a:buFont typeface="Georgia"/>
              <a:buChar char="*"/>
              <a:defRPr sz="2000" b="0" i="0" u="none" strike="noStrike" cap="none">
                <a:solidFill>
                  <a:srgbClr val="3F3F3F"/>
                </a:solidFill>
                <a:latin typeface="Trebuchet MS"/>
                <a:ea typeface="Trebuchet MS"/>
                <a:cs typeface="Trebuchet MS"/>
                <a:sym typeface="Trebuchet MS"/>
              </a:defRPr>
            </a:lvl9pPr>
          </a:lstStyle>
          <a:p>
            <a:endParaRPr/>
          </a:p>
        </p:txBody>
      </p:sp>
      <p:sp>
        <p:nvSpPr>
          <p:cNvPr id="69" name="Shape 69"/>
          <p:cNvSpPr txBox="1">
            <a:spLocks noGrp="1"/>
          </p:cNvSpPr>
          <p:nvPr>
            <p:ph type="body" idx="2"/>
          </p:nvPr>
        </p:nvSpPr>
        <p:spPr>
          <a:xfrm>
            <a:off x="1075765" y="2623350"/>
            <a:ext cx="3388658" cy="1604639"/>
          </a:xfrm>
          <a:prstGeom prst="rect">
            <a:avLst/>
          </a:prstGeom>
          <a:noFill/>
          <a:ln>
            <a:noFill/>
          </a:ln>
        </p:spPr>
        <p:txBody>
          <a:bodyPr lIns="91425" tIns="91425" rIns="91425" bIns="91425" anchor="t" anchorCtr="0"/>
          <a:lstStyle>
            <a:lvl1pPr marL="0" marR="0" lvl="0" indent="0" algn="l" rtl="0">
              <a:lnSpc>
                <a:spcPct val="100000"/>
              </a:lnSpc>
              <a:spcBef>
                <a:spcPts val="280"/>
              </a:spcBef>
              <a:spcAft>
                <a:spcPts val="300"/>
              </a:spcAft>
              <a:buClr>
                <a:srgbClr val="C3260C"/>
              </a:buClr>
              <a:buFont typeface="Georgia"/>
              <a:buNone/>
              <a:defRPr sz="1400" b="0" i="0" u="none" strike="noStrike" cap="none">
                <a:solidFill>
                  <a:srgbClr val="3F3F3F"/>
                </a:solidFill>
                <a:latin typeface="Trebuchet MS"/>
                <a:ea typeface="Trebuchet MS"/>
                <a:cs typeface="Trebuchet MS"/>
                <a:sym typeface="Trebuchet MS"/>
              </a:defRPr>
            </a:lvl1pPr>
            <a:lvl2pPr marL="457200" marR="0" lvl="1" indent="0" algn="l" rtl="0">
              <a:lnSpc>
                <a:spcPct val="100000"/>
              </a:lnSpc>
              <a:spcBef>
                <a:spcPts val="240"/>
              </a:spcBef>
              <a:spcAft>
                <a:spcPts val="300"/>
              </a:spcAft>
              <a:buClr>
                <a:srgbClr val="C3260C"/>
              </a:buClr>
              <a:buFont typeface="Georgia"/>
              <a:buNone/>
              <a:defRPr sz="1200" b="0" i="0" u="none" strike="noStrike" cap="none">
                <a:solidFill>
                  <a:srgbClr val="3F3F3F"/>
                </a:solidFill>
                <a:latin typeface="Trebuchet MS"/>
                <a:ea typeface="Trebuchet MS"/>
                <a:cs typeface="Trebuchet MS"/>
                <a:sym typeface="Trebuchet MS"/>
              </a:defRPr>
            </a:lvl2pPr>
            <a:lvl3pPr marL="914400" marR="0" lvl="2" indent="0" algn="l" rtl="0">
              <a:lnSpc>
                <a:spcPct val="100000"/>
              </a:lnSpc>
              <a:spcBef>
                <a:spcPts val="200"/>
              </a:spcBef>
              <a:spcAft>
                <a:spcPts val="300"/>
              </a:spcAft>
              <a:buClr>
                <a:srgbClr val="C3260C"/>
              </a:buClr>
              <a:buFont typeface="Georgia"/>
              <a:buNone/>
              <a:defRPr sz="1000" b="0" i="0" u="none" strike="noStrike" cap="none">
                <a:solidFill>
                  <a:srgbClr val="3F3F3F"/>
                </a:solidFill>
                <a:latin typeface="Trebuchet MS"/>
                <a:ea typeface="Trebuchet MS"/>
                <a:cs typeface="Trebuchet MS"/>
                <a:sym typeface="Trebuchet MS"/>
              </a:defRPr>
            </a:lvl3pPr>
            <a:lvl4pPr marL="1371600" marR="0" lvl="3" indent="0" algn="l" rtl="0">
              <a:lnSpc>
                <a:spcPct val="100000"/>
              </a:lnSpc>
              <a:spcBef>
                <a:spcPts val="180"/>
              </a:spcBef>
              <a:spcAft>
                <a:spcPts val="300"/>
              </a:spcAft>
              <a:buClr>
                <a:srgbClr val="C3260C"/>
              </a:buClr>
              <a:buFont typeface="Georgia"/>
              <a:buNone/>
              <a:defRPr sz="900" b="0" i="0" u="none" strike="noStrike" cap="none">
                <a:solidFill>
                  <a:srgbClr val="3F3F3F"/>
                </a:solidFill>
                <a:latin typeface="Trebuchet MS"/>
                <a:ea typeface="Trebuchet MS"/>
                <a:cs typeface="Trebuchet MS"/>
                <a:sym typeface="Trebuchet MS"/>
              </a:defRPr>
            </a:lvl4pPr>
            <a:lvl5pPr marL="1828800" marR="0" lvl="4" indent="0" algn="l" rtl="0">
              <a:lnSpc>
                <a:spcPct val="100000"/>
              </a:lnSpc>
              <a:spcBef>
                <a:spcPts val="180"/>
              </a:spcBef>
              <a:spcAft>
                <a:spcPts val="300"/>
              </a:spcAft>
              <a:buClr>
                <a:srgbClr val="C3260C"/>
              </a:buClr>
              <a:buFont typeface="Georgia"/>
              <a:buNone/>
              <a:defRPr sz="900" b="0" i="0" u="none" strike="noStrike" cap="none">
                <a:solidFill>
                  <a:srgbClr val="3F3F3F"/>
                </a:solidFill>
                <a:latin typeface="Trebuchet MS"/>
                <a:ea typeface="Trebuchet MS"/>
                <a:cs typeface="Trebuchet MS"/>
                <a:sym typeface="Trebuchet MS"/>
              </a:defRPr>
            </a:lvl5pPr>
            <a:lvl6pPr marL="2286000" marR="0" lvl="5" indent="0" algn="l" rtl="0">
              <a:lnSpc>
                <a:spcPct val="100000"/>
              </a:lnSpc>
              <a:spcBef>
                <a:spcPts val="180"/>
              </a:spcBef>
              <a:spcAft>
                <a:spcPts val="300"/>
              </a:spcAft>
              <a:buClr>
                <a:srgbClr val="C3260C"/>
              </a:buClr>
              <a:buFont typeface="Georgia"/>
              <a:buNone/>
              <a:defRPr sz="900" b="0" i="0" u="none" strike="noStrike" cap="none">
                <a:solidFill>
                  <a:srgbClr val="3F3F3F"/>
                </a:solidFill>
                <a:latin typeface="Trebuchet MS"/>
                <a:ea typeface="Trebuchet MS"/>
                <a:cs typeface="Trebuchet MS"/>
                <a:sym typeface="Trebuchet MS"/>
              </a:defRPr>
            </a:lvl6pPr>
            <a:lvl7pPr marL="2743200" marR="0" lvl="6" indent="0" algn="l" rtl="0">
              <a:lnSpc>
                <a:spcPct val="100000"/>
              </a:lnSpc>
              <a:spcBef>
                <a:spcPts val="180"/>
              </a:spcBef>
              <a:spcAft>
                <a:spcPts val="300"/>
              </a:spcAft>
              <a:buClr>
                <a:srgbClr val="C3260C"/>
              </a:buClr>
              <a:buFont typeface="Georgia"/>
              <a:buNone/>
              <a:defRPr sz="900" b="0" i="0" u="none" strike="noStrike" cap="none">
                <a:solidFill>
                  <a:srgbClr val="3F3F3F"/>
                </a:solidFill>
                <a:latin typeface="Trebuchet MS"/>
                <a:ea typeface="Trebuchet MS"/>
                <a:cs typeface="Trebuchet MS"/>
                <a:sym typeface="Trebuchet MS"/>
              </a:defRPr>
            </a:lvl7pPr>
            <a:lvl8pPr marL="3200400" marR="0" lvl="7" indent="0" algn="l" rtl="0">
              <a:lnSpc>
                <a:spcPct val="100000"/>
              </a:lnSpc>
              <a:spcBef>
                <a:spcPts val="180"/>
              </a:spcBef>
              <a:spcAft>
                <a:spcPts val="300"/>
              </a:spcAft>
              <a:buClr>
                <a:srgbClr val="C3260C"/>
              </a:buClr>
              <a:buFont typeface="Georgia"/>
              <a:buNone/>
              <a:defRPr sz="900" b="0" i="0" u="none" strike="noStrike" cap="none">
                <a:solidFill>
                  <a:srgbClr val="3F3F3F"/>
                </a:solidFill>
                <a:latin typeface="Trebuchet MS"/>
                <a:ea typeface="Trebuchet MS"/>
                <a:cs typeface="Trebuchet MS"/>
                <a:sym typeface="Trebuchet MS"/>
              </a:defRPr>
            </a:lvl8pPr>
            <a:lvl9pPr marL="3657600" marR="0" lvl="8" indent="0" algn="l" rtl="0">
              <a:lnSpc>
                <a:spcPct val="100000"/>
              </a:lnSpc>
              <a:spcBef>
                <a:spcPts val="180"/>
              </a:spcBef>
              <a:spcAft>
                <a:spcPts val="300"/>
              </a:spcAft>
              <a:buClr>
                <a:srgbClr val="C3260C"/>
              </a:buClr>
              <a:buFont typeface="Georgia"/>
              <a:buNone/>
              <a:defRPr sz="900" b="0" i="0" u="none" strike="noStrike" cap="none">
                <a:solidFill>
                  <a:srgbClr val="3F3F3F"/>
                </a:solidFill>
                <a:latin typeface="Trebuchet MS"/>
                <a:ea typeface="Trebuchet MS"/>
                <a:cs typeface="Trebuchet MS"/>
                <a:sym typeface="Trebuchet MS"/>
              </a:defRPr>
            </a:lvl9pPr>
          </a:lstStyle>
          <a:p>
            <a:endParaRPr/>
          </a:p>
        </p:txBody>
      </p:sp>
      <p:sp>
        <p:nvSpPr>
          <p:cNvPr id="70" name="Shape 70"/>
          <p:cNvSpPr txBox="1">
            <a:spLocks noGrp="1"/>
          </p:cNvSpPr>
          <p:nvPr>
            <p:ph type="dt" idx="10"/>
          </p:nvPr>
        </p:nvSpPr>
        <p:spPr>
          <a:xfrm>
            <a:off x="6172200" y="4629150"/>
            <a:ext cx="2514599" cy="273842"/>
          </a:xfrm>
          <a:prstGeom prst="rect">
            <a:avLst/>
          </a:prstGeom>
          <a:noFill/>
          <a:ln>
            <a:noFill/>
          </a:ln>
        </p:spPr>
        <p:txBody>
          <a:bodyPr lIns="91425" tIns="91425" rIns="91425" bIns="91425" anchor="ctr" anchorCtr="0"/>
          <a:lstStyle>
            <a:lvl1pPr marL="0" marR="0" lvl="0" indent="0" algn="r" rtl="0">
              <a:lnSpc>
                <a:spcPct val="100000"/>
              </a:lnSpc>
              <a:spcBef>
                <a:spcPts val="0"/>
              </a:spcBef>
              <a:spcAft>
                <a:spcPts val="0"/>
              </a:spcAft>
              <a:buClr>
                <a:srgbClr val="7F7F7F"/>
              </a:buClr>
              <a:buFont typeface="Arial"/>
              <a:buNone/>
              <a:defRPr sz="1100" b="1" i="0" u="none" strike="noStrike" cap="none">
                <a:solidFill>
                  <a:srgbClr val="7F7F7F"/>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71" name="Shape 71"/>
          <p:cNvSpPr txBox="1">
            <a:spLocks noGrp="1"/>
          </p:cNvSpPr>
          <p:nvPr>
            <p:ph type="ftr" idx="11"/>
          </p:nvPr>
        </p:nvSpPr>
        <p:spPr>
          <a:xfrm>
            <a:off x="457200" y="4629150"/>
            <a:ext cx="3352799" cy="273842"/>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rgbClr val="7F7F7F"/>
              </a:buClr>
              <a:buFont typeface="Arial"/>
              <a:buNone/>
              <a:defRPr sz="1100" b="1" i="0" u="none" strike="noStrike" cap="none">
                <a:solidFill>
                  <a:srgbClr val="7F7F7F"/>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72" name="Shape 72"/>
          <p:cNvSpPr txBox="1">
            <a:spLocks noGrp="1"/>
          </p:cNvSpPr>
          <p:nvPr>
            <p:ph type="sldNum" idx="12"/>
          </p:nvPr>
        </p:nvSpPr>
        <p:spPr>
          <a:xfrm>
            <a:off x="3810000" y="4629150"/>
            <a:ext cx="1828800" cy="273842"/>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chemeClr val="dk2"/>
              </a:buClr>
              <a:buSzPct val="25000"/>
              <a:buFont typeface="Arial"/>
              <a:buNone/>
            </a:pPr>
            <a:fld id="{00000000-1234-1234-1234-123412341234}" type="slidenum">
              <a:rPr lang="en" sz="1000" b="1" i="0" u="none" strike="noStrike" cap="none">
                <a:solidFill>
                  <a:schemeClr val="dk2"/>
                </a:solidFill>
                <a:latin typeface="Arial"/>
                <a:ea typeface="Arial"/>
                <a:cs typeface="Arial"/>
                <a:sym typeface="Arial"/>
              </a:rPr>
              <a:t>‹#›</a:t>
            </a:fld>
            <a:endParaRPr lang="en" sz="1000" b="1" i="0" u="none" strike="noStrike" cap="none">
              <a:solidFill>
                <a:schemeClr val="dk2"/>
              </a:solidFill>
              <a:latin typeface="Arial"/>
              <a:ea typeface="Arial"/>
              <a:cs typeface="Arial"/>
              <a:sym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73"/>
        <p:cNvGrpSpPr/>
        <p:nvPr/>
      </p:nvGrpSpPr>
      <p:grpSpPr>
        <a:xfrm>
          <a:off x="0" y="0"/>
          <a:ext cx="0" cy="0"/>
          <a:chOff x="0" y="0"/>
          <a:chExt cx="0" cy="0"/>
        </a:xfrm>
      </p:grpSpPr>
      <p:sp>
        <p:nvSpPr>
          <p:cNvPr id="74" name="Shape 74"/>
          <p:cNvSpPr/>
          <p:nvPr/>
        </p:nvSpPr>
        <p:spPr>
          <a:xfrm>
            <a:off x="0" y="2900190"/>
            <a:ext cx="9144000" cy="2243310"/>
          </a:xfrm>
          <a:prstGeom prst="rect">
            <a:avLst/>
          </a:prstGeom>
          <a:gradFill>
            <a:gsLst>
              <a:gs pos="0">
                <a:srgbClr val="FFFFFF">
                  <a:alpha val="90196"/>
                </a:srgbClr>
              </a:gs>
              <a:gs pos="37000">
                <a:srgbClr val="FFFFFF">
                  <a:alpha val="75294"/>
                </a:srgbClr>
              </a:gs>
              <a:gs pos="100000">
                <a:srgbClr val="B4DCFA">
                  <a:alpha val="80000"/>
                </a:srgbClr>
              </a:gs>
            </a:gsLst>
            <a:path path="circle">
              <a:fillToRect l="50000" t="50000" r="50000" b="50000"/>
            </a:path>
            <a:tileRect/>
          </a:grad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400" b="0" i="0" u="none" strike="noStrike" cap="none">
              <a:solidFill>
                <a:schemeClr val="lt1"/>
              </a:solidFill>
              <a:latin typeface="Arial"/>
              <a:ea typeface="Arial"/>
              <a:cs typeface="Arial"/>
              <a:sym typeface="Arial"/>
            </a:endParaRPr>
          </a:p>
        </p:txBody>
      </p:sp>
      <p:sp>
        <p:nvSpPr>
          <p:cNvPr id="75" name="Shape 75"/>
          <p:cNvSpPr/>
          <p:nvPr/>
        </p:nvSpPr>
        <p:spPr>
          <a:xfrm>
            <a:off x="0" y="0"/>
            <a:ext cx="9144000" cy="2900188"/>
          </a:xfrm>
          <a:prstGeom prst="rect">
            <a:avLst/>
          </a:prstGeom>
          <a:gradFill>
            <a:gsLst>
              <a:gs pos="0">
                <a:srgbClr val="FFFFFF">
                  <a:alpha val="88235"/>
                </a:srgbClr>
              </a:gs>
              <a:gs pos="48000">
                <a:srgbClr val="FFFFFF">
                  <a:alpha val="61176"/>
                </a:srgbClr>
              </a:gs>
              <a:gs pos="100000">
                <a:srgbClr val="B4DCFA">
                  <a:alpha val="80000"/>
                </a:srgbClr>
              </a:gs>
            </a:gsLst>
            <a:path path="circle">
              <a:fillToRect l="50000" t="50000" r="50000" b="50000"/>
            </a:path>
            <a:tileRect/>
          </a:grad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400" b="0" i="0" u="none" strike="noStrike" cap="none">
              <a:solidFill>
                <a:schemeClr val="lt1"/>
              </a:solidFill>
              <a:latin typeface="Arial"/>
              <a:ea typeface="Arial"/>
              <a:cs typeface="Arial"/>
              <a:sym typeface="Arial"/>
            </a:endParaRPr>
          </a:p>
        </p:txBody>
      </p:sp>
      <p:sp>
        <p:nvSpPr>
          <p:cNvPr id="76" name="Shape 76"/>
          <p:cNvSpPr/>
          <p:nvPr/>
        </p:nvSpPr>
        <p:spPr>
          <a:xfrm>
            <a:off x="0" y="1989233"/>
            <a:ext cx="9144000" cy="1714500"/>
          </a:xfrm>
          <a:prstGeom prst="rect">
            <a:avLst/>
          </a:prstGeom>
          <a:gradFill>
            <a:gsLst>
              <a:gs pos="0">
                <a:srgbClr val="FFFFFF">
                  <a:alpha val="0"/>
                </a:srgbClr>
              </a:gs>
              <a:gs pos="29000">
                <a:srgbClr val="FFFFFF">
                  <a:alpha val="28235"/>
                </a:srgbClr>
              </a:gs>
              <a:gs pos="45000">
                <a:srgbClr val="B4DCFA">
                  <a:alpha val="40000"/>
                </a:srgbClr>
              </a:gs>
              <a:gs pos="55000">
                <a:srgbClr val="FFFFFF">
                  <a:alpha val="24313"/>
                </a:srgbClr>
              </a:gs>
              <a:gs pos="65000">
                <a:srgbClr val="B4DCFA">
                  <a:alpha val="60000"/>
                </a:srgbClr>
              </a:gs>
              <a:gs pos="100000">
                <a:srgbClr val="FFFFFF">
                  <a:alpha val="0"/>
                </a:srgbClr>
              </a:gs>
            </a:gsLst>
            <a:lin ang="5400000" scaled="0"/>
          </a:grad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400" b="0" i="0" u="none" strike="noStrike" cap="none">
              <a:solidFill>
                <a:schemeClr val="lt1"/>
              </a:solidFill>
              <a:latin typeface="Arial"/>
              <a:ea typeface="Arial"/>
              <a:cs typeface="Arial"/>
              <a:sym typeface="Arial"/>
            </a:endParaRPr>
          </a:p>
        </p:txBody>
      </p:sp>
      <p:sp>
        <p:nvSpPr>
          <p:cNvPr id="77" name="Shape 77"/>
          <p:cNvSpPr/>
          <p:nvPr/>
        </p:nvSpPr>
        <p:spPr>
          <a:xfrm>
            <a:off x="0" y="1200150"/>
            <a:ext cx="9144000" cy="3829050"/>
          </a:xfrm>
          <a:prstGeom prst="ellipse">
            <a:avLst/>
          </a:prstGeom>
          <a:gradFill>
            <a:gsLst>
              <a:gs pos="0">
                <a:schemeClr val="lt1"/>
              </a:gs>
              <a:gs pos="54000">
                <a:srgbClr val="FFFFFF">
                  <a:alpha val="0"/>
                </a:srgbClr>
              </a:gs>
              <a:gs pos="100000">
                <a:srgbClr val="FFFFFF">
                  <a:alpha val="0"/>
                </a:srgbClr>
              </a:gs>
            </a:gsLst>
            <a:path path="circle">
              <a:fillToRect l="50000" t="50000" r="50000" b="50000"/>
            </a:path>
            <a:tileRect/>
          </a:grad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400" b="0" i="0" u="none" strike="noStrike" cap="none">
              <a:solidFill>
                <a:schemeClr val="lt1"/>
              </a:solidFill>
              <a:latin typeface="Arial"/>
              <a:ea typeface="Arial"/>
              <a:cs typeface="Arial"/>
              <a:sym typeface="Arial"/>
            </a:endParaRPr>
          </a:p>
        </p:txBody>
      </p:sp>
      <p:sp>
        <p:nvSpPr>
          <p:cNvPr id="78" name="Shape 78"/>
          <p:cNvSpPr>
            <a:spLocks noGrp="1"/>
          </p:cNvSpPr>
          <p:nvPr>
            <p:ph type="pic" idx="2"/>
          </p:nvPr>
        </p:nvSpPr>
        <p:spPr>
          <a:xfrm>
            <a:off x="4475175" y="857250"/>
            <a:ext cx="4114800" cy="2345853"/>
          </a:xfrm>
          <a:prstGeom prst="roundRect">
            <a:avLst>
              <a:gd name="adj" fmla="val 4230"/>
            </a:avLst>
          </a:prstGeom>
          <a:solidFill>
            <a:srgbClr val="8BC9F7"/>
          </a:solidFill>
          <a:ln>
            <a:noFill/>
          </a:ln>
          <a:effectLst>
            <a:reflection stA="23000" endA="300" endPos="28000" sy="-100000" algn="bl" rotWithShape="0"/>
          </a:effectLst>
        </p:spPr>
        <p:txBody>
          <a:bodyPr lIns="91425" tIns="91425" rIns="91425" bIns="91425" anchor="t" anchorCtr="0"/>
          <a:lstStyle>
            <a:lvl1pPr marL="0" marR="0" lvl="0" indent="0" algn="ctr" rtl="0">
              <a:lnSpc>
                <a:spcPct val="100000"/>
              </a:lnSpc>
              <a:spcBef>
                <a:spcPts val="400"/>
              </a:spcBef>
              <a:spcAft>
                <a:spcPts val="300"/>
              </a:spcAft>
              <a:buClr>
                <a:srgbClr val="C3260C"/>
              </a:buClr>
              <a:buFont typeface="Georgia"/>
              <a:buNone/>
              <a:defRPr sz="2000" b="0" i="0" u="none" strike="noStrike" cap="none">
                <a:solidFill>
                  <a:srgbClr val="3F3F3F"/>
                </a:solidFill>
                <a:latin typeface="Trebuchet MS"/>
                <a:ea typeface="Trebuchet MS"/>
                <a:cs typeface="Trebuchet MS"/>
                <a:sym typeface="Trebuchet MS"/>
              </a:defRPr>
            </a:lvl1pPr>
            <a:lvl2pPr marL="457200" marR="0" lvl="1" indent="0" algn="l" rtl="0">
              <a:lnSpc>
                <a:spcPct val="100000"/>
              </a:lnSpc>
              <a:spcBef>
                <a:spcPts val="560"/>
              </a:spcBef>
              <a:spcAft>
                <a:spcPts val="300"/>
              </a:spcAft>
              <a:buClr>
                <a:srgbClr val="C3260C"/>
              </a:buClr>
              <a:buFont typeface="Georgia"/>
              <a:buNone/>
              <a:defRPr sz="2800" b="0" i="0" u="none" strike="noStrike" cap="none">
                <a:solidFill>
                  <a:srgbClr val="3F3F3F"/>
                </a:solidFill>
                <a:latin typeface="Trebuchet MS"/>
                <a:ea typeface="Trebuchet MS"/>
                <a:cs typeface="Trebuchet MS"/>
                <a:sym typeface="Trebuchet MS"/>
              </a:defRPr>
            </a:lvl2pPr>
            <a:lvl3pPr marL="914400" marR="0" lvl="2" indent="0" algn="l" rtl="0">
              <a:lnSpc>
                <a:spcPct val="100000"/>
              </a:lnSpc>
              <a:spcBef>
                <a:spcPts val="480"/>
              </a:spcBef>
              <a:spcAft>
                <a:spcPts val="300"/>
              </a:spcAft>
              <a:buClr>
                <a:srgbClr val="C3260C"/>
              </a:buClr>
              <a:buFont typeface="Georgia"/>
              <a:buNone/>
              <a:defRPr sz="2400" b="0" i="0" u="none" strike="noStrike" cap="none">
                <a:solidFill>
                  <a:srgbClr val="3F3F3F"/>
                </a:solidFill>
                <a:latin typeface="Trebuchet MS"/>
                <a:ea typeface="Trebuchet MS"/>
                <a:cs typeface="Trebuchet MS"/>
                <a:sym typeface="Trebuchet MS"/>
              </a:defRPr>
            </a:lvl3pPr>
            <a:lvl4pPr marL="1371600" marR="0" lvl="3" indent="0" algn="l" rtl="0">
              <a:lnSpc>
                <a:spcPct val="100000"/>
              </a:lnSpc>
              <a:spcBef>
                <a:spcPts val="400"/>
              </a:spcBef>
              <a:spcAft>
                <a:spcPts val="300"/>
              </a:spcAft>
              <a:buClr>
                <a:srgbClr val="C3260C"/>
              </a:buClr>
              <a:buFont typeface="Georgia"/>
              <a:buNone/>
              <a:defRPr sz="2000" b="0" i="0" u="none" strike="noStrike" cap="none">
                <a:solidFill>
                  <a:srgbClr val="3F3F3F"/>
                </a:solidFill>
                <a:latin typeface="Trebuchet MS"/>
                <a:ea typeface="Trebuchet MS"/>
                <a:cs typeface="Trebuchet MS"/>
                <a:sym typeface="Trebuchet MS"/>
              </a:defRPr>
            </a:lvl4pPr>
            <a:lvl5pPr marL="1828800" marR="0" lvl="4" indent="0" algn="l" rtl="0">
              <a:lnSpc>
                <a:spcPct val="100000"/>
              </a:lnSpc>
              <a:spcBef>
                <a:spcPts val="400"/>
              </a:spcBef>
              <a:spcAft>
                <a:spcPts val="300"/>
              </a:spcAft>
              <a:buClr>
                <a:srgbClr val="C3260C"/>
              </a:buClr>
              <a:buFont typeface="Georgia"/>
              <a:buNone/>
              <a:defRPr sz="2000" b="0" i="0" u="none" strike="noStrike" cap="none">
                <a:solidFill>
                  <a:srgbClr val="3F3F3F"/>
                </a:solidFill>
                <a:latin typeface="Trebuchet MS"/>
                <a:ea typeface="Trebuchet MS"/>
                <a:cs typeface="Trebuchet MS"/>
                <a:sym typeface="Trebuchet MS"/>
              </a:defRPr>
            </a:lvl5pPr>
            <a:lvl6pPr marL="2286000" marR="0" lvl="5" indent="0" algn="l" rtl="0">
              <a:lnSpc>
                <a:spcPct val="100000"/>
              </a:lnSpc>
              <a:spcBef>
                <a:spcPts val="400"/>
              </a:spcBef>
              <a:spcAft>
                <a:spcPts val="300"/>
              </a:spcAft>
              <a:buClr>
                <a:srgbClr val="C3260C"/>
              </a:buClr>
              <a:buFont typeface="Georgia"/>
              <a:buNone/>
              <a:defRPr sz="2000" b="0" i="0" u="none" strike="noStrike" cap="none">
                <a:solidFill>
                  <a:srgbClr val="3F3F3F"/>
                </a:solidFill>
                <a:latin typeface="Trebuchet MS"/>
                <a:ea typeface="Trebuchet MS"/>
                <a:cs typeface="Trebuchet MS"/>
                <a:sym typeface="Trebuchet MS"/>
              </a:defRPr>
            </a:lvl6pPr>
            <a:lvl7pPr marL="2743200" marR="0" lvl="6" indent="0" algn="l" rtl="0">
              <a:lnSpc>
                <a:spcPct val="100000"/>
              </a:lnSpc>
              <a:spcBef>
                <a:spcPts val="400"/>
              </a:spcBef>
              <a:spcAft>
                <a:spcPts val="300"/>
              </a:spcAft>
              <a:buClr>
                <a:srgbClr val="C3260C"/>
              </a:buClr>
              <a:buFont typeface="Georgia"/>
              <a:buNone/>
              <a:defRPr sz="2000" b="0" i="0" u="none" strike="noStrike" cap="none">
                <a:solidFill>
                  <a:srgbClr val="3F3F3F"/>
                </a:solidFill>
                <a:latin typeface="Trebuchet MS"/>
                <a:ea typeface="Trebuchet MS"/>
                <a:cs typeface="Trebuchet MS"/>
                <a:sym typeface="Trebuchet MS"/>
              </a:defRPr>
            </a:lvl7pPr>
            <a:lvl8pPr marL="3200400" marR="0" lvl="7" indent="0" algn="l" rtl="0">
              <a:lnSpc>
                <a:spcPct val="100000"/>
              </a:lnSpc>
              <a:spcBef>
                <a:spcPts val="400"/>
              </a:spcBef>
              <a:spcAft>
                <a:spcPts val="300"/>
              </a:spcAft>
              <a:buClr>
                <a:srgbClr val="C3260C"/>
              </a:buClr>
              <a:buFont typeface="Georgia"/>
              <a:buNone/>
              <a:defRPr sz="2000" b="0" i="0" u="none" strike="noStrike" cap="none">
                <a:solidFill>
                  <a:srgbClr val="3F3F3F"/>
                </a:solidFill>
                <a:latin typeface="Trebuchet MS"/>
                <a:ea typeface="Trebuchet MS"/>
                <a:cs typeface="Trebuchet MS"/>
                <a:sym typeface="Trebuchet MS"/>
              </a:defRPr>
            </a:lvl8pPr>
            <a:lvl9pPr marL="3657600" marR="0" lvl="8" indent="0" algn="l" rtl="0">
              <a:lnSpc>
                <a:spcPct val="100000"/>
              </a:lnSpc>
              <a:spcBef>
                <a:spcPts val="400"/>
              </a:spcBef>
              <a:spcAft>
                <a:spcPts val="300"/>
              </a:spcAft>
              <a:buClr>
                <a:srgbClr val="C3260C"/>
              </a:buClr>
              <a:buFont typeface="Georgia"/>
              <a:buNone/>
              <a:defRPr sz="2000" b="0" i="0" u="none" strike="noStrike" cap="none">
                <a:solidFill>
                  <a:srgbClr val="3F3F3F"/>
                </a:solidFill>
                <a:latin typeface="Trebuchet MS"/>
                <a:ea typeface="Trebuchet MS"/>
                <a:cs typeface="Trebuchet MS"/>
                <a:sym typeface="Trebuchet MS"/>
              </a:defRPr>
            </a:lvl9pPr>
          </a:lstStyle>
          <a:p>
            <a:endParaRPr/>
          </a:p>
        </p:txBody>
      </p:sp>
      <p:sp>
        <p:nvSpPr>
          <p:cNvPr id="79" name="Shape 79"/>
          <p:cNvSpPr txBox="1">
            <a:spLocks noGrp="1"/>
          </p:cNvSpPr>
          <p:nvPr>
            <p:ph type="body" idx="1"/>
          </p:nvPr>
        </p:nvSpPr>
        <p:spPr>
          <a:xfrm>
            <a:off x="877887" y="757864"/>
            <a:ext cx="3694113" cy="1622264"/>
          </a:xfrm>
          <a:prstGeom prst="rect">
            <a:avLst/>
          </a:prstGeom>
          <a:noFill/>
          <a:ln>
            <a:noFill/>
          </a:ln>
        </p:spPr>
        <p:txBody>
          <a:bodyPr lIns="91425" tIns="91425" rIns="91425" bIns="91425" anchor="b" anchorCtr="0"/>
          <a:lstStyle>
            <a:lvl1pPr marL="182880" marR="0" lvl="0" indent="457199" algn="l" rtl="0">
              <a:lnSpc>
                <a:spcPct val="100000"/>
              </a:lnSpc>
              <a:spcBef>
                <a:spcPts val="320"/>
              </a:spcBef>
              <a:spcAft>
                <a:spcPts val="300"/>
              </a:spcAft>
              <a:buClr>
                <a:srgbClr val="C3260C"/>
              </a:buClr>
              <a:buSzPct val="129999"/>
              <a:buFont typeface="Georgia"/>
              <a:buChar char="*"/>
              <a:defRPr sz="1600" b="0" i="0" u="none" strike="noStrike" cap="none">
                <a:solidFill>
                  <a:srgbClr val="3F3F3F"/>
                </a:solidFill>
                <a:latin typeface="Trebuchet MS"/>
                <a:ea typeface="Trebuchet MS"/>
                <a:cs typeface="Trebuchet MS"/>
                <a:sym typeface="Trebuchet MS"/>
              </a:defRPr>
            </a:lvl1pPr>
            <a:lvl2pPr marL="457200" marR="0" lvl="1" indent="0" algn="l" rtl="0">
              <a:lnSpc>
                <a:spcPct val="100000"/>
              </a:lnSpc>
              <a:spcBef>
                <a:spcPts val="240"/>
              </a:spcBef>
              <a:spcAft>
                <a:spcPts val="300"/>
              </a:spcAft>
              <a:buClr>
                <a:srgbClr val="C3260C"/>
              </a:buClr>
              <a:buFont typeface="Georgia"/>
              <a:buNone/>
              <a:defRPr sz="1200" b="0" i="0" u="none" strike="noStrike" cap="none">
                <a:solidFill>
                  <a:srgbClr val="3F3F3F"/>
                </a:solidFill>
                <a:latin typeface="Trebuchet MS"/>
                <a:ea typeface="Trebuchet MS"/>
                <a:cs typeface="Trebuchet MS"/>
                <a:sym typeface="Trebuchet MS"/>
              </a:defRPr>
            </a:lvl2pPr>
            <a:lvl3pPr marL="914400" marR="0" lvl="2" indent="0" algn="l" rtl="0">
              <a:lnSpc>
                <a:spcPct val="100000"/>
              </a:lnSpc>
              <a:spcBef>
                <a:spcPts val="200"/>
              </a:spcBef>
              <a:spcAft>
                <a:spcPts val="300"/>
              </a:spcAft>
              <a:buClr>
                <a:srgbClr val="C3260C"/>
              </a:buClr>
              <a:buFont typeface="Georgia"/>
              <a:buNone/>
              <a:defRPr sz="1000" b="0" i="0" u="none" strike="noStrike" cap="none">
                <a:solidFill>
                  <a:srgbClr val="3F3F3F"/>
                </a:solidFill>
                <a:latin typeface="Trebuchet MS"/>
                <a:ea typeface="Trebuchet MS"/>
                <a:cs typeface="Trebuchet MS"/>
                <a:sym typeface="Trebuchet MS"/>
              </a:defRPr>
            </a:lvl3pPr>
            <a:lvl4pPr marL="1371600" marR="0" lvl="3" indent="0" algn="l" rtl="0">
              <a:lnSpc>
                <a:spcPct val="100000"/>
              </a:lnSpc>
              <a:spcBef>
                <a:spcPts val="180"/>
              </a:spcBef>
              <a:spcAft>
                <a:spcPts val="300"/>
              </a:spcAft>
              <a:buClr>
                <a:srgbClr val="C3260C"/>
              </a:buClr>
              <a:buFont typeface="Georgia"/>
              <a:buNone/>
              <a:defRPr sz="900" b="0" i="0" u="none" strike="noStrike" cap="none">
                <a:solidFill>
                  <a:srgbClr val="3F3F3F"/>
                </a:solidFill>
                <a:latin typeface="Trebuchet MS"/>
                <a:ea typeface="Trebuchet MS"/>
                <a:cs typeface="Trebuchet MS"/>
                <a:sym typeface="Trebuchet MS"/>
              </a:defRPr>
            </a:lvl4pPr>
            <a:lvl5pPr marL="1828800" marR="0" lvl="4" indent="0" algn="l" rtl="0">
              <a:lnSpc>
                <a:spcPct val="100000"/>
              </a:lnSpc>
              <a:spcBef>
                <a:spcPts val="180"/>
              </a:spcBef>
              <a:spcAft>
                <a:spcPts val="300"/>
              </a:spcAft>
              <a:buClr>
                <a:srgbClr val="C3260C"/>
              </a:buClr>
              <a:buFont typeface="Georgia"/>
              <a:buNone/>
              <a:defRPr sz="900" b="0" i="0" u="none" strike="noStrike" cap="none">
                <a:solidFill>
                  <a:srgbClr val="3F3F3F"/>
                </a:solidFill>
                <a:latin typeface="Trebuchet MS"/>
                <a:ea typeface="Trebuchet MS"/>
                <a:cs typeface="Trebuchet MS"/>
                <a:sym typeface="Trebuchet MS"/>
              </a:defRPr>
            </a:lvl5pPr>
            <a:lvl6pPr marL="2286000" marR="0" lvl="5" indent="0" algn="l" rtl="0">
              <a:lnSpc>
                <a:spcPct val="100000"/>
              </a:lnSpc>
              <a:spcBef>
                <a:spcPts val="180"/>
              </a:spcBef>
              <a:spcAft>
                <a:spcPts val="300"/>
              </a:spcAft>
              <a:buClr>
                <a:srgbClr val="C3260C"/>
              </a:buClr>
              <a:buFont typeface="Georgia"/>
              <a:buNone/>
              <a:defRPr sz="900" b="0" i="0" u="none" strike="noStrike" cap="none">
                <a:solidFill>
                  <a:srgbClr val="3F3F3F"/>
                </a:solidFill>
                <a:latin typeface="Trebuchet MS"/>
                <a:ea typeface="Trebuchet MS"/>
                <a:cs typeface="Trebuchet MS"/>
                <a:sym typeface="Trebuchet MS"/>
              </a:defRPr>
            </a:lvl6pPr>
            <a:lvl7pPr marL="2743200" marR="0" lvl="6" indent="0" algn="l" rtl="0">
              <a:lnSpc>
                <a:spcPct val="100000"/>
              </a:lnSpc>
              <a:spcBef>
                <a:spcPts val="180"/>
              </a:spcBef>
              <a:spcAft>
                <a:spcPts val="300"/>
              </a:spcAft>
              <a:buClr>
                <a:srgbClr val="C3260C"/>
              </a:buClr>
              <a:buFont typeface="Georgia"/>
              <a:buNone/>
              <a:defRPr sz="900" b="0" i="0" u="none" strike="noStrike" cap="none">
                <a:solidFill>
                  <a:srgbClr val="3F3F3F"/>
                </a:solidFill>
                <a:latin typeface="Trebuchet MS"/>
                <a:ea typeface="Trebuchet MS"/>
                <a:cs typeface="Trebuchet MS"/>
                <a:sym typeface="Trebuchet MS"/>
              </a:defRPr>
            </a:lvl7pPr>
            <a:lvl8pPr marL="3200400" marR="0" lvl="7" indent="0" algn="l" rtl="0">
              <a:lnSpc>
                <a:spcPct val="100000"/>
              </a:lnSpc>
              <a:spcBef>
                <a:spcPts val="180"/>
              </a:spcBef>
              <a:spcAft>
                <a:spcPts val="300"/>
              </a:spcAft>
              <a:buClr>
                <a:srgbClr val="C3260C"/>
              </a:buClr>
              <a:buFont typeface="Georgia"/>
              <a:buNone/>
              <a:defRPr sz="900" b="0" i="0" u="none" strike="noStrike" cap="none">
                <a:solidFill>
                  <a:srgbClr val="3F3F3F"/>
                </a:solidFill>
                <a:latin typeface="Trebuchet MS"/>
                <a:ea typeface="Trebuchet MS"/>
                <a:cs typeface="Trebuchet MS"/>
                <a:sym typeface="Trebuchet MS"/>
              </a:defRPr>
            </a:lvl8pPr>
            <a:lvl9pPr marL="3657600" marR="0" lvl="8" indent="0" algn="l" rtl="0">
              <a:lnSpc>
                <a:spcPct val="100000"/>
              </a:lnSpc>
              <a:spcBef>
                <a:spcPts val="180"/>
              </a:spcBef>
              <a:spcAft>
                <a:spcPts val="300"/>
              </a:spcAft>
              <a:buClr>
                <a:srgbClr val="C3260C"/>
              </a:buClr>
              <a:buFont typeface="Georgia"/>
              <a:buNone/>
              <a:defRPr sz="900" b="0" i="0" u="none" strike="noStrike" cap="none">
                <a:solidFill>
                  <a:srgbClr val="3F3F3F"/>
                </a:solidFill>
                <a:latin typeface="Trebuchet MS"/>
                <a:ea typeface="Trebuchet MS"/>
                <a:cs typeface="Trebuchet MS"/>
                <a:sym typeface="Trebuchet MS"/>
              </a:defRPr>
            </a:lvl9pPr>
          </a:lstStyle>
          <a:p>
            <a:endParaRPr/>
          </a:p>
        </p:txBody>
      </p:sp>
      <p:sp>
        <p:nvSpPr>
          <p:cNvPr id="80" name="Shape 80"/>
          <p:cNvSpPr txBox="1">
            <a:spLocks noGrp="1"/>
          </p:cNvSpPr>
          <p:nvPr>
            <p:ph type="dt" idx="10"/>
          </p:nvPr>
        </p:nvSpPr>
        <p:spPr>
          <a:xfrm>
            <a:off x="6172200" y="4629150"/>
            <a:ext cx="2514599" cy="273842"/>
          </a:xfrm>
          <a:prstGeom prst="rect">
            <a:avLst/>
          </a:prstGeom>
          <a:noFill/>
          <a:ln>
            <a:noFill/>
          </a:ln>
        </p:spPr>
        <p:txBody>
          <a:bodyPr lIns="91425" tIns="91425" rIns="91425" bIns="91425" anchor="ctr" anchorCtr="0"/>
          <a:lstStyle>
            <a:lvl1pPr marL="0" marR="0" lvl="0" indent="0" algn="r" rtl="0">
              <a:lnSpc>
                <a:spcPct val="100000"/>
              </a:lnSpc>
              <a:spcBef>
                <a:spcPts val="0"/>
              </a:spcBef>
              <a:spcAft>
                <a:spcPts val="0"/>
              </a:spcAft>
              <a:buClr>
                <a:srgbClr val="7F7F7F"/>
              </a:buClr>
              <a:buFont typeface="Arial"/>
              <a:buNone/>
              <a:defRPr sz="1100" b="1" i="0" u="none" strike="noStrike" cap="none">
                <a:solidFill>
                  <a:srgbClr val="7F7F7F"/>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81" name="Shape 81"/>
          <p:cNvSpPr txBox="1">
            <a:spLocks noGrp="1"/>
          </p:cNvSpPr>
          <p:nvPr>
            <p:ph type="ftr" idx="11"/>
          </p:nvPr>
        </p:nvSpPr>
        <p:spPr>
          <a:xfrm>
            <a:off x="457200" y="4629150"/>
            <a:ext cx="3352799" cy="273842"/>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rgbClr val="7F7F7F"/>
              </a:buClr>
              <a:buFont typeface="Arial"/>
              <a:buNone/>
              <a:defRPr sz="1100" b="1" i="0" u="none" strike="noStrike" cap="none">
                <a:solidFill>
                  <a:srgbClr val="7F7F7F"/>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82" name="Shape 82"/>
          <p:cNvSpPr txBox="1">
            <a:spLocks noGrp="1"/>
          </p:cNvSpPr>
          <p:nvPr>
            <p:ph type="sldNum" idx="12"/>
          </p:nvPr>
        </p:nvSpPr>
        <p:spPr>
          <a:xfrm>
            <a:off x="3810000" y="4629150"/>
            <a:ext cx="1828800" cy="273842"/>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chemeClr val="dk2"/>
              </a:buClr>
              <a:buSzPct val="25000"/>
              <a:buFont typeface="Arial"/>
              <a:buNone/>
            </a:pPr>
            <a:fld id="{00000000-1234-1234-1234-123412341234}" type="slidenum">
              <a:rPr lang="en" sz="1000" b="1" i="0" u="none" strike="noStrike" cap="none">
                <a:solidFill>
                  <a:schemeClr val="dk2"/>
                </a:solidFill>
                <a:latin typeface="Arial"/>
                <a:ea typeface="Arial"/>
                <a:cs typeface="Arial"/>
                <a:sym typeface="Arial"/>
              </a:rPr>
              <a:t>‹#›</a:t>
            </a:fld>
            <a:endParaRPr lang="en" sz="1000" b="1" i="0" u="none" strike="noStrike" cap="none">
              <a:solidFill>
                <a:schemeClr val="dk2"/>
              </a:solidFill>
              <a:latin typeface="Arial"/>
              <a:ea typeface="Arial"/>
              <a:cs typeface="Arial"/>
              <a:sym typeface="Arial"/>
            </a:endParaRPr>
          </a:p>
        </p:txBody>
      </p:sp>
      <p:sp>
        <p:nvSpPr>
          <p:cNvPr id="83" name="Shape 83"/>
          <p:cNvSpPr txBox="1">
            <a:spLocks noGrp="1"/>
          </p:cNvSpPr>
          <p:nvPr>
            <p:ph type="title"/>
          </p:nvPr>
        </p:nvSpPr>
        <p:spPr>
          <a:xfrm>
            <a:off x="727268" y="3348316"/>
            <a:ext cx="6383538" cy="857250"/>
          </a:xfrm>
          <a:prstGeom prst="rect">
            <a:avLst/>
          </a:prstGeom>
          <a:noFill/>
          <a:ln>
            <a:noFill/>
          </a:ln>
        </p:spPr>
        <p:txBody>
          <a:bodyPr lIns="91425" tIns="91425" rIns="91425" bIns="91425" anchor="b" anchorCtr="0"/>
          <a:lstStyle>
            <a:lvl1pPr marL="320040" marR="0" lvl="0" indent="1527048" algn="l" rtl="0">
              <a:lnSpc>
                <a:spcPct val="100000"/>
              </a:lnSpc>
              <a:spcBef>
                <a:spcPts val="0"/>
              </a:spcBef>
              <a:spcAft>
                <a:spcPts val="0"/>
              </a:spcAft>
              <a:buClr>
                <a:srgbClr val="C3260C"/>
              </a:buClr>
              <a:buSzPct val="128000"/>
              <a:buFont typeface="Georgia"/>
              <a:buChar char="*"/>
              <a:defRPr sz="4600" b="1" i="0" u="none" strike="noStrike" cap="none">
                <a:solidFill>
                  <a:schemeClr val="dk1"/>
                </a:solidFill>
                <a:latin typeface="Trebuchet MS"/>
                <a:ea typeface="Trebuchet MS"/>
                <a:cs typeface="Trebuchet MS"/>
                <a:sym typeface="Trebuchet MS"/>
              </a:defRPr>
            </a:lvl1pPr>
            <a:lvl2pPr marL="0" marR="0" lvl="1" indent="0" algn="l" rtl="0">
              <a:spcBef>
                <a:spcPts val="0"/>
              </a:spcBef>
              <a:buClr>
                <a:schemeClr val="dk2"/>
              </a:buClr>
              <a:buFont typeface="Arial"/>
              <a:buNone/>
              <a:defRPr sz="1800" b="0" i="0" u="none" strike="noStrike" cap="none">
                <a:solidFill>
                  <a:schemeClr val="dk2"/>
                </a:solidFill>
              </a:defRPr>
            </a:lvl2pPr>
            <a:lvl3pPr marL="0" marR="0" lvl="2" indent="0" algn="l" rtl="0">
              <a:spcBef>
                <a:spcPts val="0"/>
              </a:spcBef>
              <a:buClr>
                <a:schemeClr val="dk2"/>
              </a:buClr>
              <a:buFont typeface="Arial"/>
              <a:buNone/>
              <a:defRPr sz="1800" b="0" i="0" u="none" strike="noStrike" cap="none">
                <a:solidFill>
                  <a:schemeClr val="dk2"/>
                </a:solidFill>
              </a:defRPr>
            </a:lvl3pPr>
            <a:lvl4pPr marL="0" marR="0" lvl="3" indent="0" algn="l" rtl="0">
              <a:spcBef>
                <a:spcPts val="0"/>
              </a:spcBef>
              <a:buClr>
                <a:schemeClr val="dk2"/>
              </a:buClr>
              <a:buFont typeface="Arial"/>
              <a:buNone/>
              <a:defRPr sz="1800" b="0" i="0" u="none" strike="noStrike" cap="none">
                <a:solidFill>
                  <a:schemeClr val="dk2"/>
                </a:solidFill>
              </a:defRPr>
            </a:lvl4pPr>
            <a:lvl5pPr marL="0" marR="0" lvl="4" indent="0" algn="l" rtl="0">
              <a:spcBef>
                <a:spcPts val="0"/>
              </a:spcBef>
              <a:buClr>
                <a:schemeClr val="dk2"/>
              </a:buClr>
              <a:buFont typeface="Arial"/>
              <a:buNone/>
              <a:defRPr sz="1800" b="0" i="0" u="none" strike="noStrike" cap="none">
                <a:solidFill>
                  <a:schemeClr val="dk2"/>
                </a:solidFill>
              </a:defRPr>
            </a:lvl5pPr>
            <a:lvl6pPr marL="0" marR="0" lvl="5" indent="0" algn="l" rtl="0">
              <a:spcBef>
                <a:spcPts val="0"/>
              </a:spcBef>
              <a:buClr>
                <a:schemeClr val="dk2"/>
              </a:buClr>
              <a:buFont typeface="Arial"/>
              <a:buNone/>
              <a:defRPr sz="1800" b="0" i="0" u="none" strike="noStrike" cap="none">
                <a:solidFill>
                  <a:schemeClr val="dk2"/>
                </a:solidFill>
              </a:defRPr>
            </a:lvl6pPr>
            <a:lvl7pPr marL="0" marR="0" lvl="6" indent="0" algn="l" rtl="0">
              <a:spcBef>
                <a:spcPts val="0"/>
              </a:spcBef>
              <a:buClr>
                <a:schemeClr val="dk2"/>
              </a:buClr>
              <a:buFont typeface="Arial"/>
              <a:buNone/>
              <a:defRPr sz="1800" b="0" i="0" u="none" strike="noStrike" cap="none">
                <a:solidFill>
                  <a:schemeClr val="dk2"/>
                </a:solidFill>
              </a:defRPr>
            </a:lvl7pPr>
            <a:lvl8pPr marL="0" marR="0" lvl="7" indent="0" algn="l" rtl="0">
              <a:spcBef>
                <a:spcPts val="0"/>
              </a:spcBef>
              <a:buClr>
                <a:schemeClr val="dk2"/>
              </a:buClr>
              <a:buFont typeface="Arial"/>
              <a:buNone/>
              <a:defRPr sz="1800" b="0" i="0" u="none" strike="noStrike" cap="none">
                <a:solidFill>
                  <a:schemeClr val="dk2"/>
                </a:solidFill>
              </a:defRPr>
            </a:lvl8pPr>
            <a:lvl9pPr marL="0" marR="0" lvl="8" indent="0" algn="l" rtl="0">
              <a:spcBef>
                <a:spcPts val="0"/>
              </a:spcBef>
              <a:buClr>
                <a:schemeClr val="dk2"/>
              </a:buClr>
              <a:buFont typeface="Arial"/>
              <a:buNone/>
              <a:defRPr sz="1800" b="0" i="0" u="none" strike="noStrike" cap="none">
                <a:solidFill>
                  <a:schemeClr val="dk2"/>
                </a:solidFill>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99D4FE"/>
            </a:gs>
            <a:gs pos="60000">
              <a:srgbClr val="FFFFFF"/>
            </a:gs>
            <a:gs pos="100000">
              <a:srgbClr val="54BDFF"/>
            </a:gs>
          </a:gsLst>
          <a:path path="circle">
            <a:fillToRect l="50000" t="50000" r="50000" b="50000"/>
          </a:path>
          <a:tileRect/>
        </a:gradFill>
        <a:effectLst/>
      </p:bgPr>
    </p:bg>
    <p:spTree>
      <p:nvGrpSpPr>
        <p:cNvPr id="1" name="Shape 5"/>
        <p:cNvGrpSpPr/>
        <p:nvPr/>
      </p:nvGrpSpPr>
      <p:grpSpPr>
        <a:xfrm>
          <a:off x="0" y="0"/>
          <a:ext cx="0" cy="0"/>
          <a:chOff x="0" y="0"/>
          <a:chExt cx="0" cy="0"/>
        </a:xfrm>
      </p:grpSpPr>
      <p:sp>
        <p:nvSpPr>
          <p:cNvPr id="6" name="Shape 6"/>
          <p:cNvSpPr/>
          <p:nvPr/>
        </p:nvSpPr>
        <p:spPr>
          <a:xfrm>
            <a:off x="0" y="3829050"/>
            <a:ext cx="9144000" cy="1314447"/>
          </a:xfrm>
          <a:prstGeom prst="rect">
            <a:avLst/>
          </a:prstGeom>
          <a:gradFill>
            <a:gsLst>
              <a:gs pos="0">
                <a:srgbClr val="FFFFFF">
                  <a:alpha val="89411"/>
                </a:srgbClr>
              </a:gs>
              <a:gs pos="37000">
                <a:srgbClr val="FFFFFF">
                  <a:alpha val="74117"/>
                </a:srgbClr>
              </a:gs>
              <a:gs pos="100000">
                <a:srgbClr val="B4DCFA">
                  <a:alpha val="77254"/>
                </a:srgbClr>
              </a:gs>
            </a:gsLst>
            <a:path path="circle">
              <a:fillToRect l="50000" t="50000" r="50000" b="50000"/>
            </a:path>
            <a:tileRect/>
          </a:grad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400" b="0" i="0" u="none" strike="noStrike" cap="none">
              <a:solidFill>
                <a:schemeClr val="lt1"/>
              </a:solidFill>
              <a:latin typeface="Arial"/>
              <a:ea typeface="Arial"/>
              <a:cs typeface="Arial"/>
              <a:sym typeface="Arial"/>
            </a:endParaRPr>
          </a:p>
        </p:txBody>
      </p:sp>
      <p:sp>
        <p:nvSpPr>
          <p:cNvPr id="7" name="Shape 7"/>
          <p:cNvSpPr/>
          <p:nvPr/>
        </p:nvSpPr>
        <p:spPr>
          <a:xfrm>
            <a:off x="0" y="0"/>
            <a:ext cx="9144000" cy="3829050"/>
          </a:xfrm>
          <a:prstGeom prst="rect">
            <a:avLst/>
          </a:prstGeom>
          <a:gradFill>
            <a:gsLst>
              <a:gs pos="0">
                <a:srgbClr val="FFFFFF">
                  <a:alpha val="87058"/>
                </a:srgbClr>
              </a:gs>
              <a:gs pos="48000">
                <a:srgbClr val="FFFFFF">
                  <a:alpha val="60392"/>
                </a:srgbClr>
              </a:gs>
              <a:gs pos="100000">
                <a:srgbClr val="B4DCFA">
                  <a:alpha val="77254"/>
                </a:srgbClr>
              </a:gs>
            </a:gsLst>
            <a:path path="circle">
              <a:fillToRect l="50000" t="50000" r="50000" b="50000"/>
            </a:path>
            <a:tileRect/>
          </a:grad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400" b="0" i="0" u="none" strike="noStrike" cap="none">
              <a:solidFill>
                <a:schemeClr val="lt1"/>
              </a:solidFill>
              <a:latin typeface="Arial"/>
              <a:ea typeface="Arial"/>
              <a:cs typeface="Arial"/>
              <a:sym typeface="Arial"/>
            </a:endParaRPr>
          </a:p>
        </p:txBody>
      </p:sp>
      <p:sp>
        <p:nvSpPr>
          <p:cNvPr id="8" name="Shape 8"/>
          <p:cNvSpPr/>
          <p:nvPr/>
        </p:nvSpPr>
        <p:spPr>
          <a:xfrm>
            <a:off x="0" y="2826225"/>
            <a:ext cx="9144000" cy="1714500"/>
          </a:xfrm>
          <a:prstGeom prst="rect">
            <a:avLst/>
          </a:prstGeom>
          <a:gradFill>
            <a:gsLst>
              <a:gs pos="0">
                <a:srgbClr val="FFFFFF">
                  <a:alpha val="0"/>
                </a:srgbClr>
              </a:gs>
              <a:gs pos="29000">
                <a:srgbClr val="FFFFFF">
                  <a:alpha val="28235"/>
                </a:srgbClr>
              </a:gs>
              <a:gs pos="45000">
                <a:srgbClr val="B4DCFA">
                  <a:alpha val="40000"/>
                </a:srgbClr>
              </a:gs>
              <a:gs pos="55000">
                <a:srgbClr val="FFFFFF">
                  <a:alpha val="24313"/>
                </a:srgbClr>
              </a:gs>
              <a:gs pos="65000">
                <a:srgbClr val="B4DCFA">
                  <a:alpha val="60000"/>
                </a:srgbClr>
              </a:gs>
              <a:gs pos="100000">
                <a:srgbClr val="FFFFFF">
                  <a:alpha val="0"/>
                </a:srgbClr>
              </a:gs>
            </a:gsLst>
            <a:lin ang="5400000" scaled="0"/>
          </a:grad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400" b="0" i="0" u="none" strike="noStrike" cap="none">
              <a:solidFill>
                <a:schemeClr val="lt1"/>
              </a:solidFill>
              <a:latin typeface="Arial"/>
              <a:ea typeface="Arial"/>
              <a:cs typeface="Arial"/>
              <a:sym typeface="Arial"/>
            </a:endParaRPr>
          </a:p>
        </p:txBody>
      </p:sp>
      <p:sp>
        <p:nvSpPr>
          <p:cNvPr id="9" name="Shape 9"/>
          <p:cNvSpPr/>
          <p:nvPr/>
        </p:nvSpPr>
        <p:spPr>
          <a:xfrm>
            <a:off x="0" y="1200150"/>
            <a:ext cx="9144000" cy="3829050"/>
          </a:xfrm>
          <a:prstGeom prst="ellipse">
            <a:avLst/>
          </a:prstGeom>
          <a:gradFill>
            <a:gsLst>
              <a:gs pos="0">
                <a:schemeClr val="lt1"/>
              </a:gs>
              <a:gs pos="56000">
                <a:srgbClr val="FFFFFF">
                  <a:alpha val="0"/>
                </a:srgbClr>
              </a:gs>
              <a:gs pos="100000">
                <a:srgbClr val="FFFFFF">
                  <a:alpha val="0"/>
                </a:srgbClr>
              </a:gs>
            </a:gsLst>
            <a:path path="circle">
              <a:fillToRect l="50000" t="50000" r="50000" b="50000"/>
            </a:path>
            <a:tileRect/>
          </a:grad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400" b="0" i="0" u="none" strike="noStrike" cap="none">
              <a:solidFill>
                <a:schemeClr val="lt1"/>
              </a:solidFill>
              <a:latin typeface="Arial"/>
              <a:ea typeface="Arial"/>
              <a:cs typeface="Arial"/>
              <a:sym typeface="Arial"/>
            </a:endParaRPr>
          </a:p>
        </p:txBody>
      </p:sp>
      <p:sp>
        <p:nvSpPr>
          <p:cNvPr id="10" name="Shape 10"/>
          <p:cNvSpPr txBox="1">
            <a:spLocks noGrp="1"/>
          </p:cNvSpPr>
          <p:nvPr>
            <p:ph type="title"/>
          </p:nvPr>
        </p:nvSpPr>
        <p:spPr>
          <a:xfrm>
            <a:off x="1793290" y="3279126"/>
            <a:ext cx="6512510" cy="857250"/>
          </a:xfrm>
          <a:prstGeom prst="rect">
            <a:avLst/>
          </a:prstGeom>
          <a:noFill/>
          <a:ln>
            <a:noFill/>
          </a:ln>
        </p:spPr>
        <p:txBody>
          <a:bodyPr lIns="91425" tIns="91425" rIns="91425" bIns="91425" anchor="t" anchorCtr="0"/>
          <a:lstStyle>
            <a:lvl1pPr marL="320040" marR="0" lvl="0" indent="1527048" algn="r" rtl="0">
              <a:lnSpc>
                <a:spcPct val="100000"/>
              </a:lnSpc>
              <a:spcBef>
                <a:spcPts val="0"/>
              </a:spcBef>
              <a:spcAft>
                <a:spcPts val="0"/>
              </a:spcAft>
              <a:buClr>
                <a:srgbClr val="C3260C"/>
              </a:buClr>
              <a:buSzPct val="128000"/>
              <a:buFont typeface="Georgia"/>
              <a:buChar char="*"/>
              <a:defRPr sz="4600" b="1" i="0" u="none" strike="noStrike" cap="none">
                <a:solidFill>
                  <a:schemeClr val="dk1"/>
                </a:solidFill>
                <a:latin typeface="Trebuchet MS"/>
                <a:ea typeface="Trebuchet MS"/>
                <a:cs typeface="Trebuchet MS"/>
                <a:sym typeface="Trebuchet MS"/>
              </a:defRPr>
            </a:lvl1pPr>
            <a:lvl2pPr marL="0" marR="0" lvl="1" indent="0" algn="l" rtl="0">
              <a:spcBef>
                <a:spcPts val="0"/>
              </a:spcBef>
              <a:buClr>
                <a:schemeClr val="dk2"/>
              </a:buClr>
              <a:buFont typeface="Arial"/>
              <a:buNone/>
              <a:defRPr sz="1800" b="0" i="0" u="none" strike="noStrike" cap="none">
                <a:solidFill>
                  <a:schemeClr val="dk2"/>
                </a:solidFill>
              </a:defRPr>
            </a:lvl2pPr>
            <a:lvl3pPr marL="0" marR="0" lvl="2" indent="0" algn="l" rtl="0">
              <a:spcBef>
                <a:spcPts val="0"/>
              </a:spcBef>
              <a:buClr>
                <a:schemeClr val="dk2"/>
              </a:buClr>
              <a:buFont typeface="Arial"/>
              <a:buNone/>
              <a:defRPr sz="1800" b="0" i="0" u="none" strike="noStrike" cap="none">
                <a:solidFill>
                  <a:schemeClr val="dk2"/>
                </a:solidFill>
              </a:defRPr>
            </a:lvl3pPr>
            <a:lvl4pPr marL="0" marR="0" lvl="3" indent="0" algn="l" rtl="0">
              <a:spcBef>
                <a:spcPts val="0"/>
              </a:spcBef>
              <a:buClr>
                <a:schemeClr val="dk2"/>
              </a:buClr>
              <a:buFont typeface="Arial"/>
              <a:buNone/>
              <a:defRPr sz="1800" b="0" i="0" u="none" strike="noStrike" cap="none">
                <a:solidFill>
                  <a:schemeClr val="dk2"/>
                </a:solidFill>
              </a:defRPr>
            </a:lvl4pPr>
            <a:lvl5pPr marL="0" marR="0" lvl="4" indent="0" algn="l" rtl="0">
              <a:spcBef>
                <a:spcPts val="0"/>
              </a:spcBef>
              <a:buClr>
                <a:schemeClr val="dk2"/>
              </a:buClr>
              <a:buFont typeface="Arial"/>
              <a:buNone/>
              <a:defRPr sz="1800" b="0" i="0" u="none" strike="noStrike" cap="none">
                <a:solidFill>
                  <a:schemeClr val="dk2"/>
                </a:solidFill>
              </a:defRPr>
            </a:lvl5pPr>
            <a:lvl6pPr marL="0" marR="0" lvl="5" indent="0" algn="l" rtl="0">
              <a:spcBef>
                <a:spcPts val="0"/>
              </a:spcBef>
              <a:buClr>
                <a:schemeClr val="dk2"/>
              </a:buClr>
              <a:buFont typeface="Arial"/>
              <a:buNone/>
              <a:defRPr sz="1800" b="0" i="0" u="none" strike="noStrike" cap="none">
                <a:solidFill>
                  <a:schemeClr val="dk2"/>
                </a:solidFill>
              </a:defRPr>
            </a:lvl6pPr>
            <a:lvl7pPr marL="0" marR="0" lvl="6" indent="0" algn="l" rtl="0">
              <a:spcBef>
                <a:spcPts val="0"/>
              </a:spcBef>
              <a:buClr>
                <a:schemeClr val="dk2"/>
              </a:buClr>
              <a:buFont typeface="Arial"/>
              <a:buNone/>
              <a:defRPr sz="1800" b="0" i="0" u="none" strike="noStrike" cap="none">
                <a:solidFill>
                  <a:schemeClr val="dk2"/>
                </a:solidFill>
              </a:defRPr>
            </a:lvl7pPr>
            <a:lvl8pPr marL="0" marR="0" lvl="7" indent="0" algn="l" rtl="0">
              <a:spcBef>
                <a:spcPts val="0"/>
              </a:spcBef>
              <a:buClr>
                <a:schemeClr val="dk2"/>
              </a:buClr>
              <a:buFont typeface="Arial"/>
              <a:buNone/>
              <a:defRPr sz="1800" b="0" i="0" u="none" strike="noStrike" cap="none">
                <a:solidFill>
                  <a:schemeClr val="dk2"/>
                </a:solidFill>
              </a:defRPr>
            </a:lvl8pPr>
            <a:lvl9pPr marL="0" marR="0" lvl="8" indent="0" algn="l" rtl="0">
              <a:spcBef>
                <a:spcPts val="0"/>
              </a:spcBef>
              <a:buClr>
                <a:schemeClr val="dk2"/>
              </a:buClr>
              <a:buFont typeface="Arial"/>
              <a:buNone/>
              <a:defRPr sz="1800" b="0" i="0" u="none" strike="noStrike" cap="none">
                <a:solidFill>
                  <a:schemeClr val="dk2"/>
                </a:solidFill>
              </a:defRPr>
            </a:lvl9pPr>
          </a:lstStyle>
          <a:p>
            <a:endParaRPr/>
          </a:p>
        </p:txBody>
      </p:sp>
      <p:sp>
        <p:nvSpPr>
          <p:cNvPr id="11" name="Shape 11"/>
          <p:cNvSpPr txBox="1">
            <a:spLocks noGrp="1"/>
          </p:cNvSpPr>
          <p:nvPr>
            <p:ph type="body" idx="1"/>
          </p:nvPr>
        </p:nvSpPr>
        <p:spPr>
          <a:xfrm>
            <a:off x="1143000" y="549195"/>
            <a:ext cx="6400799" cy="2606040"/>
          </a:xfrm>
          <a:prstGeom prst="rect">
            <a:avLst/>
          </a:prstGeom>
          <a:noFill/>
          <a:ln>
            <a:noFill/>
          </a:ln>
        </p:spPr>
        <p:txBody>
          <a:bodyPr lIns="91425" tIns="91425" rIns="91425" bIns="91425" anchor="t" anchorCtr="0"/>
          <a:lstStyle>
            <a:lvl1pPr marL="228600" marR="0" lvl="0" indent="702310" algn="l" rtl="0">
              <a:lnSpc>
                <a:spcPct val="100000"/>
              </a:lnSpc>
              <a:spcBef>
                <a:spcPts val="440"/>
              </a:spcBef>
              <a:spcAft>
                <a:spcPts val="300"/>
              </a:spcAft>
              <a:buClr>
                <a:srgbClr val="C3260C"/>
              </a:buClr>
              <a:buSzPct val="130000"/>
              <a:buFont typeface="Georgia"/>
              <a:buChar char="*"/>
              <a:defRPr sz="2200" b="0" i="0" u="none" strike="noStrike" cap="none">
                <a:solidFill>
                  <a:srgbClr val="3F3F3F"/>
                </a:solidFill>
                <a:latin typeface="Trebuchet MS"/>
                <a:ea typeface="Trebuchet MS"/>
                <a:cs typeface="Trebuchet MS"/>
                <a:sym typeface="Trebuchet MS"/>
              </a:defRPr>
            </a:lvl1pPr>
            <a:lvl2pPr marL="548640" marR="0" lvl="1" indent="594354" algn="l" rtl="0">
              <a:lnSpc>
                <a:spcPct val="100000"/>
              </a:lnSpc>
              <a:spcBef>
                <a:spcPts val="400"/>
              </a:spcBef>
              <a:spcAft>
                <a:spcPts val="300"/>
              </a:spcAft>
              <a:buClr>
                <a:srgbClr val="C3260C"/>
              </a:buClr>
              <a:buSzPct val="129996"/>
              <a:buFont typeface="Georgia"/>
              <a:buChar char="*"/>
              <a:defRPr sz="2000" b="0" i="0" u="none" strike="noStrike" cap="none">
                <a:solidFill>
                  <a:srgbClr val="3F3F3F"/>
                </a:solidFill>
                <a:latin typeface="Trebuchet MS"/>
                <a:ea typeface="Trebuchet MS"/>
                <a:cs typeface="Trebuchet MS"/>
                <a:sym typeface="Trebuchet MS"/>
              </a:defRPr>
            </a:lvl2pPr>
            <a:lvl3pPr marL="822960" marR="0" lvl="2" indent="519428" algn="l" rtl="0">
              <a:lnSpc>
                <a:spcPct val="100000"/>
              </a:lnSpc>
              <a:spcBef>
                <a:spcPts val="360"/>
              </a:spcBef>
              <a:spcAft>
                <a:spcPts val="300"/>
              </a:spcAft>
              <a:buClr>
                <a:srgbClr val="C3260C"/>
              </a:buClr>
              <a:buSzPct val="129999"/>
              <a:buFont typeface="Georgia"/>
              <a:buChar char="*"/>
              <a:defRPr sz="1800" b="0" i="0" u="none" strike="noStrike" cap="none">
                <a:solidFill>
                  <a:srgbClr val="3F3F3F"/>
                </a:solidFill>
                <a:latin typeface="Trebuchet MS"/>
                <a:ea typeface="Trebuchet MS"/>
                <a:cs typeface="Trebuchet MS"/>
                <a:sym typeface="Trebuchet MS"/>
              </a:defRPr>
            </a:lvl3pPr>
            <a:lvl4pPr marL="1097280" marR="0" lvl="3" indent="457198" algn="l" rtl="0">
              <a:lnSpc>
                <a:spcPct val="100000"/>
              </a:lnSpc>
              <a:spcBef>
                <a:spcPts val="320"/>
              </a:spcBef>
              <a:spcAft>
                <a:spcPts val="300"/>
              </a:spcAft>
              <a:buClr>
                <a:srgbClr val="C3260C"/>
              </a:buClr>
              <a:buSzPct val="129999"/>
              <a:buFont typeface="Georgia"/>
              <a:buChar char="*"/>
              <a:defRPr sz="1600" b="0" i="0" u="none" strike="noStrike" cap="none">
                <a:solidFill>
                  <a:srgbClr val="3F3F3F"/>
                </a:solidFill>
                <a:latin typeface="Trebuchet MS"/>
                <a:ea typeface="Trebuchet MS"/>
                <a:cs typeface="Trebuchet MS"/>
                <a:sym typeface="Trebuchet MS"/>
              </a:defRPr>
            </a:lvl4pPr>
            <a:lvl5pPr marL="1389888" marR="0" lvl="4" indent="389382" algn="l" rtl="0">
              <a:lnSpc>
                <a:spcPct val="100000"/>
              </a:lnSpc>
              <a:spcBef>
                <a:spcPts val="280"/>
              </a:spcBef>
              <a:spcAft>
                <a:spcPts val="300"/>
              </a:spcAft>
              <a:buClr>
                <a:srgbClr val="C3260C"/>
              </a:buClr>
              <a:buSzPct val="130000"/>
              <a:buFont typeface="Georgia"/>
              <a:buChar char="*"/>
              <a:defRPr sz="1400" b="0" i="0" u="none" strike="noStrike" cap="none">
                <a:solidFill>
                  <a:srgbClr val="3F3F3F"/>
                </a:solidFill>
                <a:latin typeface="Trebuchet MS"/>
                <a:ea typeface="Trebuchet MS"/>
                <a:cs typeface="Trebuchet MS"/>
                <a:sym typeface="Trebuchet MS"/>
              </a:defRPr>
            </a:lvl5pPr>
            <a:lvl6pPr marL="1664207" marR="0" lvl="5" indent="381763" algn="l" rtl="0">
              <a:lnSpc>
                <a:spcPct val="100000"/>
              </a:lnSpc>
              <a:spcBef>
                <a:spcPts val="280"/>
              </a:spcBef>
              <a:spcAft>
                <a:spcPts val="300"/>
              </a:spcAft>
              <a:buClr>
                <a:srgbClr val="C3260C"/>
              </a:buClr>
              <a:buSzPct val="130000"/>
              <a:buFont typeface="Georgia"/>
              <a:buChar char="*"/>
              <a:defRPr sz="1400" b="0" i="0" u="none" strike="noStrike" cap="none">
                <a:solidFill>
                  <a:srgbClr val="3F3F3F"/>
                </a:solidFill>
                <a:latin typeface="Trebuchet MS"/>
                <a:ea typeface="Trebuchet MS"/>
                <a:cs typeface="Trebuchet MS"/>
                <a:sym typeface="Trebuchet MS"/>
              </a:defRPr>
            </a:lvl6pPr>
            <a:lvl7pPr marL="1965960" marR="0" lvl="6" indent="384810" algn="l" rtl="0">
              <a:lnSpc>
                <a:spcPct val="100000"/>
              </a:lnSpc>
              <a:spcBef>
                <a:spcPts val="280"/>
              </a:spcBef>
              <a:spcAft>
                <a:spcPts val="300"/>
              </a:spcAft>
              <a:buClr>
                <a:srgbClr val="C3260C"/>
              </a:buClr>
              <a:buSzPct val="130000"/>
              <a:buFont typeface="Georgia"/>
              <a:buChar char="*"/>
              <a:defRPr sz="1400" b="0" i="0" u="none" strike="noStrike" cap="none">
                <a:solidFill>
                  <a:srgbClr val="3F3F3F"/>
                </a:solidFill>
                <a:latin typeface="Trebuchet MS"/>
                <a:ea typeface="Trebuchet MS"/>
                <a:cs typeface="Trebuchet MS"/>
                <a:sym typeface="Trebuchet MS"/>
              </a:defRPr>
            </a:lvl7pPr>
            <a:lvl8pPr marL="2286000" marR="0" lvl="7" indent="382270" algn="l" rtl="0">
              <a:lnSpc>
                <a:spcPct val="100000"/>
              </a:lnSpc>
              <a:spcBef>
                <a:spcPts val="280"/>
              </a:spcBef>
              <a:spcAft>
                <a:spcPts val="300"/>
              </a:spcAft>
              <a:buClr>
                <a:srgbClr val="C3260C"/>
              </a:buClr>
              <a:buSzPct val="130000"/>
              <a:buFont typeface="Georgia"/>
              <a:buChar char="*"/>
              <a:defRPr sz="1400" b="0" i="0" u="none" strike="noStrike" cap="none">
                <a:solidFill>
                  <a:srgbClr val="3F3F3F"/>
                </a:solidFill>
                <a:latin typeface="Trebuchet MS"/>
                <a:ea typeface="Trebuchet MS"/>
                <a:cs typeface="Trebuchet MS"/>
                <a:sym typeface="Trebuchet MS"/>
              </a:defRPr>
            </a:lvl8pPr>
            <a:lvl9pPr marL="2587752" marR="0" lvl="8" indent="385318" algn="l" rtl="0">
              <a:lnSpc>
                <a:spcPct val="100000"/>
              </a:lnSpc>
              <a:spcBef>
                <a:spcPts val="280"/>
              </a:spcBef>
              <a:spcAft>
                <a:spcPts val="300"/>
              </a:spcAft>
              <a:buClr>
                <a:srgbClr val="C3260C"/>
              </a:buClr>
              <a:buSzPct val="130000"/>
              <a:buFont typeface="Georgia"/>
              <a:buChar char="*"/>
              <a:defRPr sz="1400" b="0" i="0" u="none" strike="noStrike" cap="none">
                <a:solidFill>
                  <a:srgbClr val="3F3F3F"/>
                </a:solidFill>
                <a:latin typeface="Trebuchet MS"/>
                <a:ea typeface="Trebuchet MS"/>
                <a:cs typeface="Trebuchet MS"/>
                <a:sym typeface="Trebuchet MS"/>
              </a:defRPr>
            </a:lvl9pPr>
          </a:lstStyle>
          <a:p>
            <a:endParaRPr/>
          </a:p>
        </p:txBody>
      </p:sp>
      <p:sp>
        <p:nvSpPr>
          <p:cNvPr id="12" name="Shape 12"/>
          <p:cNvSpPr txBox="1">
            <a:spLocks noGrp="1"/>
          </p:cNvSpPr>
          <p:nvPr>
            <p:ph type="dt" idx="10"/>
          </p:nvPr>
        </p:nvSpPr>
        <p:spPr>
          <a:xfrm>
            <a:off x="6172200" y="4629150"/>
            <a:ext cx="2514599" cy="273842"/>
          </a:xfrm>
          <a:prstGeom prst="rect">
            <a:avLst/>
          </a:prstGeom>
          <a:noFill/>
          <a:ln>
            <a:noFill/>
          </a:ln>
        </p:spPr>
        <p:txBody>
          <a:bodyPr lIns="91425" tIns="91425" rIns="91425" bIns="91425" anchor="ctr" anchorCtr="0"/>
          <a:lstStyle>
            <a:lvl1pPr marL="0" marR="0" lvl="0" indent="0" algn="r" rtl="0">
              <a:lnSpc>
                <a:spcPct val="100000"/>
              </a:lnSpc>
              <a:spcBef>
                <a:spcPts val="0"/>
              </a:spcBef>
              <a:spcAft>
                <a:spcPts val="0"/>
              </a:spcAft>
              <a:buClr>
                <a:srgbClr val="7F7F7F"/>
              </a:buClr>
              <a:buFont typeface="Arial"/>
              <a:buNone/>
              <a:defRPr sz="1100" b="1" i="0" u="none" strike="noStrike" cap="none">
                <a:solidFill>
                  <a:srgbClr val="7F7F7F"/>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13" name="Shape 13"/>
          <p:cNvSpPr txBox="1">
            <a:spLocks noGrp="1"/>
          </p:cNvSpPr>
          <p:nvPr>
            <p:ph type="ftr" idx="11"/>
          </p:nvPr>
        </p:nvSpPr>
        <p:spPr>
          <a:xfrm>
            <a:off x="457200" y="4629150"/>
            <a:ext cx="3352799" cy="273842"/>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rgbClr val="7F7F7F"/>
              </a:buClr>
              <a:buFont typeface="Arial"/>
              <a:buNone/>
              <a:defRPr sz="1100" b="1" i="0" u="none" strike="noStrike" cap="none">
                <a:solidFill>
                  <a:srgbClr val="7F7F7F"/>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14" name="Shape 14"/>
          <p:cNvSpPr txBox="1">
            <a:spLocks noGrp="1"/>
          </p:cNvSpPr>
          <p:nvPr>
            <p:ph type="sldNum" idx="12"/>
          </p:nvPr>
        </p:nvSpPr>
        <p:spPr>
          <a:xfrm>
            <a:off x="3810000" y="4629150"/>
            <a:ext cx="1828800" cy="273842"/>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chemeClr val="dk2"/>
              </a:buClr>
              <a:buSzPct val="25000"/>
              <a:buFont typeface="Arial"/>
              <a:buNone/>
            </a:pPr>
            <a:fld id="{00000000-1234-1234-1234-123412341234}" type="slidenum">
              <a:rPr lang="en" sz="1000" b="1" i="0" u="none" strike="noStrike" cap="none">
                <a:solidFill>
                  <a:schemeClr val="dk2"/>
                </a:solidFill>
                <a:latin typeface="Arial"/>
                <a:ea typeface="Arial"/>
                <a:cs typeface="Arial"/>
                <a:sym typeface="Arial"/>
              </a:rPr>
              <a:t>‹#›</a:t>
            </a:fld>
            <a:endParaRPr lang="en" sz="1000" b="1" i="0" u="none" strike="noStrike" cap="none">
              <a:solidFill>
                <a:schemeClr val="dk2"/>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hyperlink" Target="http://www.floridakeyclub.org/Dues" TargetMode="External"/><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image" Target="../media/image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image" Target="../media/image4.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 Id="rId3" Type="http://schemas.openxmlformats.org/officeDocument/2006/relationships/image" Target="../media/image5.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 Id="rId3" Type="http://schemas.openxmlformats.org/officeDocument/2006/relationships/image" Target="../media/image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 Id="rId3" Type="http://schemas.openxmlformats.org/officeDocument/2006/relationships/image" Target="../media/image1.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 Id="rId3" Type="http://schemas.openxmlformats.org/officeDocument/2006/relationships/image" Target="../media/image1.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hyperlink" Target="http://www.keyprofits.com/" TargetMode="External"/><Relationship Id="rId5" Type="http://schemas.openxmlformats.org/officeDocument/2006/relationships/hyperlink" Target="http://www.kiwanispeanutday.com/" TargetMode="External"/><Relationship Id="rId1" Type="http://schemas.openxmlformats.org/officeDocument/2006/relationships/slideLayout" Target="../slideLayouts/slideLayout1.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hyperlink" Target="mailto:treasurer@floridakeyclub.org" TargetMode="External"/><Relationship Id="rId5" Type="http://schemas.openxmlformats.org/officeDocument/2006/relationships/hyperlink" Target="http://www.floridakeyclub.org/" TargetMode="External"/><Relationship Id="rId6" Type="http://schemas.openxmlformats.org/officeDocument/2006/relationships/hyperlink" Target="http://www.keyclub.org/" TargetMode="External"/><Relationship Id="rId1" Type="http://schemas.openxmlformats.org/officeDocument/2006/relationships/slideLayout" Target="../slideLayouts/slideLayout1.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 Id="rId3" Type="http://schemas.openxmlformats.org/officeDocument/2006/relationships/image" Target="../media/image1.png"/></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hyperlink" Target="http://www.floridakeyclub.org/FLOF" TargetMode="External"/><Relationship Id="rId1" Type="http://schemas.openxmlformats.org/officeDocument/2006/relationships/slideLayout" Target="../slideLayouts/slideLayout1.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hyperlink" Target="http://www.keyclub.org/service/fund/yof/yofgrant.aspx" TargetMode="External"/><Relationship Id="rId1" Type="http://schemas.openxmlformats.org/officeDocument/2006/relationships/slideLayout" Target="../slideLayouts/slideLayout1.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3.xml"/><Relationship Id="rId3" Type="http://schemas.openxmlformats.org/officeDocument/2006/relationships/image" Target="../media/image1.png"/></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6.png"/><Relationship Id="rId1" Type="http://schemas.openxmlformats.org/officeDocument/2006/relationships/slideLayout" Target="../slideLayouts/slideLayout1.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6.png"/><Relationship Id="rId1" Type="http://schemas.openxmlformats.org/officeDocument/2006/relationships/slideLayout" Target="../slideLayouts/slideLayout1.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7.png"/><Relationship Id="rId5" Type="http://schemas.openxmlformats.org/officeDocument/2006/relationships/image" Target="../media/image8.png"/><Relationship Id="rId6" Type="http://schemas.openxmlformats.org/officeDocument/2006/relationships/hyperlink" Target="mailto:treasurer@floridakeyclub.org" TargetMode="External"/><Relationship Id="rId7" Type="http://schemas.openxmlformats.org/officeDocument/2006/relationships/hyperlink" Target="http://www.floridakeyclub.org/district-board" TargetMode="External"/><Relationship Id="rId8" Type="http://schemas.openxmlformats.org/officeDocument/2006/relationships/hyperlink" Target="http://www.floridakeyclub.org/dues" TargetMode="External"/><Relationship Id="rId1" Type="http://schemas.openxmlformats.org/officeDocument/2006/relationships/slideLayout" Target="../slideLayouts/slideLayout1.xml"/><Relationship Id="rId2" Type="http://schemas.openxmlformats.org/officeDocument/2006/relationships/notesSlide" Target="../notesSlides/notesSlide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Shape 100"/>
          <p:cNvSpPr txBox="1"/>
          <p:nvPr/>
        </p:nvSpPr>
        <p:spPr>
          <a:xfrm>
            <a:off x="224550" y="278025"/>
            <a:ext cx="8832600" cy="1090797"/>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101" name="Shape 101"/>
          <p:cNvSpPr txBox="1"/>
          <p:nvPr/>
        </p:nvSpPr>
        <p:spPr>
          <a:xfrm>
            <a:off x="1454300" y="2031725"/>
            <a:ext cx="1283100" cy="213898"/>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102" name="Shape 102"/>
          <p:cNvSpPr txBox="1"/>
          <p:nvPr/>
        </p:nvSpPr>
        <p:spPr>
          <a:xfrm>
            <a:off x="-533400" y="1809750"/>
            <a:ext cx="7544415" cy="1377555"/>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SzPct val="25000"/>
              <a:buFont typeface="Verdana"/>
              <a:buNone/>
            </a:pPr>
            <a:r>
              <a:rPr lang="en" sz="4800" b="0" i="0" u="none" strike="noStrike" cap="none" dirty="0">
                <a:solidFill>
                  <a:srgbClr val="000000"/>
                </a:solidFill>
                <a:latin typeface="Verdana"/>
                <a:ea typeface="Verdana"/>
                <a:cs typeface="Verdana"/>
                <a:sym typeface="Verdana"/>
              </a:rPr>
              <a:t>       </a:t>
            </a:r>
            <a:r>
              <a:rPr lang="en" sz="6000" b="0" i="0" u="none" strike="noStrike" cap="none" dirty="0">
                <a:solidFill>
                  <a:srgbClr val="000000"/>
                </a:solidFill>
                <a:latin typeface="Verdana"/>
                <a:ea typeface="Verdana"/>
                <a:cs typeface="Verdana"/>
                <a:sym typeface="Verdana"/>
              </a:rPr>
              <a:t>Club Treasurer</a:t>
            </a:r>
          </a:p>
        </p:txBody>
      </p:sp>
      <p:pic>
        <p:nvPicPr>
          <p:cNvPr id="104" name="Shape 104"/>
          <p:cNvPicPr preferRelativeResize="0"/>
          <p:nvPr/>
        </p:nvPicPr>
        <p:blipFill rotWithShape="1">
          <a:blip r:embed="rId3">
            <a:alphaModFix/>
          </a:blip>
          <a:srcRect/>
          <a:stretch/>
        </p:blipFill>
        <p:spPr>
          <a:xfrm>
            <a:off x="0" y="4118375"/>
            <a:ext cx="9144000" cy="1025124"/>
          </a:xfrm>
          <a:prstGeom prst="rect">
            <a:avLst/>
          </a:prstGeom>
          <a:noFill/>
          <a:ln>
            <a:noFill/>
          </a:ln>
        </p:spPr>
      </p:pic>
      <p:pic>
        <p:nvPicPr>
          <p:cNvPr id="2" name="Picture 1"/>
          <p:cNvPicPr>
            <a:picLocks noChangeAspect="1"/>
          </p:cNvPicPr>
          <p:nvPr/>
        </p:nvPicPr>
        <p:blipFill>
          <a:blip r:embed="rId4"/>
          <a:stretch>
            <a:fillRect/>
          </a:stretch>
        </p:blipFill>
        <p:spPr>
          <a:xfrm>
            <a:off x="5653645" y="0"/>
            <a:ext cx="3490355" cy="1080348"/>
          </a:xfrm>
          <a:prstGeom prst="rect">
            <a:avLst/>
          </a:prstGeom>
        </p:spPr>
      </p:pic>
      <p:pic>
        <p:nvPicPr>
          <p:cNvPr id="3" name="Picture 2"/>
          <p:cNvPicPr>
            <a:picLocks noChangeAspect="1"/>
          </p:cNvPicPr>
          <p:nvPr/>
        </p:nvPicPr>
        <p:blipFill>
          <a:blip r:embed="rId5"/>
          <a:stretch>
            <a:fillRect/>
          </a:stretch>
        </p:blipFill>
        <p:spPr>
          <a:xfrm>
            <a:off x="7349183" y="3275220"/>
            <a:ext cx="1662124" cy="1678745"/>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pic>
        <p:nvPicPr>
          <p:cNvPr id="200" name="Shape 200"/>
          <p:cNvPicPr preferRelativeResize="0"/>
          <p:nvPr/>
        </p:nvPicPr>
        <p:blipFill rotWithShape="1">
          <a:blip r:embed="rId3">
            <a:alphaModFix/>
          </a:blip>
          <a:srcRect/>
          <a:stretch/>
        </p:blipFill>
        <p:spPr>
          <a:xfrm>
            <a:off x="0" y="4118375"/>
            <a:ext cx="9144000" cy="1025124"/>
          </a:xfrm>
          <a:prstGeom prst="rect">
            <a:avLst/>
          </a:prstGeom>
          <a:noFill/>
          <a:ln>
            <a:noFill/>
          </a:ln>
        </p:spPr>
      </p:pic>
      <p:sp>
        <p:nvSpPr>
          <p:cNvPr id="201" name="Shape 201"/>
          <p:cNvSpPr txBox="1"/>
          <p:nvPr/>
        </p:nvSpPr>
        <p:spPr>
          <a:xfrm>
            <a:off x="1402029" y="30126"/>
            <a:ext cx="6569927" cy="1038966"/>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SzPct val="25000"/>
              <a:buFont typeface="Arial"/>
              <a:buNone/>
            </a:pPr>
            <a:r>
              <a:rPr lang="en" sz="2800" b="1" i="0" u="none" strike="noStrike" cap="none">
                <a:solidFill>
                  <a:srgbClr val="000000"/>
                </a:solidFill>
                <a:latin typeface="Arial"/>
                <a:ea typeface="Arial"/>
                <a:cs typeface="Arial"/>
                <a:sym typeface="Arial"/>
              </a:rPr>
              <a:t>Using the Membership Update Center</a:t>
            </a:r>
          </a:p>
          <a:p>
            <a:pPr marL="0" marR="0" lvl="0" indent="0" algn="l" rtl="0">
              <a:lnSpc>
                <a:spcPct val="100000"/>
              </a:lnSpc>
              <a:spcBef>
                <a:spcPts val="0"/>
              </a:spcBef>
              <a:spcAft>
                <a:spcPts val="0"/>
              </a:spcAft>
              <a:buClr>
                <a:srgbClr val="000000"/>
              </a:buClr>
              <a:buSzPct val="25000"/>
              <a:buFont typeface="Arial"/>
              <a:buNone/>
            </a:pPr>
            <a:r>
              <a:rPr lang="en" sz="2800" b="0" i="0" u="none" strike="noStrike" cap="none">
                <a:solidFill>
                  <a:srgbClr val="000000"/>
                </a:solidFill>
                <a:latin typeface="Arial"/>
                <a:ea typeface="Arial"/>
                <a:cs typeface="Arial"/>
                <a:sym typeface="Arial"/>
              </a:rPr>
              <a:t/>
            </a:r>
            <a:br>
              <a:rPr lang="en" sz="2800" b="0" i="0" u="none" strike="noStrike" cap="none">
                <a:solidFill>
                  <a:srgbClr val="000000"/>
                </a:solidFill>
                <a:latin typeface="Arial"/>
                <a:ea typeface="Arial"/>
                <a:cs typeface="Arial"/>
                <a:sym typeface="Arial"/>
              </a:rPr>
            </a:br>
            <a:endParaRPr lang="en" sz="2800" b="0" i="0" u="none" strike="noStrike" cap="none">
              <a:solidFill>
                <a:srgbClr val="000000"/>
              </a:solidFill>
              <a:latin typeface="Arial"/>
              <a:ea typeface="Arial"/>
              <a:cs typeface="Arial"/>
              <a:sym typeface="Arial"/>
            </a:endParaRPr>
          </a:p>
        </p:txBody>
      </p:sp>
      <p:sp>
        <p:nvSpPr>
          <p:cNvPr id="202" name="Shape 202"/>
          <p:cNvSpPr txBox="1"/>
          <p:nvPr/>
        </p:nvSpPr>
        <p:spPr>
          <a:xfrm>
            <a:off x="1454300" y="2031725"/>
            <a:ext cx="1283100" cy="213898"/>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205" name="Shape 205"/>
          <p:cNvSpPr/>
          <p:nvPr/>
        </p:nvSpPr>
        <p:spPr>
          <a:xfrm>
            <a:off x="284343" y="747869"/>
            <a:ext cx="8625074" cy="4009453"/>
          </a:xfrm>
          <a:prstGeom prst="rect">
            <a:avLst/>
          </a:prstGeom>
          <a:noFill/>
          <a:ln>
            <a:noFill/>
          </a:ln>
        </p:spPr>
        <p:txBody>
          <a:bodyPr lIns="91425" tIns="45700" rIns="91425" bIns="45700" anchor="t" anchorCtr="0">
            <a:noAutofit/>
          </a:bodyPr>
          <a:lstStyle/>
          <a:p>
            <a:pPr marL="285750" marR="0" lvl="0" indent="-273050" algn="l" rtl="0">
              <a:lnSpc>
                <a:spcPct val="100000"/>
              </a:lnSpc>
              <a:spcBef>
                <a:spcPts val="0"/>
              </a:spcBef>
              <a:spcAft>
                <a:spcPts val="0"/>
              </a:spcAft>
              <a:buClr>
                <a:srgbClr val="000000"/>
              </a:buClr>
              <a:buSzPct val="100000"/>
              <a:buFont typeface="Verdana"/>
              <a:buChar char="•"/>
            </a:pPr>
            <a:r>
              <a:rPr lang="en" sz="2000" b="0" i="0" u="none" strike="noStrike" cap="none" dirty="0">
                <a:solidFill>
                  <a:srgbClr val="000000"/>
                </a:solidFill>
                <a:latin typeface="Verdana"/>
                <a:ea typeface="Verdana"/>
                <a:cs typeface="Verdana"/>
                <a:sym typeface="Verdana"/>
              </a:rPr>
              <a:t>Opens September 14</a:t>
            </a:r>
            <a:r>
              <a:rPr lang="en" sz="2000" b="0" i="0" u="none" strike="noStrike" cap="none" baseline="30000" dirty="0">
                <a:solidFill>
                  <a:srgbClr val="000000"/>
                </a:solidFill>
                <a:latin typeface="Verdana"/>
                <a:ea typeface="Verdana"/>
                <a:cs typeface="Verdana"/>
                <a:sym typeface="Verdana"/>
              </a:rPr>
              <a:t>th</a:t>
            </a:r>
            <a:r>
              <a:rPr lang="en" sz="2000" b="0" i="0" u="none" strike="noStrike" cap="none" dirty="0">
                <a:solidFill>
                  <a:srgbClr val="000000"/>
                </a:solidFill>
                <a:latin typeface="Verdana"/>
                <a:ea typeface="Verdana"/>
                <a:cs typeface="Verdana"/>
                <a:sym typeface="Verdana"/>
              </a:rPr>
              <a:t>  </a:t>
            </a:r>
          </a:p>
          <a:p>
            <a:pPr marL="285750" marR="0" lvl="0" indent="-285750" algn="l" rtl="0">
              <a:lnSpc>
                <a:spcPct val="100000"/>
              </a:lnSpc>
              <a:spcBef>
                <a:spcPts val="0"/>
              </a:spcBef>
              <a:spcAft>
                <a:spcPts val="0"/>
              </a:spcAft>
              <a:buClr>
                <a:srgbClr val="000000"/>
              </a:buClr>
              <a:buFont typeface="Arial"/>
              <a:buNone/>
            </a:pPr>
            <a:endParaRPr sz="2000" b="0" i="0" u="none" strike="noStrike" cap="none" dirty="0">
              <a:solidFill>
                <a:srgbClr val="000000"/>
              </a:solidFill>
              <a:latin typeface="Verdana"/>
              <a:ea typeface="Verdana"/>
              <a:cs typeface="Verdana"/>
              <a:sym typeface="Verdana"/>
            </a:endParaRPr>
          </a:p>
          <a:p>
            <a:pPr marL="285750" marR="0" lvl="0" indent="-273050" algn="l" rtl="0">
              <a:lnSpc>
                <a:spcPct val="100000"/>
              </a:lnSpc>
              <a:spcBef>
                <a:spcPts val="0"/>
              </a:spcBef>
              <a:spcAft>
                <a:spcPts val="0"/>
              </a:spcAft>
              <a:buClr>
                <a:srgbClr val="000000"/>
              </a:buClr>
              <a:buSzPct val="100000"/>
              <a:buFont typeface="Verdana"/>
              <a:buChar char="•"/>
            </a:pPr>
            <a:r>
              <a:rPr lang="en" sz="2000" b="0" i="0" u="none" strike="noStrike" cap="none" dirty="0">
                <a:solidFill>
                  <a:srgbClr val="000000"/>
                </a:solidFill>
                <a:latin typeface="Verdana"/>
                <a:ea typeface="Verdana"/>
                <a:cs typeface="Verdana"/>
                <a:sym typeface="Verdana"/>
              </a:rPr>
              <a:t>Visit </a:t>
            </a:r>
            <a:r>
              <a:rPr lang="en" sz="2000" b="0" i="0" u="sng" strike="noStrike" cap="none" dirty="0">
                <a:solidFill>
                  <a:schemeClr val="hlink"/>
                </a:solidFill>
                <a:latin typeface="Verdana"/>
                <a:ea typeface="Verdana"/>
                <a:cs typeface="Verdana"/>
                <a:sym typeface="Verdana"/>
                <a:hlinkClick r:id="rId4"/>
              </a:rPr>
              <a:t>www.FloridaKeyClub.org/Dues</a:t>
            </a:r>
          </a:p>
          <a:p>
            <a:pPr marL="285750" marR="0" lvl="0" indent="-285750" algn="l" rtl="0">
              <a:lnSpc>
                <a:spcPct val="100000"/>
              </a:lnSpc>
              <a:spcBef>
                <a:spcPts val="0"/>
              </a:spcBef>
              <a:spcAft>
                <a:spcPts val="0"/>
              </a:spcAft>
              <a:buClr>
                <a:srgbClr val="000000"/>
              </a:buClr>
              <a:buFont typeface="Arial"/>
              <a:buNone/>
            </a:pPr>
            <a:endParaRPr sz="2000" b="0" i="0" u="none" strike="noStrike" cap="none" dirty="0">
              <a:solidFill>
                <a:srgbClr val="000000"/>
              </a:solidFill>
              <a:latin typeface="Verdana"/>
              <a:ea typeface="Verdana"/>
              <a:cs typeface="Verdana"/>
              <a:sym typeface="Verdana"/>
            </a:endParaRPr>
          </a:p>
          <a:p>
            <a:pPr marL="285750" marR="0" lvl="0" indent="-273050" algn="l" rtl="0">
              <a:lnSpc>
                <a:spcPct val="100000"/>
              </a:lnSpc>
              <a:spcBef>
                <a:spcPts val="0"/>
              </a:spcBef>
              <a:spcAft>
                <a:spcPts val="0"/>
              </a:spcAft>
              <a:buClr>
                <a:srgbClr val="000000"/>
              </a:buClr>
              <a:buSzPct val="100000"/>
              <a:buFont typeface="Verdana"/>
              <a:buChar char="•"/>
            </a:pPr>
            <a:r>
              <a:rPr lang="en" sz="2000" b="0" i="0" u="none" strike="noStrike" cap="none" dirty="0">
                <a:solidFill>
                  <a:srgbClr val="000000"/>
                </a:solidFill>
                <a:latin typeface="Verdana"/>
                <a:ea typeface="Verdana"/>
                <a:cs typeface="Verdana"/>
                <a:sym typeface="Verdana"/>
              </a:rPr>
              <a:t>Access the Membership Update Center by logging on with your Advisor’s information</a:t>
            </a:r>
          </a:p>
          <a:p>
            <a:pPr marL="285750" marR="0" lvl="0" indent="-285750" algn="l" rtl="0">
              <a:lnSpc>
                <a:spcPct val="100000"/>
              </a:lnSpc>
              <a:spcBef>
                <a:spcPts val="0"/>
              </a:spcBef>
              <a:spcAft>
                <a:spcPts val="0"/>
              </a:spcAft>
              <a:buClr>
                <a:srgbClr val="000000"/>
              </a:buClr>
              <a:buFont typeface="Arial"/>
              <a:buNone/>
            </a:pPr>
            <a:endParaRPr sz="2000" b="0" i="0" u="none" strike="noStrike" cap="none" dirty="0">
              <a:solidFill>
                <a:srgbClr val="000000"/>
              </a:solidFill>
              <a:latin typeface="Verdana"/>
              <a:ea typeface="Verdana"/>
              <a:cs typeface="Verdana"/>
              <a:sym typeface="Verdana"/>
            </a:endParaRPr>
          </a:p>
          <a:p>
            <a:pPr marL="285750" marR="0" lvl="0" indent="-273050" algn="l" rtl="0">
              <a:lnSpc>
                <a:spcPct val="100000"/>
              </a:lnSpc>
              <a:spcBef>
                <a:spcPts val="0"/>
              </a:spcBef>
              <a:spcAft>
                <a:spcPts val="0"/>
              </a:spcAft>
              <a:buClr>
                <a:srgbClr val="000000"/>
              </a:buClr>
              <a:buSzPct val="100000"/>
              <a:buFont typeface="Verdana"/>
              <a:buChar char="•"/>
            </a:pPr>
            <a:r>
              <a:rPr lang="en" sz="2000" b="0" i="0" u="none" strike="noStrike" cap="none" dirty="0">
                <a:solidFill>
                  <a:srgbClr val="000000"/>
                </a:solidFill>
                <a:latin typeface="Verdana"/>
                <a:ea typeface="Verdana"/>
                <a:cs typeface="Verdana"/>
                <a:sym typeface="Verdana"/>
              </a:rPr>
              <a:t>Update the membership list with the new members</a:t>
            </a:r>
          </a:p>
          <a:p>
            <a:pPr marL="285750" marR="0" lvl="0" indent="-285750" algn="l" rtl="0">
              <a:lnSpc>
                <a:spcPct val="100000"/>
              </a:lnSpc>
              <a:spcBef>
                <a:spcPts val="0"/>
              </a:spcBef>
              <a:spcAft>
                <a:spcPts val="0"/>
              </a:spcAft>
              <a:buClr>
                <a:srgbClr val="000000"/>
              </a:buClr>
              <a:buFont typeface="Arial"/>
              <a:buNone/>
            </a:pPr>
            <a:endParaRPr sz="2000" b="0" i="0" u="none" strike="noStrike" cap="none" dirty="0">
              <a:solidFill>
                <a:srgbClr val="000000"/>
              </a:solidFill>
              <a:latin typeface="Verdana"/>
              <a:ea typeface="Verdana"/>
              <a:cs typeface="Verdana"/>
              <a:sym typeface="Verdana"/>
            </a:endParaRPr>
          </a:p>
          <a:p>
            <a:pPr marL="285750" marR="0" lvl="0" indent="-273050" algn="l" rtl="0">
              <a:lnSpc>
                <a:spcPct val="100000"/>
              </a:lnSpc>
              <a:spcBef>
                <a:spcPts val="0"/>
              </a:spcBef>
              <a:spcAft>
                <a:spcPts val="0"/>
              </a:spcAft>
              <a:buClr>
                <a:srgbClr val="000000"/>
              </a:buClr>
              <a:buSzPct val="100000"/>
              <a:buFont typeface="Verdana"/>
              <a:buChar char="•"/>
            </a:pPr>
            <a:r>
              <a:rPr lang="en" sz="2000" b="0" i="0" u="none" strike="noStrike" cap="none" dirty="0">
                <a:solidFill>
                  <a:srgbClr val="000000"/>
                </a:solidFill>
                <a:latin typeface="Verdana"/>
                <a:ea typeface="Verdana"/>
                <a:cs typeface="Verdana"/>
                <a:sym typeface="Verdana"/>
              </a:rPr>
              <a:t>Print out the invoice and give it to your bookkeeper or pay with a credit card. </a:t>
            </a:r>
          </a:p>
          <a:p>
            <a:pPr marL="0" marR="0" lvl="0" indent="0" algn="l" rtl="0">
              <a:lnSpc>
                <a:spcPct val="100000"/>
              </a:lnSpc>
              <a:spcBef>
                <a:spcPts val="0"/>
              </a:spcBef>
              <a:spcAft>
                <a:spcPts val="0"/>
              </a:spcAft>
              <a:buClr>
                <a:srgbClr val="000000"/>
              </a:buClr>
              <a:buSzPct val="25000"/>
              <a:buFont typeface="Arial"/>
              <a:buNone/>
            </a:pPr>
            <a:r>
              <a:rPr lang="en" sz="2000" b="0" i="0" u="none" strike="noStrike" cap="none" dirty="0">
                <a:solidFill>
                  <a:srgbClr val="000000"/>
                </a:solidFill>
                <a:latin typeface="Verdana"/>
                <a:ea typeface="Verdana"/>
                <a:cs typeface="Verdana"/>
                <a:sym typeface="Verdana"/>
              </a:rPr>
              <a:t/>
            </a:r>
            <a:br>
              <a:rPr lang="en" sz="2000" b="0" i="0" u="none" strike="noStrike" cap="none" dirty="0">
                <a:solidFill>
                  <a:srgbClr val="000000"/>
                </a:solidFill>
                <a:latin typeface="Verdana"/>
                <a:ea typeface="Verdana"/>
                <a:cs typeface="Verdana"/>
                <a:sym typeface="Verdana"/>
              </a:rPr>
            </a:br>
            <a:endParaRPr lang="en" sz="2000" b="0" i="0" u="none" strike="noStrike" cap="none" dirty="0">
              <a:solidFill>
                <a:srgbClr val="000000"/>
              </a:solidFill>
              <a:latin typeface="Verdana"/>
              <a:ea typeface="Verdana"/>
              <a:cs typeface="Verdana"/>
              <a:sym typeface="Verdana"/>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09"/>
        <p:cNvGrpSpPr/>
        <p:nvPr/>
      </p:nvGrpSpPr>
      <p:grpSpPr>
        <a:xfrm>
          <a:off x="0" y="0"/>
          <a:ext cx="0" cy="0"/>
          <a:chOff x="0" y="0"/>
          <a:chExt cx="0" cy="0"/>
        </a:xfrm>
      </p:grpSpPr>
      <p:sp>
        <p:nvSpPr>
          <p:cNvPr id="210" name="Shape 210"/>
          <p:cNvSpPr txBox="1"/>
          <p:nvPr/>
        </p:nvSpPr>
        <p:spPr>
          <a:xfrm>
            <a:off x="224550" y="278025"/>
            <a:ext cx="8832600" cy="1090797"/>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211" name="Shape 211"/>
          <p:cNvSpPr txBox="1"/>
          <p:nvPr/>
        </p:nvSpPr>
        <p:spPr>
          <a:xfrm>
            <a:off x="1454300" y="2031725"/>
            <a:ext cx="1283100" cy="213898"/>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212" name="Shape 212"/>
          <p:cNvSpPr txBox="1"/>
          <p:nvPr/>
        </p:nvSpPr>
        <p:spPr>
          <a:xfrm>
            <a:off x="1047916" y="1109261"/>
            <a:ext cx="7544415" cy="1634337"/>
          </a:xfrm>
          <a:prstGeom prst="rect">
            <a:avLst/>
          </a:prstGeom>
          <a:noFill/>
          <a:ln>
            <a:noFill/>
          </a:ln>
        </p:spPr>
        <p:txBody>
          <a:bodyPr lIns="91425" tIns="91425" rIns="91425" bIns="91425" anchor="t" anchorCtr="0">
            <a:noAutofit/>
          </a:bodyPr>
          <a:lstStyle/>
          <a:p>
            <a:pPr marL="0" marR="0" lvl="0" indent="0" algn="ctr" rtl="0">
              <a:lnSpc>
                <a:spcPct val="100000"/>
              </a:lnSpc>
              <a:spcBef>
                <a:spcPts val="0"/>
              </a:spcBef>
              <a:spcAft>
                <a:spcPts val="0"/>
              </a:spcAft>
              <a:buClr>
                <a:srgbClr val="000000"/>
              </a:buClr>
              <a:buSzPct val="25000"/>
              <a:buFont typeface="Arial"/>
              <a:buNone/>
            </a:pPr>
            <a:r>
              <a:rPr lang="en" sz="5400" b="0" i="0" u="none" strike="noStrike" cap="none" dirty="0">
                <a:solidFill>
                  <a:srgbClr val="000000"/>
                </a:solidFill>
                <a:latin typeface="Verdana"/>
                <a:ea typeface="Verdana"/>
                <a:cs typeface="Verdana"/>
                <a:sym typeface="Verdana"/>
              </a:rPr>
              <a:t>Developing a Club Budget</a:t>
            </a:r>
          </a:p>
          <a:p>
            <a:pPr marL="0" marR="0" lvl="0" indent="0" algn="ctr" rtl="0">
              <a:lnSpc>
                <a:spcPct val="100000"/>
              </a:lnSpc>
              <a:spcBef>
                <a:spcPts val="0"/>
              </a:spcBef>
              <a:spcAft>
                <a:spcPts val="0"/>
              </a:spcAft>
              <a:buClr>
                <a:srgbClr val="000000"/>
              </a:buClr>
              <a:buSzPct val="25000"/>
              <a:buFont typeface="Arial"/>
              <a:buNone/>
            </a:pPr>
            <a:r>
              <a:rPr lang="en" sz="5400" b="0" i="0" u="none" strike="noStrike" cap="none" dirty="0">
                <a:solidFill>
                  <a:srgbClr val="000000"/>
                </a:solidFill>
                <a:latin typeface="Verdana"/>
                <a:ea typeface="Verdana"/>
                <a:cs typeface="Verdana"/>
                <a:sym typeface="Verdana"/>
              </a:rPr>
              <a:t/>
            </a:r>
            <a:br>
              <a:rPr lang="en" sz="5400" b="0" i="0" u="none" strike="noStrike" cap="none" dirty="0">
                <a:solidFill>
                  <a:srgbClr val="000000"/>
                </a:solidFill>
                <a:latin typeface="Verdana"/>
                <a:ea typeface="Verdana"/>
                <a:cs typeface="Verdana"/>
                <a:sym typeface="Verdana"/>
              </a:rPr>
            </a:br>
            <a:endParaRPr lang="en" sz="5400" b="0" i="0" u="none" strike="noStrike" cap="none" dirty="0">
              <a:solidFill>
                <a:srgbClr val="000000"/>
              </a:solidFill>
              <a:latin typeface="Verdana"/>
              <a:ea typeface="Verdana"/>
              <a:cs typeface="Verdana"/>
              <a:sym typeface="Verdana"/>
            </a:endParaRPr>
          </a:p>
        </p:txBody>
      </p:sp>
      <p:pic>
        <p:nvPicPr>
          <p:cNvPr id="214" name="Shape 214"/>
          <p:cNvPicPr preferRelativeResize="0"/>
          <p:nvPr/>
        </p:nvPicPr>
        <p:blipFill rotWithShape="1">
          <a:blip r:embed="rId3">
            <a:alphaModFix/>
          </a:blip>
          <a:srcRect/>
          <a:stretch/>
        </p:blipFill>
        <p:spPr>
          <a:xfrm>
            <a:off x="0" y="4118375"/>
            <a:ext cx="9144000" cy="1025124"/>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pic>
        <p:nvPicPr>
          <p:cNvPr id="220" name="Shape 220"/>
          <p:cNvPicPr preferRelativeResize="0"/>
          <p:nvPr/>
        </p:nvPicPr>
        <p:blipFill rotWithShape="1">
          <a:blip r:embed="rId3">
            <a:alphaModFix/>
          </a:blip>
          <a:srcRect/>
          <a:stretch/>
        </p:blipFill>
        <p:spPr>
          <a:xfrm>
            <a:off x="0" y="4118375"/>
            <a:ext cx="9144000" cy="1025124"/>
          </a:xfrm>
          <a:prstGeom prst="rect">
            <a:avLst/>
          </a:prstGeom>
          <a:noFill/>
          <a:ln>
            <a:noFill/>
          </a:ln>
        </p:spPr>
      </p:pic>
      <p:sp>
        <p:nvSpPr>
          <p:cNvPr id="221" name="Shape 221"/>
          <p:cNvSpPr txBox="1"/>
          <p:nvPr/>
        </p:nvSpPr>
        <p:spPr>
          <a:xfrm>
            <a:off x="1431073" y="0"/>
            <a:ext cx="6569927" cy="1038966"/>
          </a:xfrm>
          <a:prstGeom prst="rect">
            <a:avLst/>
          </a:prstGeom>
          <a:noFill/>
          <a:ln>
            <a:noFill/>
          </a:ln>
        </p:spPr>
        <p:txBody>
          <a:bodyPr lIns="91425" tIns="91425" rIns="91425" bIns="91425" anchor="t" anchorCtr="0">
            <a:noAutofit/>
          </a:bodyPr>
          <a:lstStyle/>
          <a:p>
            <a:pPr marL="0" marR="0" lvl="0" indent="0" algn="ctr" rtl="0">
              <a:lnSpc>
                <a:spcPct val="100000"/>
              </a:lnSpc>
              <a:spcBef>
                <a:spcPts val="0"/>
              </a:spcBef>
              <a:spcAft>
                <a:spcPts val="0"/>
              </a:spcAft>
              <a:buClr>
                <a:srgbClr val="000000"/>
              </a:buClr>
              <a:buSzPct val="25000"/>
              <a:buFont typeface="Arial"/>
              <a:buNone/>
            </a:pPr>
            <a:r>
              <a:rPr lang="en" sz="3600" b="1" i="0" u="none" strike="noStrike" cap="none">
                <a:solidFill>
                  <a:srgbClr val="000000"/>
                </a:solidFill>
                <a:latin typeface="Verdana"/>
                <a:ea typeface="Verdana"/>
                <a:cs typeface="Verdana"/>
                <a:sym typeface="Verdana"/>
              </a:rPr>
              <a:t>What is a budget?</a:t>
            </a:r>
          </a:p>
          <a:p>
            <a:pPr marL="0" marR="0" lvl="0" indent="0" algn="ctr" rtl="0">
              <a:lnSpc>
                <a:spcPct val="100000"/>
              </a:lnSpc>
              <a:spcBef>
                <a:spcPts val="0"/>
              </a:spcBef>
              <a:spcAft>
                <a:spcPts val="0"/>
              </a:spcAft>
              <a:buClr>
                <a:srgbClr val="000000"/>
              </a:buClr>
              <a:buSzPct val="25000"/>
              <a:buFont typeface="Arial"/>
              <a:buNone/>
            </a:pPr>
            <a:r>
              <a:rPr lang="en" sz="3600" b="0" i="0" u="none" strike="noStrike" cap="none">
                <a:solidFill>
                  <a:srgbClr val="000000"/>
                </a:solidFill>
                <a:latin typeface="Verdana"/>
                <a:ea typeface="Verdana"/>
                <a:cs typeface="Verdana"/>
                <a:sym typeface="Verdana"/>
              </a:rPr>
              <a:t/>
            </a:r>
            <a:br>
              <a:rPr lang="en" sz="3600" b="0" i="0" u="none" strike="noStrike" cap="none">
                <a:solidFill>
                  <a:srgbClr val="000000"/>
                </a:solidFill>
                <a:latin typeface="Verdana"/>
                <a:ea typeface="Verdana"/>
                <a:cs typeface="Verdana"/>
                <a:sym typeface="Verdana"/>
              </a:rPr>
            </a:br>
            <a:endParaRPr lang="en" sz="3600" b="0" i="0" u="none" strike="noStrike" cap="none">
              <a:solidFill>
                <a:srgbClr val="000000"/>
              </a:solidFill>
              <a:latin typeface="Verdana"/>
              <a:ea typeface="Verdana"/>
              <a:cs typeface="Verdana"/>
              <a:sym typeface="Verdana"/>
            </a:endParaRPr>
          </a:p>
        </p:txBody>
      </p:sp>
      <p:sp>
        <p:nvSpPr>
          <p:cNvPr id="222" name="Shape 222"/>
          <p:cNvSpPr txBox="1"/>
          <p:nvPr/>
        </p:nvSpPr>
        <p:spPr>
          <a:xfrm>
            <a:off x="1454300" y="2031725"/>
            <a:ext cx="1283100" cy="213898"/>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225" name="Shape 225"/>
          <p:cNvSpPr/>
          <p:nvPr/>
        </p:nvSpPr>
        <p:spPr>
          <a:xfrm>
            <a:off x="682387" y="1069095"/>
            <a:ext cx="5943598" cy="2308323"/>
          </a:xfrm>
          <a:prstGeom prst="rect">
            <a:avLst/>
          </a:prstGeom>
          <a:noFill/>
          <a:ln>
            <a:noFill/>
          </a:ln>
        </p:spPr>
        <p:txBody>
          <a:bodyPr lIns="91425" tIns="45700" rIns="91425" bIns="45700" anchor="t" anchorCtr="0">
            <a:noAutofit/>
          </a:bodyPr>
          <a:lstStyle/>
          <a:p>
            <a:pPr marL="342900" marR="0" lvl="0" indent="-342900" algn="l" rtl="0">
              <a:lnSpc>
                <a:spcPct val="100000"/>
              </a:lnSpc>
              <a:spcBef>
                <a:spcPts val="0"/>
              </a:spcBef>
              <a:spcAft>
                <a:spcPts val="0"/>
              </a:spcAft>
              <a:buClr>
                <a:srgbClr val="000000"/>
              </a:buClr>
              <a:buSzPct val="100000"/>
              <a:buFont typeface="Verdana"/>
              <a:buChar char="•"/>
            </a:pPr>
            <a:r>
              <a:rPr lang="en" sz="2400" b="0" i="0" u="none" strike="noStrike" cap="none">
                <a:solidFill>
                  <a:srgbClr val="000000"/>
                </a:solidFill>
                <a:latin typeface="Verdana"/>
                <a:ea typeface="Verdana"/>
                <a:cs typeface="Verdana"/>
                <a:sym typeface="Verdana"/>
              </a:rPr>
              <a:t>What is a budget?</a:t>
            </a:r>
          </a:p>
          <a:p>
            <a:pPr marL="342900" marR="0" lvl="0" indent="-342900" algn="l" rtl="0">
              <a:lnSpc>
                <a:spcPct val="100000"/>
              </a:lnSpc>
              <a:spcBef>
                <a:spcPts val="0"/>
              </a:spcBef>
              <a:spcAft>
                <a:spcPts val="0"/>
              </a:spcAft>
              <a:buClr>
                <a:srgbClr val="000000"/>
              </a:buClr>
              <a:buFont typeface="Arial"/>
              <a:buNone/>
            </a:pPr>
            <a:endParaRPr sz="2400" b="0" i="0" u="none" strike="noStrike" cap="none">
              <a:solidFill>
                <a:srgbClr val="000000"/>
              </a:solidFill>
              <a:latin typeface="Verdana"/>
              <a:ea typeface="Verdana"/>
              <a:cs typeface="Verdana"/>
              <a:sym typeface="Verdana"/>
            </a:endParaRPr>
          </a:p>
          <a:p>
            <a:pPr marL="342900" marR="0" lvl="0" indent="-342900" algn="l" rtl="0">
              <a:lnSpc>
                <a:spcPct val="100000"/>
              </a:lnSpc>
              <a:spcBef>
                <a:spcPts val="0"/>
              </a:spcBef>
              <a:spcAft>
                <a:spcPts val="0"/>
              </a:spcAft>
              <a:buClr>
                <a:srgbClr val="000000"/>
              </a:buClr>
              <a:buSzPct val="100000"/>
              <a:buFont typeface="Verdana"/>
              <a:buChar char="•"/>
            </a:pPr>
            <a:r>
              <a:rPr lang="en" sz="2400" b="0" i="0" u="none" strike="noStrike" cap="none">
                <a:solidFill>
                  <a:srgbClr val="000000"/>
                </a:solidFill>
                <a:latin typeface="Verdana"/>
                <a:ea typeface="Verdana"/>
                <a:cs typeface="Verdana"/>
                <a:sym typeface="Verdana"/>
              </a:rPr>
              <a:t>Why plan?</a:t>
            </a:r>
          </a:p>
          <a:p>
            <a:pPr marL="342900" marR="0" lvl="0" indent="-342900" algn="l" rtl="0">
              <a:lnSpc>
                <a:spcPct val="100000"/>
              </a:lnSpc>
              <a:spcBef>
                <a:spcPts val="0"/>
              </a:spcBef>
              <a:spcAft>
                <a:spcPts val="0"/>
              </a:spcAft>
              <a:buClr>
                <a:srgbClr val="000000"/>
              </a:buClr>
              <a:buFont typeface="Arial"/>
              <a:buNone/>
            </a:pPr>
            <a:endParaRPr sz="2400" b="0" i="0" u="none" strike="noStrike" cap="none">
              <a:solidFill>
                <a:srgbClr val="000000"/>
              </a:solidFill>
              <a:latin typeface="Verdana"/>
              <a:ea typeface="Verdana"/>
              <a:cs typeface="Verdana"/>
              <a:sym typeface="Verdana"/>
            </a:endParaRPr>
          </a:p>
          <a:p>
            <a:pPr marL="342900" marR="0" lvl="0" indent="-342900" algn="l" rtl="0">
              <a:lnSpc>
                <a:spcPct val="100000"/>
              </a:lnSpc>
              <a:spcBef>
                <a:spcPts val="0"/>
              </a:spcBef>
              <a:spcAft>
                <a:spcPts val="0"/>
              </a:spcAft>
              <a:buClr>
                <a:srgbClr val="000000"/>
              </a:buClr>
              <a:buSzPct val="100000"/>
              <a:buFont typeface="Verdana"/>
              <a:buChar char="•"/>
            </a:pPr>
            <a:r>
              <a:rPr lang="en" sz="2400" b="0" i="0" u="none" strike="noStrike" cap="none">
                <a:solidFill>
                  <a:srgbClr val="000000"/>
                </a:solidFill>
                <a:latin typeface="Verdana"/>
                <a:ea typeface="Verdana"/>
                <a:cs typeface="Verdana"/>
                <a:sym typeface="Verdana"/>
              </a:rPr>
              <a:t>What are the components of a budget?</a:t>
            </a:r>
          </a:p>
          <a:p>
            <a:pPr marL="285750" marR="0" lvl="0" indent="-285750" algn="l" rtl="0">
              <a:lnSpc>
                <a:spcPct val="100000"/>
              </a:lnSpc>
              <a:spcBef>
                <a:spcPts val="0"/>
              </a:spcBef>
              <a:spcAft>
                <a:spcPts val="0"/>
              </a:spcAft>
              <a:buClr>
                <a:srgbClr val="000000"/>
              </a:buClr>
              <a:buFont typeface="Arial"/>
              <a:buNone/>
            </a:pPr>
            <a:endParaRPr sz="2400" b="0" i="0" u="none" strike="noStrike" cap="none">
              <a:solidFill>
                <a:srgbClr val="000000"/>
              </a:solidFill>
              <a:latin typeface="Verdana"/>
              <a:ea typeface="Verdana"/>
              <a:cs typeface="Verdana"/>
              <a:sym typeface="Verdana"/>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29"/>
        <p:cNvGrpSpPr/>
        <p:nvPr/>
      </p:nvGrpSpPr>
      <p:grpSpPr>
        <a:xfrm>
          <a:off x="0" y="0"/>
          <a:ext cx="0" cy="0"/>
          <a:chOff x="0" y="0"/>
          <a:chExt cx="0" cy="0"/>
        </a:xfrm>
      </p:grpSpPr>
      <p:sp>
        <p:nvSpPr>
          <p:cNvPr id="230" name="Shape 230"/>
          <p:cNvSpPr txBox="1"/>
          <p:nvPr/>
        </p:nvSpPr>
        <p:spPr>
          <a:xfrm>
            <a:off x="1402029" y="30126"/>
            <a:ext cx="6569927" cy="1038966"/>
          </a:xfrm>
          <a:prstGeom prst="rect">
            <a:avLst/>
          </a:prstGeom>
          <a:noFill/>
          <a:ln>
            <a:noFill/>
          </a:ln>
        </p:spPr>
        <p:txBody>
          <a:bodyPr lIns="91425" tIns="91425" rIns="91425" bIns="91425" anchor="t" anchorCtr="0">
            <a:noAutofit/>
          </a:bodyPr>
          <a:lstStyle/>
          <a:p>
            <a:pPr marL="0" marR="0" lvl="0" indent="0" algn="ctr" rtl="0">
              <a:lnSpc>
                <a:spcPct val="100000"/>
              </a:lnSpc>
              <a:spcBef>
                <a:spcPts val="0"/>
              </a:spcBef>
              <a:spcAft>
                <a:spcPts val="0"/>
              </a:spcAft>
              <a:buClr>
                <a:srgbClr val="000000"/>
              </a:buClr>
              <a:buSzPct val="25000"/>
              <a:buFont typeface="Arial"/>
              <a:buNone/>
            </a:pPr>
            <a:r>
              <a:rPr lang="en" sz="3000" b="1" i="0" u="none" strike="noStrike" cap="none">
                <a:solidFill>
                  <a:srgbClr val="000000"/>
                </a:solidFill>
                <a:latin typeface="Verdana"/>
                <a:ea typeface="Verdana"/>
                <a:cs typeface="Verdana"/>
                <a:sym typeface="Verdana"/>
              </a:rPr>
              <a:t>Income Portion of Budget</a:t>
            </a:r>
          </a:p>
          <a:p>
            <a:pPr marL="0" marR="0" lvl="0" indent="0" algn="ctr" rtl="0">
              <a:lnSpc>
                <a:spcPct val="100000"/>
              </a:lnSpc>
              <a:spcBef>
                <a:spcPts val="0"/>
              </a:spcBef>
              <a:spcAft>
                <a:spcPts val="0"/>
              </a:spcAft>
              <a:buClr>
                <a:srgbClr val="000000"/>
              </a:buClr>
              <a:buSzPct val="25000"/>
              <a:buFont typeface="Arial"/>
              <a:buNone/>
            </a:pPr>
            <a:r>
              <a:rPr lang="en" sz="3000" b="0" i="0" u="none" strike="noStrike" cap="none">
                <a:solidFill>
                  <a:srgbClr val="000000"/>
                </a:solidFill>
                <a:latin typeface="Verdana"/>
                <a:ea typeface="Verdana"/>
                <a:cs typeface="Verdana"/>
                <a:sym typeface="Verdana"/>
              </a:rPr>
              <a:t/>
            </a:r>
            <a:br>
              <a:rPr lang="en" sz="3000" b="0" i="0" u="none" strike="noStrike" cap="none">
                <a:solidFill>
                  <a:srgbClr val="000000"/>
                </a:solidFill>
                <a:latin typeface="Verdana"/>
                <a:ea typeface="Verdana"/>
                <a:cs typeface="Verdana"/>
                <a:sym typeface="Verdana"/>
              </a:rPr>
            </a:br>
            <a:endParaRPr lang="en" sz="3000" b="0" i="0" u="none" strike="noStrike" cap="none">
              <a:solidFill>
                <a:srgbClr val="000000"/>
              </a:solidFill>
              <a:latin typeface="Verdana"/>
              <a:ea typeface="Verdana"/>
              <a:cs typeface="Verdana"/>
              <a:sym typeface="Verdana"/>
            </a:endParaRPr>
          </a:p>
        </p:txBody>
      </p:sp>
      <p:sp>
        <p:nvSpPr>
          <p:cNvPr id="231" name="Shape 231"/>
          <p:cNvSpPr txBox="1"/>
          <p:nvPr/>
        </p:nvSpPr>
        <p:spPr>
          <a:xfrm>
            <a:off x="1454300" y="2031725"/>
            <a:ext cx="1283100" cy="213898"/>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pic>
        <p:nvPicPr>
          <p:cNvPr id="234" name="Shape 234"/>
          <p:cNvPicPr preferRelativeResize="0"/>
          <p:nvPr/>
        </p:nvPicPr>
        <p:blipFill rotWithShape="1">
          <a:blip r:embed="rId3">
            <a:alphaModFix/>
          </a:blip>
          <a:srcRect/>
          <a:stretch/>
        </p:blipFill>
        <p:spPr>
          <a:xfrm>
            <a:off x="265387" y="777300"/>
            <a:ext cx="8340732" cy="436620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38"/>
        <p:cNvGrpSpPr/>
        <p:nvPr/>
      </p:nvGrpSpPr>
      <p:grpSpPr>
        <a:xfrm>
          <a:off x="0" y="0"/>
          <a:ext cx="0" cy="0"/>
          <a:chOff x="0" y="0"/>
          <a:chExt cx="0" cy="0"/>
        </a:xfrm>
      </p:grpSpPr>
      <p:sp>
        <p:nvSpPr>
          <p:cNvPr id="239" name="Shape 239"/>
          <p:cNvSpPr txBox="1"/>
          <p:nvPr/>
        </p:nvSpPr>
        <p:spPr>
          <a:xfrm>
            <a:off x="1402029" y="30126"/>
            <a:ext cx="6569927" cy="1038966"/>
          </a:xfrm>
          <a:prstGeom prst="rect">
            <a:avLst/>
          </a:prstGeom>
          <a:noFill/>
          <a:ln>
            <a:noFill/>
          </a:ln>
        </p:spPr>
        <p:txBody>
          <a:bodyPr lIns="91425" tIns="91425" rIns="91425" bIns="91425" anchor="t" anchorCtr="0">
            <a:noAutofit/>
          </a:bodyPr>
          <a:lstStyle/>
          <a:p>
            <a:pPr marL="0" marR="0" lvl="0" indent="0" algn="ctr" rtl="0">
              <a:lnSpc>
                <a:spcPct val="100000"/>
              </a:lnSpc>
              <a:spcBef>
                <a:spcPts val="0"/>
              </a:spcBef>
              <a:spcAft>
                <a:spcPts val="0"/>
              </a:spcAft>
              <a:buClr>
                <a:srgbClr val="000000"/>
              </a:buClr>
              <a:buSzPct val="25000"/>
              <a:buFont typeface="Arial"/>
              <a:buNone/>
            </a:pPr>
            <a:r>
              <a:rPr lang="en" sz="3000" b="1" i="0" u="none" strike="noStrike" cap="none">
                <a:solidFill>
                  <a:srgbClr val="000000"/>
                </a:solidFill>
                <a:latin typeface="Verdana"/>
                <a:ea typeface="Verdana"/>
                <a:cs typeface="Verdana"/>
                <a:sym typeface="Verdana"/>
              </a:rPr>
              <a:t>Expense Portion of Budget</a:t>
            </a:r>
          </a:p>
          <a:p>
            <a:pPr marL="0" marR="0" lvl="0" indent="0" algn="ctr" rtl="0">
              <a:lnSpc>
                <a:spcPct val="100000"/>
              </a:lnSpc>
              <a:spcBef>
                <a:spcPts val="0"/>
              </a:spcBef>
              <a:spcAft>
                <a:spcPts val="0"/>
              </a:spcAft>
              <a:buClr>
                <a:srgbClr val="000000"/>
              </a:buClr>
              <a:buSzPct val="25000"/>
              <a:buFont typeface="Arial"/>
              <a:buNone/>
            </a:pPr>
            <a:r>
              <a:rPr lang="en" sz="3000" b="0" i="0" u="none" strike="noStrike" cap="none">
                <a:solidFill>
                  <a:srgbClr val="000000"/>
                </a:solidFill>
                <a:latin typeface="Verdana"/>
                <a:ea typeface="Verdana"/>
                <a:cs typeface="Verdana"/>
                <a:sym typeface="Verdana"/>
              </a:rPr>
              <a:t/>
            </a:r>
            <a:br>
              <a:rPr lang="en" sz="3000" b="0" i="0" u="none" strike="noStrike" cap="none">
                <a:solidFill>
                  <a:srgbClr val="000000"/>
                </a:solidFill>
                <a:latin typeface="Verdana"/>
                <a:ea typeface="Verdana"/>
                <a:cs typeface="Verdana"/>
                <a:sym typeface="Verdana"/>
              </a:rPr>
            </a:br>
            <a:endParaRPr lang="en" sz="3000" b="0" i="0" u="none" strike="noStrike" cap="none">
              <a:solidFill>
                <a:srgbClr val="000000"/>
              </a:solidFill>
              <a:latin typeface="Verdana"/>
              <a:ea typeface="Verdana"/>
              <a:cs typeface="Verdana"/>
              <a:sym typeface="Verdana"/>
            </a:endParaRPr>
          </a:p>
        </p:txBody>
      </p:sp>
      <p:sp>
        <p:nvSpPr>
          <p:cNvPr id="240" name="Shape 240"/>
          <p:cNvSpPr txBox="1"/>
          <p:nvPr/>
        </p:nvSpPr>
        <p:spPr>
          <a:xfrm>
            <a:off x="1454300" y="2031725"/>
            <a:ext cx="1283100" cy="213898"/>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pic>
        <p:nvPicPr>
          <p:cNvPr id="243" name="Shape 243"/>
          <p:cNvPicPr preferRelativeResize="0"/>
          <p:nvPr/>
        </p:nvPicPr>
        <p:blipFill rotWithShape="1">
          <a:blip r:embed="rId3">
            <a:alphaModFix/>
          </a:blip>
          <a:srcRect/>
          <a:stretch/>
        </p:blipFill>
        <p:spPr>
          <a:xfrm>
            <a:off x="284343" y="735178"/>
            <a:ext cx="8321775" cy="3927377"/>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47"/>
        <p:cNvGrpSpPr/>
        <p:nvPr/>
      </p:nvGrpSpPr>
      <p:grpSpPr>
        <a:xfrm>
          <a:off x="0" y="0"/>
          <a:ext cx="0" cy="0"/>
          <a:chOff x="0" y="0"/>
          <a:chExt cx="0" cy="0"/>
        </a:xfrm>
      </p:grpSpPr>
      <p:sp>
        <p:nvSpPr>
          <p:cNvPr id="248" name="Shape 248"/>
          <p:cNvSpPr txBox="1"/>
          <p:nvPr/>
        </p:nvSpPr>
        <p:spPr>
          <a:xfrm>
            <a:off x="0" y="430764"/>
            <a:ext cx="8832600" cy="1090797"/>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249" name="Shape 249"/>
          <p:cNvSpPr txBox="1"/>
          <p:nvPr/>
        </p:nvSpPr>
        <p:spPr>
          <a:xfrm>
            <a:off x="1454300" y="2031725"/>
            <a:ext cx="1283100" cy="213898"/>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250" name="Shape 250"/>
          <p:cNvSpPr txBox="1"/>
          <p:nvPr/>
        </p:nvSpPr>
        <p:spPr>
          <a:xfrm>
            <a:off x="799791" y="1449895"/>
            <a:ext cx="7544415" cy="1377555"/>
          </a:xfrm>
          <a:prstGeom prst="rect">
            <a:avLst/>
          </a:prstGeom>
          <a:noFill/>
          <a:ln>
            <a:noFill/>
          </a:ln>
        </p:spPr>
        <p:txBody>
          <a:bodyPr lIns="91425" tIns="91425" rIns="91425" bIns="91425" anchor="t" anchorCtr="0">
            <a:noAutofit/>
          </a:bodyPr>
          <a:lstStyle/>
          <a:p>
            <a:pPr marL="0" marR="0" lvl="0" indent="0" algn="ctr" rtl="0">
              <a:lnSpc>
                <a:spcPct val="100000"/>
              </a:lnSpc>
              <a:spcBef>
                <a:spcPts val="0"/>
              </a:spcBef>
              <a:spcAft>
                <a:spcPts val="0"/>
              </a:spcAft>
              <a:buClr>
                <a:srgbClr val="000000"/>
              </a:buClr>
              <a:buSzPct val="25000"/>
              <a:buFont typeface="Arial"/>
              <a:buNone/>
            </a:pPr>
            <a:r>
              <a:rPr lang="en" sz="5400" b="0" i="0" u="none" strike="noStrike" cap="none">
                <a:solidFill>
                  <a:srgbClr val="000000"/>
                </a:solidFill>
                <a:latin typeface="Verdana"/>
                <a:ea typeface="Verdana"/>
                <a:cs typeface="Verdana"/>
                <a:sym typeface="Verdana"/>
              </a:rPr>
              <a:t>Fundraising</a:t>
            </a:r>
          </a:p>
          <a:p>
            <a:pPr marL="0" marR="0" lvl="0" indent="0" algn="l" rtl="0">
              <a:lnSpc>
                <a:spcPct val="100000"/>
              </a:lnSpc>
              <a:spcBef>
                <a:spcPts val="0"/>
              </a:spcBef>
              <a:spcAft>
                <a:spcPts val="0"/>
              </a:spcAft>
              <a:buClr>
                <a:srgbClr val="000000"/>
              </a:buClr>
              <a:buSzPct val="25000"/>
              <a:buFont typeface="Arial"/>
              <a:buNone/>
            </a:pPr>
            <a:r>
              <a:rPr lang="en" sz="5400" b="0" i="0" u="none" strike="noStrike" cap="none">
                <a:solidFill>
                  <a:srgbClr val="000000"/>
                </a:solidFill>
                <a:latin typeface="Verdana"/>
                <a:ea typeface="Verdana"/>
                <a:cs typeface="Verdana"/>
                <a:sym typeface="Verdana"/>
              </a:rPr>
              <a:t/>
            </a:r>
            <a:br>
              <a:rPr lang="en" sz="5400" b="0" i="0" u="none" strike="noStrike" cap="none">
                <a:solidFill>
                  <a:srgbClr val="000000"/>
                </a:solidFill>
                <a:latin typeface="Verdana"/>
                <a:ea typeface="Verdana"/>
                <a:cs typeface="Verdana"/>
                <a:sym typeface="Verdana"/>
              </a:rPr>
            </a:br>
            <a:endParaRPr lang="en" sz="5400" b="0" i="0" u="none" strike="noStrike" cap="none">
              <a:solidFill>
                <a:srgbClr val="000000"/>
              </a:solidFill>
              <a:latin typeface="Verdana"/>
              <a:ea typeface="Verdana"/>
              <a:cs typeface="Verdana"/>
              <a:sym typeface="Verdana"/>
            </a:endParaRPr>
          </a:p>
        </p:txBody>
      </p:sp>
      <p:pic>
        <p:nvPicPr>
          <p:cNvPr id="252" name="Shape 252"/>
          <p:cNvPicPr preferRelativeResize="0"/>
          <p:nvPr/>
        </p:nvPicPr>
        <p:blipFill rotWithShape="1">
          <a:blip r:embed="rId3">
            <a:alphaModFix/>
          </a:blip>
          <a:srcRect/>
          <a:stretch/>
        </p:blipFill>
        <p:spPr>
          <a:xfrm>
            <a:off x="0" y="4118375"/>
            <a:ext cx="9144000" cy="1025124"/>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57"/>
        <p:cNvGrpSpPr/>
        <p:nvPr/>
      </p:nvGrpSpPr>
      <p:grpSpPr>
        <a:xfrm>
          <a:off x="0" y="0"/>
          <a:ext cx="0" cy="0"/>
          <a:chOff x="0" y="0"/>
          <a:chExt cx="0" cy="0"/>
        </a:xfrm>
      </p:grpSpPr>
      <p:pic>
        <p:nvPicPr>
          <p:cNvPr id="258" name="Shape 258"/>
          <p:cNvPicPr preferRelativeResize="0"/>
          <p:nvPr/>
        </p:nvPicPr>
        <p:blipFill rotWithShape="1">
          <a:blip r:embed="rId3">
            <a:alphaModFix/>
          </a:blip>
          <a:srcRect/>
          <a:stretch/>
        </p:blipFill>
        <p:spPr>
          <a:xfrm>
            <a:off x="0" y="4118375"/>
            <a:ext cx="9144000" cy="1025124"/>
          </a:xfrm>
          <a:prstGeom prst="rect">
            <a:avLst/>
          </a:prstGeom>
          <a:noFill/>
          <a:ln>
            <a:noFill/>
          </a:ln>
        </p:spPr>
      </p:pic>
      <p:sp>
        <p:nvSpPr>
          <p:cNvPr id="259" name="Shape 259"/>
          <p:cNvSpPr txBox="1"/>
          <p:nvPr/>
        </p:nvSpPr>
        <p:spPr>
          <a:xfrm>
            <a:off x="1431073" y="0"/>
            <a:ext cx="6569927" cy="1038966"/>
          </a:xfrm>
          <a:prstGeom prst="rect">
            <a:avLst/>
          </a:prstGeom>
          <a:noFill/>
          <a:ln>
            <a:noFill/>
          </a:ln>
        </p:spPr>
        <p:txBody>
          <a:bodyPr lIns="91425" tIns="91425" rIns="91425" bIns="91425" anchor="t" anchorCtr="0">
            <a:noAutofit/>
          </a:bodyPr>
          <a:lstStyle/>
          <a:p>
            <a:pPr marL="0" marR="0" lvl="0" indent="0" algn="ctr" rtl="0">
              <a:lnSpc>
                <a:spcPct val="100000"/>
              </a:lnSpc>
              <a:spcBef>
                <a:spcPts val="0"/>
              </a:spcBef>
              <a:spcAft>
                <a:spcPts val="0"/>
              </a:spcAft>
              <a:buClr>
                <a:srgbClr val="000000"/>
              </a:buClr>
              <a:buSzPct val="25000"/>
              <a:buFont typeface="Arial"/>
              <a:buNone/>
            </a:pPr>
            <a:r>
              <a:rPr lang="en" sz="3600" b="1" i="0" u="none" strike="noStrike" cap="none">
                <a:solidFill>
                  <a:srgbClr val="000000"/>
                </a:solidFill>
                <a:latin typeface="Verdana"/>
                <a:ea typeface="Verdana"/>
                <a:cs typeface="Verdana"/>
                <a:sym typeface="Verdana"/>
              </a:rPr>
              <a:t>Why do we Fundraise?</a:t>
            </a:r>
          </a:p>
          <a:p>
            <a:pPr marL="0" marR="0" lvl="0" indent="0" algn="ctr" rtl="0">
              <a:lnSpc>
                <a:spcPct val="100000"/>
              </a:lnSpc>
              <a:spcBef>
                <a:spcPts val="0"/>
              </a:spcBef>
              <a:spcAft>
                <a:spcPts val="0"/>
              </a:spcAft>
              <a:buClr>
                <a:srgbClr val="000000"/>
              </a:buClr>
              <a:buSzPct val="25000"/>
              <a:buFont typeface="Arial"/>
              <a:buNone/>
            </a:pPr>
            <a:r>
              <a:rPr lang="en" sz="3600" b="0" i="0" u="none" strike="noStrike" cap="none">
                <a:solidFill>
                  <a:srgbClr val="000000"/>
                </a:solidFill>
                <a:latin typeface="Verdana"/>
                <a:ea typeface="Verdana"/>
                <a:cs typeface="Verdana"/>
                <a:sym typeface="Verdana"/>
              </a:rPr>
              <a:t/>
            </a:r>
            <a:br>
              <a:rPr lang="en" sz="3600" b="0" i="0" u="none" strike="noStrike" cap="none">
                <a:solidFill>
                  <a:srgbClr val="000000"/>
                </a:solidFill>
                <a:latin typeface="Verdana"/>
                <a:ea typeface="Verdana"/>
                <a:cs typeface="Verdana"/>
                <a:sym typeface="Verdana"/>
              </a:rPr>
            </a:br>
            <a:endParaRPr lang="en" sz="3600" b="0" i="0" u="none" strike="noStrike" cap="none">
              <a:solidFill>
                <a:srgbClr val="000000"/>
              </a:solidFill>
              <a:latin typeface="Verdana"/>
              <a:ea typeface="Verdana"/>
              <a:cs typeface="Verdana"/>
              <a:sym typeface="Verdana"/>
            </a:endParaRPr>
          </a:p>
        </p:txBody>
      </p:sp>
      <p:sp>
        <p:nvSpPr>
          <p:cNvPr id="260" name="Shape 260"/>
          <p:cNvSpPr txBox="1"/>
          <p:nvPr/>
        </p:nvSpPr>
        <p:spPr>
          <a:xfrm>
            <a:off x="1454300" y="2031725"/>
            <a:ext cx="1283100" cy="213898"/>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263" name="Shape 263"/>
          <p:cNvSpPr/>
          <p:nvPr/>
        </p:nvSpPr>
        <p:spPr>
          <a:xfrm>
            <a:off x="511817" y="971550"/>
            <a:ext cx="7809957" cy="2862322"/>
          </a:xfrm>
          <a:prstGeom prst="rect">
            <a:avLst/>
          </a:prstGeom>
          <a:noFill/>
          <a:ln>
            <a:noFill/>
          </a:ln>
        </p:spPr>
        <p:txBody>
          <a:bodyPr lIns="91425" tIns="45700" rIns="91425" bIns="45700" anchor="t" anchorCtr="0">
            <a:noAutofit/>
          </a:bodyPr>
          <a:lstStyle/>
          <a:p>
            <a:pPr marL="342900" marR="0" lvl="0" indent="-330200" algn="l" rtl="0">
              <a:lnSpc>
                <a:spcPct val="100000"/>
              </a:lnSpc>
              <a:spcBef>
                <a:spcPts val="0"/>
              </a:spcBef>
              <a:spcAft>
                <a:spcPts val="0"/>
              </a:spcAft>
              <a:buClr>
                <a:srgbClr val="000000"/>
              </a:buClr>
              <a:buSzPct val="100000"/>
              <a:buFont typeface="Verdana"/>
              <a:buChar char="•"/>
            </a:pPr>
            <a:r>
              <a:rPr lang="en" sz="2400" b="0" i="0" u="none" strike="noStrike" cap="none" dirty="0">
                <a:solidFill>
                  <a:srgbClr val="000000"/>
                </a:solidFill>
                <a:latin typeface="Verdana"/>
                <a:ea typeface="Verdana"/>
                <a:cs typeface="Verdana"/>
                <a:sym typeface="Verdana"/>
              </a:rPr>
              <a:t>For Key Club activities and nonprofit organizations</a:t>
            </a:r>
          </a:p>
          <a:p>
            <a:pPr marL="342900" marR="0" lvl="0" indent="-342900" algn="l" rtl="0">
              <a:lnSpc>
                <a:spcPct val="100000"/>
              </a:lnSpc>
              <a:spcBef>
                <a:spcPts val="0"/>
              </a:spcBef>
              <a:spcAft>
                <a:spcPts val="0"/>
              </a:spcAft>
              <a:buClr>
                <a:srgbClr val="000000"/>
              </a:buClr>
              <a:buFont typeface="Arial"/>
              <a:buNone/>
            </a:pPr>
            <a:endParaRPr sz="2400" b="0" i="0" u="none" strike="noStrike" cap="none" dirty="0">
              <a:solidFill>
                <a:srgbClr val="000000"/>
              </a:solidFill>
              <a:latin typeface="Verdana"/>
              <a:ea typeface="Verdana"/>
              <a:cs typeface="Verdana"/>
              <a:sym typeface="Verdana"/>
            </a:endParaRPr>
          </a:p>
          <a:p>
            <a:pPr marL="342900" marR="0" lvl="0" indent="-330200" algn="l" rtl="0">
              <a:lnSpc>
                <a:spcPct val="100000"/>
              </a:lnSpc>
              <a:spcBef>
                <a:spcPts val="0"/>
              </a:spcBef>
              <a:spcAft>
                <a:spcPts val="0"/>
              </a:spcAft>
              <a:buClr>
                <a:srgbClr val="000000"/>
              </a:buClr>
              <a:buSzPct val="100000"/>
              <a:buFont typeface="Verdana"/>
              <a:buChar char="•"/>
            </a:pPr>
            <a:r>
              <a:rPr lang="en" sz="2400" b="0" i="0" u="none" strike="noStrike" cap="none" dirty="0">
                <a:solidFill>
                  <a:srgbClr val="000000"/>
                </a:solidFill>
                <a:latin typeface="Verdana"/>
                <a:ea typeface="Verdana"/>
                <a:cs typeface="Verdana"/>
                <a:sym typeface="Verdana"/>
              </a:rPr>
              <a:t>District Conference/International Convention</a:t>
            </a:r>
          </a:p>
          <a:p>
            <a:pPr marL="342900" marR="0" lvl="0" indent="-342900" algn="l" rtl="0">
              <a:lnSpc>
                <a:spcPct val="100000"/>
              </a:lnSpc>
              <a:spcBef>
                <a:spcPts val="0"/>
              </a:spcBef>
              <a:spcAft>
                <a:spcPts val="0"/>
              </a:spcAft>
              <a:buClr>
                <a:srgbClr val="000000"/>
              </a:buClr>
              <a:buFont typeface="Arial"/>
              <a:buNone/>
            </a:pPr>
            <a:endParaRPr sz="2400" b="0" i="0" u="none" strike="noStrike" cap="none" dirty="0">
              <a:solidFill>
                <a:srgbClr val="000000"/>
              </a:solidFill>
              <a:latin typeface="Verdana"/>
              <a:ea typeface="Verdana"/>
              <a:cs typeface="Verdana"/>
              <a:sym typeface="Verdana"/>
            </a:endParaRPr>
          </a:p>
          <a:p>
            <a:pPr marL="342900" marR="0" lvl="0" indent="-330200" algn="l" rtl="0">
              <a:lnSpc>
                <a:spcPct val="100000"/>
              </a:lnSpc>
              <a:spcBef>
                <a:spcPts val="0"/>
              </a:spcBef>
              <a:spcAft>
                <a:spcPts val="0"/>
              </a:spcAft>
              <a:buClr>
                <a:srgbClr val="000000"/>
              </a:buClr>
              <a:buSzPct val="100000"/>
              <a:buFont typeface="Verdana"/>
              <a:buChar char="•"/>
            </a:pPr>
            <a:r>
              <a:rPr lang="en" sz="2400" b="0" i="0" u="none" strike="noStrike" cap="none" dirty="0">
                <a:solidFill>
                  <a:srgbClr val="000000"/>
                </a:solidFill>
                <a:latin typeface="Verdana"/>
                <a:ea typeface="Verdana"/>
                <a:cs typeface="Verdana"/>
                <a:sym typeface="Verdana"/>
              </a:rPr>
              <a:t>The Eliminate Project</a:t>
            </a:r>
          </a:p>
          <a:p>
            <a:pPr marL="0" marR="0" lvl="0" indent="0" algn="l" rtl="0">
              <a:lnSpc>
                <a:spcPct val="100000"/>
              </a:lnSpc>
              <a:spcBef>
                <a:spcPts val="0"/>
              </a:spcBef>
              <a:spcAft>
                <a:spcPts val="0"/>
              </a:spcAft>
              <a:buClr>
                <a:srgbClr val="000000"/>
              </a:buClr>
              <a:buFont typeface="Arial"/>
              <a:buNone/>
            </a:pPr>
            <a:endParaRPr sz="2400" b="0" i="0" u="none" strike="noStrike" cap="none" dirty="0">
              <a:solidFill>
                <a:srgbClr val="000000"/>
              </a:solidFill>
              <a:latin typeface="Verdana"/>
              <a:ea typeface="Verdana"/>
              <a:cs typeface="Verdana"/>
              <a:sym typeface="Verdana"/>
            </a:endParaRPr>
          </a:p>
          <a:p>
            <a:pPr marL="0" marR="0" lvl="0" indent="0" algn="l" rtl="0">
              <a:lnSpc>
                <a:spcPct val="100000"/>
              </a:lnSpc>
              <a:spcBef>
                <a:spcPts val="0"/>
              </a:spcBef>
              <a:spcAft>
                <a:spcPts val="0"/>
              </a:spcAft>
              <a:buClr>
                <a:srgbClr val="000000"/>
              </a:buClr>
              <a:buSzPct val="25000"/>
              <a:buFont typeface="Arial"/>
              <a:buNone/>
            </a:pPr>
            <a:r>
              <a:rPr lang="en" sz="2400" b="0" i="0" u="none" strike="noStrike" cap="none" dirty="0">
                <a:solidFill>
                  <a:srgbClr val="000000"/>
                </a:solidFill>
                <a:latin typeface="Verdana"/>
                <a:ea typeface="Verdana"/>
                <a:cs typeface="Verdana"/>
                <a:sym typeface="Verdana"/>
              </a:rPr>
              <a:t>What projects have you done in your clubs?</a:t>
            </a:r>
          </a:p>
          <a:p>
            <a:pPr marL="0" marR="0" lvl="0" indent="0" algn="l" rtl="0">
              <a:lnSpc>
                <a:spcPct val="100000"/>
              </a:lnSpc>
              <a:spcBef>
                <a:spcPts val="0"/>
              </a:spcBef>
              <a:spcAft>
                <a:spcPts val="0"/>
              </a:spcAft>
              <a:buClr>
                <a:srgbClr val="000000"/>
              </a:buClr>
              <a:buFont typeface="Arial"/>
              <a:buNone/>
            </a:pPr>
            <a:endParaRPr sz="1800" b="0" i="0" u="none" strike="noStrike" cap="none" dirty="0">
              <a:solidFill>
                <a:srgbClr val="000000"/>
              </a:solidFill>
              <a:latin typeface="Verdana"/>
              <a:ea typeface="Verdana"/>
              <a:cs typeface="Verdana"/>
              <a:sym typeface="Verdana"/>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67"/>
        <p:cNvGrpSpPr/>
        <p:nvPr/>
      </p:nvGrpSpPr>
      <p:grpSpPr>
        <a:xfrm>
          <a:off x="0" y="0"/>
          <a:ext cx="0" cy="0"/>
          <a:chOff x="0" y="0"/>
          <a:chExt cx="0" cy="0"/>
        </a:xfrm>
      </p:grpSpPr>
      <p:pic>
        <p:nvPicPr>
          <p:cNvPr id="268" name="Shape 268"/>
          <p:cNvPicPr preferRelativeResize="0"/>
          <p:nvPr/>
        </p:nvPicPr>
        <p:blipFill rotWithShape="1">
          <a:blip r:embed="rId3">
            <a:alphaModFix/>
          </a:blip>
          <a:srcRect/>
          <a:stretch/>
        </p:blipFill>
        <p:spPr>
          <a:xfrm>
            <a:off x="0" y="4118375"/>
            <a:ext cx="9144000" cy="1025124"/>
          </a:xfrm>
          <a:prstGeom prst="rect">
            <a:avLst/>
          </a:prstGeom>
          <a:noFill/>
          <a:ln>
            <a:noFill/>
          </a:ln>
        </p:spPr>
      </p:pic>
      <p:sp>
        <p:nvSpPr>
          <p:cNvPr id="269" name="Shape 269"/>
          <p:cNvSpPr txBox="1"/>
          <p:nvPr/>
        </p:nvSpPr>
        <p:spPr>
          <a:xfrm>
            <a:off x="1431073" y="0"/>
            <a:ext cx="6569927" cy="1038966"/>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SzPct val="25000"/>
              <a:buFont typeface="Arial"/>
              <a:buNone/>
            </a:pPr>
            <a:r>
              <a:rPr lang="en" sz="3600" b="1" i="0" u="none" strike="noStrike" cap="none" dirty="0">
                <a:solidFill>
                  <a:srgbClr val="000000"/>
                </a:solidFill>
                <a:latin typeface="Verdana"/>
                <a:ea typeface="Verdana"/>
                <a:cs typeface="Verdana"/>
                <a:sym typeface="Verdana"/>
              </a:rPr>
              <a:t>Sponsorship Fundraisers</a:t>
            </a:r>
          </a:p>
          <a:p>
            <a:pPr marL="0" marR="0" lvl="0" indent="0" algn="l" rtl="0">
              <a:lnSpc>
                <a:spcPct val="100000"/>
              </a:lnSpc>
              <a:spcBef>
                <a:spcPts val="0"/>
              </a:spcBef>
              <a:spcAft>
                <a:spcPts val="0"/>
              </a:spcAft>
              <a:buClr>
                <a:srgbClr val="000000"/>
              </a:buClr>
              <a:buSzPct val="25000"/>
              <a:buFont typeface="Arial"/>
              <a:buNone/>
            </a:pPr>
            <a:r>
              <a:rPr lang="en" sz="3600" b="0" i="0" u="none" strike="noStrike" cap="none" dirty="0">
                <a:solidFill>
                  <a:srgbClr val="000000"/>
                </a:solidFill>
                <a:latin typeface="Verdana"/>
                <a:ea typeface="Verdana"/>
                <a:cs typeface="Verdana"/>
                <a:sym typeface="Verdana"/>
              </a:rPr>
              <a:t/>
            </a:r>
            <a:br>
              <a:rPr lang="en" sz="3600" b="0" i="0" u="none" strike="noStrike" cap="none" dirty="0">
                <a:solidFill>
                  <a:srgbClr val="000000"/>
                </a:solidFill>
                <a:latin typeface="Verdana"/>
                <a:ea typeface="Verdana"/>
                <a:cs typeface="Verdana"/>
                <a:sym typeface="Verdana"/>
              </a:rPr>
            </a:br>
            <a:endParaRPr lang="en" sz="3600" b="0" i="0" u="none" strike="noStrike" cap="none" dirty="0">
              <a:solidFill>
                <a:srgbClr val="000000"/>
              </a:solidFill>
              <a:latin typeface="Verdana"/>
              <a:ea typeface="Verdana"/>
              <a:cs typeface="Verdana"/>
              <a:sym typeface="Verdana"/>
            </a:endParaRPr>
          </a:p>
        </p:txBody>
      </p:sp>
      <p:sp>
        <p:nvSpPr>
          <p:cNvPr id="270" name="Shape 270"/>
          <p:cNvSpPr txBox="1"/>
          <p:nvPr/>
        </p:nvSpPr>
        <p:spPr>
          <a:xfrm>
            <a:off x="1454300" y="2031725"/>
            <a:ext cx="1283100" cy="213898"/>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273" name="Shape 273"/>
          <p:cNvSpPr/>
          <p:nvPr/>
        </p:nvSpPr>
        <p:spPr>
          <a:xfrm>
            <a:off x="914400" y="971550"/>
            <a:ext cx="5943598" cy="2862322"/>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Clr>
                <a:srgbClr val="000000"/>
              </a:buClr>
              <a:buSzPct val="25000"/>
              <a:buFont typeface="Arial"/>
              <a:buNone/>
            </a:pPr>
            <a:r>
              <a:rPr lang="en" sz="2400" b="0" i="0" u="none" strike="noStrike" cap="none" dirty="0">
                <a:solidFill>
                  <a:srgbClr val="000000"/>
                </a:solidFill>
                <a:latin typeface="Verdana"/>
                <a:ea typeface="Arial"/>
                <a:cs typeface="Verdana"/>
                <a:sym typeface="Arial"/>
              </a:rPr>
              <a:t>Fundraisers where you seek sponsors:</a:t>
            </a:r>
          </a:p>
          <a:p>
            <a:pPr marL="342900" marR="0" lvl="0" indent="-342900" algn="l" rtl="0">
              <a:lnSpc>
                <a:spcPct val="100000"/>
              </a:lnSpc>
              <a:spcBef>
                <a:spcPts val="0"/>
              </a:spcBef>
              <a:spcAft>
                <a:spcPts val="0"/>
              </a:spcAft>
              <a:buClr>
                <a:srgbClr val="000000"/>
              </a:buClr>
              <a:buFont typeface="Arial"/>
              <a:buNone/>
            </a:pPr>
            <a:endParaRPr sz="1800" b="0" i="0" u="none" strike="noStrike" cap="none" dirty="0">
              <a:solidFill>
                <a:srgbClr val="000000"/>
              </a:solidFill>
              <a:latin typeface="Verdana"/>
              <a:ea typeface="Arial"/>
              <a:cs typeface="Verdana"/>
              <a:sym typeface="Arial"/>
            </a:endParaRPr>
          </a:p>
          <a:p>
            <a:pPr marL="342900" marR="0" lvl="0" indent="-330200" algn="l" rtl="0">
              <a:lnSpc>
                <a:spcPct val="100000"/>
              </a:lnSpc>
              <a:spcBef>
                <a:spcPts val="0"/>
              </a:spcBef>
              <a:spcAft>
                <a:spcPts val="0"/>
              </a:spcAft>
              <a:buClr>
                <a:srgbClr val="000000"/>
              </a:buClr>
              <a:buSzPct val="100000"/>
              <a:buFont typeface="Arial"/>
              <a:buChar char="•"/>
            </a:pPr>
            <a:r>
              <a:rPr lang="en" sz="2400" b="0" i="0" u="none" strike="noStrike" cap="none" dirty="0">
                <a:solidFill>
                  <a:srgbClr val="000000"/>
                </a:solidFill>
                <a:latin typeface="Verdana"/>
                <a:ea typeface="Arial"/>
                <a:cs typeface="Verdana"/>
                <a:sym typeface="Arial"/>
              </a:rPr>
              <a:t>Bowl-a-thons</a:t>
            </a:r>
          </a:p>
          <a:p>
            <a:pPr marL="342900" marR="0" lvl="0" indent="-342900" algn="l" rtl="0">
              <a:lnSpc>
                <a:spcPct val="100000"/>
              </a:lnSpc>
              <a:spcBef>
                <a:spcPts val="0"/>
              </a:spcBef>
              <a:spcAft>
                <a:spcPts val="0"/>
              </a:spcAft>
              <a:buClr>
                <a:srgbClr val="000000"/>
              </a:buClr>
              <a:buFont typeface="Arial"/>
              <a:buNone/>
            </a:pPr>
            <a:endParaRPr sz="2400" b="0" i="0" u="none" strike="noStrike" cap="none" dirty="0">
              <a:solidFill>
                <a:srgbClr val="000000"/>
              </a:solidFill>
              <a:latin typeface="Verdana"/>
              <a:ea typeface="Arial"/>
              <a:cs typeface="Verdana"/>
              <a:sym typeface="Arial"/>
            </a:endParaRPr>
          </a:p>
          <a:p>
            <a:pPr marL="342900" marR="0" lvl="0" indent="-330200" algn="l" rtl="0">
              <a:lnSpc>
                <a:spcPct val="100000"/>
              </a:lnSpc>
              <a:spcBef>
                <a:spcPts val="0"/>
              </a:spcBef>
              <a:spcAft>
                <a:spcPts val="0"/>
              </a:spcAft>
              <a:buClr>
                <a:srgbClr val="000000"/>
              </a:buClr>
              <a:buSzPct val="100000"/>
              <a:buFont typeface="Arial"/>
              <a:buChar char="•"/>
            </a:pPr>
            <a:r>
              <a:rPr lang="en" sz="2400" b="0" i="0" u="none" strike="noStrike" cap="none" dirty="0">
                <a:solidFill>
                  <a:srgbClr val="000000"/>
                </a:solidFill>
                <a:latin typeface="Verdana"/>
                <a:ea typeface="Arial"/>
                <a:cs typeface="Verdana"/>
                <a:sym typeface="Arial"/>
              </a:rPr>
              <a:t>Dance-a-thons</a:t>
            </a:r>
          </a:p>
          <a:p>
            <a:pPr marL="342900" marR="0" lvl="0" indent="-342900" algn="l" rtl="0">
              <a:lnSpc>
                <a:spcPct val="100000"/>
              </a:lnSpc>
              <a:spcBef>
                <a:spcPts val="0"/>
              </a:spcBef>
              <a:spcAft>
                <a:spcPts val="0"/>
              </a:spcAft>
              <a:buClr>
                <a:srgbClr val="000000"/>
              </a:buClr>
              <a:buFont typeface="Arial"/>
              <a:buNone/>
            </a:pPr>
            <a:endParaRPr sz="2400" b="0" i="0" u="none" strike="noStrike" cap="none" dirty="0">
              <a:solidFill>
                <a:srgbClr val="000000"/>
              </a:solidFill>
              <a:latin typeface="Verdana"/>
              <a:ea typeface="Arial"/>
              <a:cs typeface="Verdana"/>
              <a:sym typeface="Arial"/>
            </a:endParaRPr>
          </a:p>
          <a:p>
            <a:pPr marL="342900" marR="0" lvl="0" indent="-330200" algn="l" rtl="0">
              <a:lnSpc>
                <a:spcPct val="100000"/>
              </a:lnSpc>
              <a:spcBef>
                <a:spcPts val="0"/>
              </a:spcBef>
              <a:spcAft>
                <a:spcPts val="0"/>
              </a:spcAft>
              <a:buClr>
                <a:srgbClr val="000000"/>
              </a:buClr>
              <a:buSzPct val="100000"/>
              <a:buFont typeface="Arial"/>
              <a:buChar char="•"/>
            </a:pPr>
            <a:r>
              <a:rPr lang="en" sz="2400" b="0" i="0" u="none" strike="noStrike" cap="none" dirty="0">
                <a:solidFill>
                  <a:srgbClr val="000000"/>
                </a:solidFill>
                <a:latin typeface="Verdana"/>
                <a:ea typeface="Arial"/>
                <a:cs typeface="Verdana"/>
                <a:sym typeface="Arial"/>
              </a:rPr>
              <a:t>Walk-a-thons</a:t>
            </a:r>
          </a:p>
          <a:p>
            <a:pPr marL="0" marR="0" lvl="0" indent="0" algn="l" rtl="0">
              <a:lnSpc>
                <a:spcPct val="100000"/>
              </a:lnSpc>
              <a:spcBef>
                <a:spcPts val="0"/>
              </a:spcBef>
              <a:spcAft>
                <a:spcPts val="0"/>
              </a:spcAft>
              <a:buClr>
                <a:srgbClr val="000000"/>
              </a:buClr>
              <a:buSzPct val="25000"/>
              <a:buFont typeface="Arial"/>
              <a:buNone/>
            </a:pPr>
            <a:r>
              <a:rPr lang="en" sz="2400" b="0" i="0" u="none" strike="noStrike" cap="none" dirty="0">
                <a:solidFill>
                  <a:srgbClr val="000000"/>
                </a:solidFill>
                <a:latin typeface="Verdana"/>
                <a:ea typeface="Arial"/>
                <a:cs typeface="Verdana"/>
                <a:sym typeface="Arial"/>
              </a:rPr>
              <a:t/>
            </a:r>
            <a:br>
              <a:rPr lang="en" sz="2400" b="0" i="0" u="none" strike="noStrike" cap="none" dirty="0">
                <a:solidFill>
                  <a:srgbClr val="000000"/>
                </a:solidFill>
                <a:latin typeface="Verdana"/>
                <a:ea typeface="Arial"/>
                <a:cs typeface="Verdana"/>
                <a:sym typeface="Arial"/>
              </a:rPr>
            </a:br>
            <a:endParaRPr lang="en" sz="2400" b="0" i="0" u="none" strike="noStrike" cap="none" dirty="0">
              <a:solidFill>
                <a:srgbClr val="000000"/>
              </a:solidFill>
              <a:latin typeface="Verdana"/>
              <a:ea typeface="Arial"/>
              <a:cs typeface="Verdana"/>
              <a:sym typeface="Aria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77"/>
        <p:cNvGrpSpPr/>
        <p:nvPr/>
      </p:nvGrpSpPr>
      <p:grpSpPr>
        <a:xfrm>
          <a:off x="0" y="0"/>
          <a:ext cx="0" cy="0"/>
          <a:chOff x="0" y="0"/>
          <a:chExt cx="0" cy="0"/>
        </a:xfrm>
      </p:grpSpPr>
      <p:pic>
        <p:nvPicPr>
          <p:cNvPr id="278" name="Shape 278"/>
          <p:cNvPicPr preferRelativeResize="0"/>
          <p:nvPr/>
        </p:nvPicPr>
        <p:blipFill rotWithShape="1">
          <a:blip r:embed="rId3">
            <a:alphaModFix/>
          </a:blip>
          <a:srcRect/>
          <a:stretch/>
        </p:blipFill>
        <p:spPr>
          <a:xfrm>
            <a:off x="0" y="4118375"/>
            <a:ext cx="9144000" cy="1025124"/>
          </a:xfrm>
          <a:prstGeom prst="rect">
            <a:avLst/>
          </a:prstGeom>
          <a:noFill/>
          <a:ln>
            <a:noFill/>
          </a:ln>
        </p:spPr>
      </p:pic>
      <p:sp>
        <p:nvSpPr>
          <p:cNvPr id="279" name="Shape 279"/>
          <p:cNvSpPr txBox="1"/>
          <p:nvPr/>
        </p:nvSpPr>
        <p:spPr>
          <a:xfrm>
            <a:off x="1431073" y="0"/>
            <a:ext cx="6569927" cy="1038966"/>
          </a:xfrm>
          <a:prstGeom prst="rect">
            <a:avLst/>
          </a:prstGeom>
          <a:noFill/>
          <a:ln>
            <a:noFill/>
          </a:ln>
        </p:spPr>
        <p:txBody>
          <a:bodyPr lIns="91425" tIns="91425" rIns="91425" bIns="91425" anchor="t" anchorCtr="0">
            <a:noAutofit/>
          </a:bodyPr>
          <a:lstStyle/>
          <a:p>
            <a:pPr marL="0" marR="0" lvl="0" indent="0" algn="ctr" rtl="0">
              <a:lnSpc>
                <a:spcPct val="100000"/>
              </a:lnSpc>
              <a:spcBef>
                <a:spcPts val="0"/>
              </a:spcBef>
              <a:spcAft>
                <a:spcPts val="0"/>
              </a:spcAft>
              <a:buClr>
                <a:srgbClr val="000000"/>
              </a:buClr>
              <a:buSzPct val="25000"/>
              <a:buFont typeface="Arial"/>
              <a:buNone/>
            </a:pPr>
            <a:r>
              <a:rPr lang="en" sz="3000" b="1" i="0" u="none" strike="noStrike" cap="none">
                <a:solidFill>
                  <a:srgbClr val="000000"/>
                </a:solidFill>
                <a:latin typeface="Arial"/>
                <a:ea typeface="Arial"/>
                <a:cs typeface="Arial"/>
                <a:sym typeface="Arial"/>
              </a:rPr>
              <a:t>Sales Fundraisers</a:t>
            </a:r>
          </a:p>
          <a:p>
            <a:pPr marL="0" marR="0" lvl="0" indent="0" algn="l" rtl="0">
              <a:lnSpc>
                <a:spcPct val="100000"/>
              </a:lnSpc>
              <a:spcBef>
                <a:spcPts val="0"/>
              </a:spcBef>
              <a:spcAft>
                <a:spcPts val="0"/>
              </a:spcAft>
              <a:buClr>
                <a:srgbClr val="000000"/>
              </a:buClr>
              <a:buSzPct val="25000"/>
              <a:buFont typeface="Arial"/>
              <a:buNone/>
            </a:pPr>
            <a:r>
              <a:rPr lang="en" sz="3000" b="0" i="0" u="none" strike="noStrike" cap="none">
                <a:solidFill>
                  <a:srgbClr val="000000"/>
                </a:solidFill>
                <a:latin typeface="Arial"/>
                <a:ea typeface="Arial"/>
                <a:cs typeface="Arial"/>
                <a:sym typeface="Arial"/>
              </a:rPr>
              <a:t/>
            </a:r>
            <a:br>
              <a:rPr lang="en" sz="3000" b="0" i="0" u="none" strike="noStrike" cap="none">
                <a:solidFill>
                  <a:srgbClr val="000000"/>
                </a:solidFill>
                <a:latin typeface="Arial"/>
                <a:ea typeface="Arial"/>
                <a:cs typeface="Arial"/>
                <a:sym typeface="Arial"/>
              </a:rPr>
            </a:br>
            <a:endParaRPr lang="en" sz="3000" b="0" i="0" u="none" strike="noStrike" cap="none">
              <a:solidFill>
                <a:srgbClr val="000000"/>
              </a:solidFill>
              <a:latin typeface="Arial"/>
              <a:ea typeface="Arial"/>
              <a:cs typeface="Arial"/>
              <a:sym typeface="Arial"/>
            </a:endParaRPr>
          </a:p>
        </p:txBody>
      </p:sp>
      <p:sp>
        <p:nvSpPr>
          <p:cNvPr id="280" name="Shape 280"/>
          <p:cNvSpPr txBox="1"/>
          <p:nvPr/>
        </p:nvSpPr>
        <p:spPr>
          <a:xfrm>
            <a:off x="1454300" y="2031725"/>
            <a:ext cx="1283100" cy="213898"/>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283" name="Shape 283"/>
          <p:cNvSpPr/>
          <p:nvPr/>
        </p:nvSpPr>
        <p:spPr>
          <a:xfrm>
            <a:off x="360168" y="906795"/>
            <a:ext cx="8113256" cy="2677656"/>
          </a:xfrm>
          <a:prstGeom prst="rect">
            <a:avLst/>
          </a:prstGeom>
          <a:noFill/>
          <a:ln>
            <a:noFill/>
          </a:ln>
        </p:spPr>
        <p:txBody>
          <a:bodyPr lIns="91425" tIns="45700" rIns="91425" bIns="45700" anchor="t" anchorCtr="0">
            <a:noAutofit/>
          </a:bodyPr>
          <a:lstStyle/>
          <a:p>
            <a:pPr marL="342900" marR="0" lvl="0" indent="-330200" algn="l" rtl="0">
              <a:lnSpc>
                <a:spcPct val="150000"/>
              </a:lnSpc>
              <a:spcBef>
                <a:spcPts val="0"/>
              </a:spcBef>
              <a:spcAft>
                <a:spcPts val="0"/>
              </a:spcAft>
              <a:buClr>
                <a:srgbClr val="000000"/>
              </a:buClr>
              <a:buSzPct val="100000"/>
              <a:buFont typeface="Verdana"/>
              <a:buChar char="•"/>
            </a:pPr>
            <a:r>
              <a:rPr lang="en" sz="2400" b="0" i="0" u="none" strike="noStrike" cap="none" dirty="0">
                <a:solidFill>
                  <a:srgbClr val="000000"/>
                </a:solidFill>
                <a:latin typeface="Verdana"/>
                <a:ea typeface="Verdana"/>
                <a:cs typeface="Verdana"/>
                <a:sym typeface="Verdana"/>
              </a:rPr>
              <a:t>Fundraisers where you sell a product</a:t>
            </a:r>
          </a:p>
          <a:p>
            <a:pPr marL="342900" marR="0" lvl="0" indent="-330200" algn="l" rtl="0">
              <a:lnSpc>
                <a:spcPct val="150000"/>
              </a:lnSpc>
              <a:spcBef>
                <a:spcPts val="0"/>
              </a:spcBef>
              <a:spcAft>
                <a:spcPts val="0"/>
              </a:spcAft>
              <a:buClr>
                <a:srgbClr val="000000"/>
              </a:buClr>
              <a:buSzPct val="100000"/>
              <a:buFont typeface="Verdana"/>
              <a:buChar char="•"/>
            </a:pPr>
            <a:r>
              <a:rPr lang="en" sz="2400" b="0" i="0" u="none" strike="noStrike" cap="none" dirty="0">
                <a:solidFill>
                  <a:srgbClr val="000000"/>
                </a:solidFill>
                <a:latin typeface="Verdana"/>
                <a:ea typeface="Verdana"/>
                <a:cs typeface="Verdana"/>
                <a:sym typeface="Verdana"/>
              </a:rPr>
              <a:t>Key Club International and Kiwanis both have licensed merchandise:</a:t>
            </a:r>
          </a:p>
          <a:p>
            <a:pPr marL="342900" marR="0" lvl="0" indent="-330200" algn="l" rtl="0">
              <a:lnSpc>
                <a:spcPct val="150000"/>
              </a:lnSpc>
              <a:spcBef>
                <a:spcPts val="0"/>
              </a:spcBef>
              <a:spcAft>
                <a:spcPts val="0"/>
              </a:spcAft>
              <a:buClr>
                <a:srgbClr val="000000"/>
              </a:buClr>
              <a:buSzPct val="100000"/>
              <a:buFont typeface="Verdana"/>
              <a:buChar char="•"/>
            </a:pPr>
            <a:r>
              <a:rPr lang="en" sz="2400" b="0" i="0" u="sng" strike="noStrike" cap="none" dirty="0">
                <a:solidFill>
                  <a:schemeClr val="hlink"/>
                </a:solidFill>
                <a:latin typeface="Verdana"/>
                <a:ea typeface="Verdana"/>
                <a:cs typeface="Verdana"/>
                <a:sym typeface="Verdana"/>
                <a:hlinkClick r:id="rId4"/>
              </a:rPr>
              <a:t>www.keyprofits.com</a:t>
            </a:r>
          </a:p>
          <a:p>
            <a:pPr marL="342900" marR="0" lvl="0" indent="-330200" algn="l" rtl="0">
              <a:lnSpc>
                <a:spcPct val="150000"/>
              </a:lnSpc>
              <a:spcBef>
                <a:spcPts val="0"/>
              </a:spcBef>
              <a:spcAft>
                <a:spcPts val="0"/>
              </a:spcAft>
              <a:buClr>
                <a:srgbClr val="000000"/>
              </a:buClr>
              <a:buSzPct val="100000"/>
              <a:buFont typeface="Verdana"/>
              <a:buChar char="•"/>
            </a:pPr>
            <a:r>
              <a:rPr lang="en" sz="2400" b="0" i="0" u="sng" strike="noStrike" cap="none" dirty="0">
                <a:solidFill>
                  <a:schemeClr val="hlink"/>
                </a:solidFill>
                <a:latin typeface="Verdana"/>
                <a:ea typeface="Verdana"/>
                <a:cs typeface="Verdana"/>
                <a:sym typeface="Verdana"/>
                <a:hlinkClick r:id="rId5"/>
              </a:rPr>
              <a:t>www.kiwanispeanutday.com</a:t>
            </a:r>
          </a:p>
          <a:p>
            <a:pPr marL="342900" marR="0" lvl="0" indent="-342900" algn="ctr" rtl="0">
              <a:lnSpc>
                <a:spcPct val="100000"/>
              </a:lnSpc>
              <a:spcBef>
                <a:spcPts val="0"/>
              </a:spcBef>
              <a:spcAft>
                <a:spcPts val="0"/>
              </a:spcAft>
              <a:buClr>
                <a:srgbClr val="000000"/>
              </a:buClr>
              <a:buFont typeface="Arial"/>
              <a:buNone/>
            </a:pPr>
            <a:endParaRPr sz="2200" b="0" i="0" u="none" strike="noStrike" cap="none" dirty="0">
              <a:solidFill>
                <a:srgbClr val="000000"/>
              </a:solidFill>
              <a:latin typeface="Verdana"/>
              <a:ea typeface="Verdana"/>
              <a:cs typeface="Verdana"/>
              <a:sym typeface="Verdana"/>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87"/>
        <p:cNvGrpSpPr/>
        <p:nvPr/>
      </p:nvGrpSpPr>
      <p:grpSpPr>
        <a:xfrm>
          <a:off x="0" y="0"/>
          <a:ext cx="0" cy="0"/>
          <a:chOff x="0" y="0"/>
          <a:chExt cx="0" cy="0"/>
        </a:xfrm>
      </p:grpSpPr>
      <p:pic>
        <p:nvPicPr>
          <p:cNvPr id="288" name="Shape 288"/>
          <p:cNvPicPr preferRelativeResize="0"/>
          <p:nvPr/>
        </p:nvPicPr>
        <p:blipFill rotWithShape="1">
          <a:blip r:embed="rId3">
            <a:alphaModFix/>
          </a:blip>
          <a:srcRect/>
          <a:stretch/>
        </p:blipFill>
        <p:spPr>
          <a:xfrm>
            <a:off x="0" y="4118375"/>
            <a:ext cx="9144000" cy="1025124"/>
          </a:xfrm>
          <a:prstGeom prst="rect">
            <a:avLst/>
          </a:prstGeom>
          <a:noFill/>
          <a:ln>
            <a:noFill/>
          </a:ln>
        </p:spPr>
      </p:pic>
      <p:sp>
        <p:nvSpPr>
          <p:cNvPr id="289" name="Shape 289"/>
          <p:cNvSpPr txBox="1"/>
          <p:nvPr/>
        </p:nvSpPr>
        <p:spPr>
          <a:xfrm>
            <a:off x="1431073" y="0"/>
            <a:ext cx="6569927" cy="1038966"/>
          </a:xfrm>
          <a:prstGeom prst="rect">
            <a:avLst/>
          </a:prstGeom>
          <a:noFill/>
          <a:ln>
            <a:noFill/>
          </a:ln>
        </p:spPr>
        <p:txBody>
          <a:bodyPr lIns="91425" tIns="91425" rIns="91425" bIns="91425" anchor="t" anchorCtr="0">
            <a:noAutofit/>
          </a:bodyPr>
          <a:lstStyle/>
          <a:p>
            <a:pPr marL="0" marR="0" lvl="0" indent="0" algn="ctr" rtl="0">
              <a:lnSpc>
                <a:spcPct val="100000"/>
              </a:lnSpc>
              <a:spcBef>
                <a:spcPts val="0"/>
              </a:spcBef>
              <a:spcAft>
                <a:spcPts val="0"/>
              </a:spcAft>
              <a:buClr>
                <a:srgbClr val="000000"/>
              </a:buClr>
              <a:buSzPct val="25000"/>
              <a:buFont typeface="Arial"/>
              <a:buNone/>
            </a:pPr>
            <a:r>
              <a:rPr lang="en" sz="2400" b="1" i="0" u="none" strike="noStrike" cap="none">
                <a:solidFill>
                  <a:srgbClr val="000000"/>
                </a:solidFill>
                <a:latin typeface="Verdana"/>
                <a:ea typeface="Verdana"/>
                <a:cs typeface="Verdana"/>
                <a:sym typeface="Verdana"/>
              </a:rPr>
              <a:t>Project and Budget Resources</a:t>
            </a:r>
          </a:p>
          <a:p>
            <a:pPr marL="0" marR="0" lvl="0" indent="0" algn="ctr" rtl="0">
              <a:lnSpc>
                <a:spcPct val="100000"/>
              </a:lnSpc>
              <a:spcBef>
                <a:spcPts val="0"/>
              </a:spcBef>
              <a:spcAft>
                <a:spcPts val="0"/>
              </a:spcAft>
              <a:buClr>
                <a:srgbClr val="000000"/>
              </a:buClr>
              <a:buSzPct val="25000"/>
              <a:buFont typeface="Arial"/>
              <a:buNone/>
            </a:pPr>
            <a:r>
              <a:rPr lang="en" sz="2400" b="0" i="0" u="none" strike="noStrike" cap="none">
                <a:solidFill>
                  <a:srgbClr val="000000"/>
                </a:solidFill>
                <a:latin typeface="Verdana"/>
                <a:ea typeface="Verdana"/>
                <a:cs typeface="Verdana"/>
                <a:sym typeface="Verdana"/>
              </a:rPr>
              <a:t/>
            </a:r>
            <a:br>
              <a:rPr lang="en" sz="2400" b="0" i="0" u="none" strike="noStrike" cap="none">
                <a:solidFill>
                  <a:srgbClr val="000000"/>
                </a:solidFill>
                <a:latin typeface="Verdana"/>
                <a:ea typeface="Verdana"/>
                <a:cs typeface="Verdana"/>
                <a:sym typeface="Verdana"/>
              </a:rPr>
            </a:br>
            <a:endParaRPr lang="en" sz="2400" b="0" i="0" u="none" strike="noStrike" cap="none">
              <a:solidFill>
                <a:srgbClr val="000000"/>
              </a:solidFill>
              <a:latin typeface="Verdana"/>
              <a:ea typeface="Verdana"/>
              <a:cs typeface="Verdana"/>
              <a:sym typeface="Verdana"/>
            </a:endParaRPr>
          </a:p>
        </p:txBody>
      </p:sp>
      <p:sp>
        <p:nvSpPr>
          <p:cNvPr id="290" name="Shape 290"/>
          <p:cNvSpPr txBox="1"/>
          <p:nvPr/>
        </p:nvSpPr>
        <p:spPr>
          <a:xfrm>
            <a:off x="1454300" y="2031725"/>
            <a:ext cx="1283100" cy="213898"/>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293" name="Shape 293"/>
          <p:cNvSpPr/>
          <p:nvPr/>
        </p:nvSpPr>
        <p:spPr>
          <a:xfrm>
            <a:off x="360168" y="906795"/>
            <a:ext cx="8473424" cy="3139321"/>
          </a:xfrm>
          <a:prstGeom prst="rect">
            <a:avLst/>
          </a:prstGeom>
          <a:noFill/>
          <a:ln>
            <a:noFill/>
          </a:ln>
        </p:spPr>
        <p:txBody>
          <a:bodyPr lIns="91425" tIns="45700" rIns="91425" bIns="45700" anchor="t" anchorCtr="0">
            <a:noAutofit/>
          </a:bodyPr>
          <a:lstStyle/>
          <a:p>
            <a:pPr marL="342900" marR="0" lvl="0" indent="-330200" algn="l" rtl="0">
              <a:lnSpc>
                <a:spcPct val="100000"/>
              </a:lnSpc>
              <a:spcBef>
                <a:spcPts val="0"/>
              </a:spcBef>
              <a:spcAft>
                <a:spcPts val="0"/>
              </a:spcAft>
              <a:buClr>
                <a:srgbClr val="000000"/>
              </a:buClr>
              <a:buSzPct val="100000"/>
              <a:buFont typeface="Verdana"/>
              <a:buChar char="•"/>
            </a:pPr>
            <a:r>
              <a:rPr lang="en" sz="2000" b="0" i="0" u="none" strike="noStrike" cap="none" dirty="0">
                <a:solidFill>
                  <a:srgbClr val="000000"/>
                </a:solidFill>
                <a:latin typeface="Verdana"/>
                <a:ea typeface="Verdana"/>
                <a:cs typeface="Verdana"/>
                <a:sym typeface="Verdana"/>
              </a:rPr>
              <a:t>District Treasurer (</a:t>
            </a:r>
            <a:r>
              <a:rPr lang="en" sz="2000" b="0" i="0" u="sng" strike="noStrike" cap="none" dirty="0">
                <a:solidFill>
                  <a:schemeClr val="hlink"/>
                </a:solidFill>
                <a:latin typeface="Verdana"/>
                <a:ea typeface="Verdana"/>
                <a:cs typeface="Verdana"/>
                <a:sym typeface="Verdana"/>
                <a:hlinkClick r:id="rId4"/>
              </a:rPr>
              <a:t>treasurer@floridakeyclub.org</a:t>
            </a:r>
            <a:r>
              <a:rPr lang="en" sz="2000" b="0" i="0" u="none" strike="noStrike" cap="none" dirty="0">
                <a:solidFill>
                  <a:srgbClr val="000000"/>
                </a:solidFill>
                <a:latin typeface="Verdana"/>
                <a:ea typeface="Verdana"/>
                <a:cs typeface="Verdana"/>
                <a:sym typeface="Verdana"/>
              </a:rPr>
              <a:t> )</a:t>
            </a:r>
          </a:p>
          <a:p>
            <a:pPr marL="342900" marR="0" lvl="0" indent="-342900" algn="l" rtl="0">
              <a:lnSpc>
                <a:spcPct val="100000"/>
              </a:lnSpc>
              <a:spcBef>
                <a:spcPts val="0"/>
              </a:spcBef>
              <a:spcAft>
                <a:spcPts val="0"/>
              </a:spcAft>
              <a:buClr>
                <a:srgbClr val="000000"/>
              </a:buClr>
              <a:buFont typeface="Arial"/>
              <a:buNone/>
            </a:pPr>
            <a:endParaRPr sz="2000" b="0" i="0" u="none" strike="noStrike" cap="none" dirty="0">
              <a:solidFill>
                <a:srgbClr val="000000"/>
              </a:solidFill>
              <a:latin typeface="Verdana"/>
              <a:ea typeface="Verdana"/>
              <a:cs typeface="Verdana"/>
              <a:sym typeface="Verdana"/>
            </a:endParaRPr>
          </a:p>
          <a:p>
            <a:pPr marL="342900" marR="0" lvl="0" indent="-330200" algn="l" rtl="0">
              <a:lnSpc>
                <a:spcPct val="100000"/>
              </a:lnSpc>
              <a:spcBef>
                <a:spcPts val="0"/>
              </a:spcBef>
              <a:spcAft>
                <a:spcPts val="0"/>
              </a:spcAft>
              <a:buClr>
                <a:srgbClr val="000000"/>
              </a:buClr>
              <a:buSzPct val="100000"/>
              <a:buFont typeface="Verdana"/>
              <a:buChar char="•"/>
            </a:pPr>
            <a:r>
              <a:rPr lang="en" sz="2000" b="0" i="0" u="none" strike="noStrike" cap="none" dirty="0">
                <a:solidFill>
                  <a:srgbClr val="000000"/>
                </a:solidFill>
                <a:latin typeface="Verdana"/>
                <a:ea typeface="Verdana"/>
                <a:cs typeface="Verdana"/>
                <a:sym typeface="Verdana"/>
              </a:rPr>
              <a:t>Your sponsoring Kiwanis Club (their club treasurer)</a:t>
            </a:r>
          </a:p>
          <a:p>
            <a:pPr marL="342900" marR="0" lvl="0" indent="-342900" algn="l" rtl="0">
              <a:lnSpc>
                <a:spcPct val="100000"/>
              </a:lnSpc>
              <a:spcBef>
                <a:spcPts val="0"/>
              </a:spcBef>
              <a:spcAft>
                <a:spcPts val="0"/>
              </a:spcAft>
              <a:buClr>
                <a:srgbClr val="000000"/>
              </a:buClr>
              <a:buFont typeface="Arial"/>
              <a:buNone/>
            </a:pPr>
            <a:endParaRPr sz="2000" b="0" i="0" u="sng" strike="noStrike" cap="none" dirty="0">
              <a:solidFill>
                <a:schemeClr val="hlink"/>
              </a:solidFill>
              <a:latin typeface="Verdana"/>
              <a:ea typeface="Verdana"/>
              <a:cs typeface="Verdana"/>
              <a:sym typeface="Verdana"/>
              <a:hlinkClick r:id="rId5"/>
            </a:endParaRPr>
          </a:p>
          <a:p>
            <a:pPr marL="342900" marR="0" lvl="0" indent="-330200" algn="l" rtl="0">
              <a:lnSpc>
                <a:spcPct val="100000"/>
              </a:lnSpc>
              <a:spcBef>
                <a:spcPts val="0"/>
              </a:spcBef>
              <a:spcAft>
                <a:spcPts val="0"/>
              </a:spcAft>
              <a:buClr>
                <a:srgbClr val="000000"/>
              </a:buClr>
              <a:buSzPct val="100000"/>
              <a:buFont typeface="Verdana"/>
              <a:buChar char="•"/>
            </a:pPr>
            <a:r>
              <a:rPr lang="en" sz="2000" b="0" i="0" u="sng" strike="noStrike" cap="none" dirty="0">
                <a:solidFill>
                  <a:schemeClr val="hlink"/>
                </a:solidFill>
                <a:latin typeface="Verdana"/>
                <a:ea typeface="Verdana"/>
                <a:cs typeface="Verdana"/>
                <a:sym typeface="Verdana"/>
                <a:hlinkClick r:id="rId5"/>
              </a:rPr>
              <a:t>www.FloridaKeyClub.org</a:t>
            </a:r>
            <a:r>
              <a:rPr lang="en" sz="2000" b="0" i="0" u="none" strike="noStrike" cap="none" dirty="0">
                <a:solidFill>
                  <a:srgbClr val="000000"/>
                </a:solidFill>
                <a:latin typeface="Verdana"/>
                <a:ea typeface="Verdana"/>
                <a:cs typeface="Verdana"/>
                <a:sym typeface="Verdana"/>
              </a:rPr>
              <a:t> &gt; The Eliminate Project Idea book</a:t>
            </a:r>
          </a:p>
          <a:p>
            <a:pPr marL="342900" marR="0" lvl="0" indent="-342900" algn="l" rtl="0">
              <a:lnSpc>
                <a:spcPct val="100000"/>
              </a:lnSpc>
              <a:spcBef>
                <a:spcPts val="0"/>
              </a:spcBef>
              <a:spcAft>
                <a:spcPts val="0"/>
              </a:spcAft>
              <a:buClr>
                <a:srgbClr val="000000"/>
              </a:buClr>
              <a:buFont typeface="Arial"/>
              <a:buNone/>
            </a:pPr>
            <a:endParaRPr sz="2000" b="0" i="0" u="sng" strike="noStrike" cap="none" dirty="0">
              <a:solidFill>
                <a:schemeClr val="hlink"/>
              </a:solidFill>
              <a:latin typeface="Verdana"/>
              <a:ea typeface="Verdana"/>
              <a:cs typeface="Verdana"/>
              <a:sym typeface="Verdana"/>
              <a:hlinkClick r:id="rId6"/>
            </a:endParaRPr>
          </a:p>
          <a:p>
            <a:pPr marL="342900" marR="0" lvl="0" indent="-330200" algn="l" rtl="0">
              <a:lnSpc>
                <a:spcPct val="100000"/>
              </a:lnSpc>
              <a:spcBef>
                <a:spcPts val="0"/>
              </a:spcBef>
              <a:spcAft>
                <a:spcPts val="0"/>
              </a:spcAft>
              <a:buClr>
                <a:srgbClr val="000000"/>
              </a:buClr>
              <a:buSzPct val="100000"/>
              <a:buFont typeface="Verdana"/>
              <a:buChar char="•"/>
            </a:pPr>
            <a:r>
              <a:rPr lang="en" sz="2000" b="0" i="0" u="sng" strike="noStrike" cap="none" dirty="0">
                <a:solidFill>
                  <a:schemeClr val="hlink"/>
                </a:solidFill>
                <a:latin typeface="Verdana"/>
                <a:ea typeface="Verdana"/>
                <a:cs typeface="Verdana"/>
                <a:sym typeface="Verdana"/>
                <a:hlinkClick r:id="rId6"/>
              </a:rPr>
              <a:t>www.KeyClub.org</a:t>
            </a:r>
            <a:r>
              <a:rPr lang="en" sz="2000" b="0" i="0" u="none" strike="noStrike" cap="none" dirty="0">
                <a:solidFill>
                  <a:srgbClr val="000000"/>
                </a:solidFill>
                <a:latin typeface="Verdana"/>
                <a:ea typeface="Verdana"/>
                <a:cs typeface="Verdana"/>
                <a:sym typeface="Verdana"/>
              </a:rPr>
              <a:t> &gt; Fundraising Projects (search)</a:t>
            </a:r>
          </a:p>
          <a:p>
            <a:pPr marL="342900" marR="0" lvl="0" indent="-342900" algn="l" rtl="0">
              <a:lnSpc>
                <a:spcPct val="100000"/>
              </a:lnSpc>
              <a:spcBef>
                <a:spcPts val="0"/>
              </a:spcBef>
              <a:spcAft>
                <a:spcPts val="0"/>
              </a:spcAft>
              <a:buClr>
                <a:srgbClr val="000000"/>
              </a:buClr>
              <a:buFont typeface="Arial"/>
              <a:buNone/>
            </a:pPr>
            <a:endParaRPr sz="2000" b="0" i="0" u="none" strike="noStrike" cap="none" dirty="0">
              <a:solidFill>
                <a:srgbClr val="000000"/>
              </a:solidFill>
              <a:latin typeface="Verdana"/>
              <a:ea typeface="Verdana"/>
              <a:cs typeface="Verdana"/>
              <a:sym typeface="Verdana"/>
            </a:endParaRPr>
          </a:p>
          <a:p>
            <a:pPr marL="342900" marR="0" lvl="0" indent="-330200" algn="l" rtl="0">
              <a:lnSpc>
                <a:spcPct val="100000"/>
              </a:lnSpc>
              <a:spcBef>
                <a:spcPts val="0"/>
              </a:spcBef>
              <a:spcAft>
                <a:spcPts val="0"/>
              </a:spcAft>
              <a:buClr>
                <a:srgbClr val="000000"/>
              </a:buClr>
              <a:buSzPct val="100000"/>
              <a:buFont typeface="Verdana"/>
              <a:buChar char="•"/>
            </a:pPr>
            <a:r>
              <a:rPr lang="en" sz="2000" b="0" i="0" u="none" strike="noStrike" cap="none" dirty="0">
                <a:solidFill>
                  <a:srgbClr val="000000"/>
                </a:solidFill>
                <a:latin typeface="Verdana"/>
                <a:ea typeface="Verdana"/>
                <a:cs typeface="Verdana"/>
                <a:sym typeface="Verdana"/>
              </a:rPr>
              <a:t>Advisors, Teachers, Parents</a:t>
            </a:r>
          </a:p>
          <a:p>
            <a:pPr marL="342900" marR="0" lvl="0" indent="-342900" algn="l" rtl="0">
              <a:lnSpc>
                <a:spcPct val="100000"/>
              </a:lnSpc>
              <a:spcBef>
                <a:spcPts val="0"/>
              </a:spcBef>
              <a:spcAft>
                <a:spcPts val="0"/>
              </a:spcAft>
              <a:buClr>
                <a:srgbClr val="000000"/>
              </a:buClr>
              <a:buFont typeface="Arial"/>
              <a:buNone/>
            </a:pPr>
            <a:endParaRPr sz="1600" b="0" i="0" u="none" strike="noStrike" cap="none" dirty="0">
              <a:solidFill>
                <a:srgbClr val="000000"/>
              </a:solidFill>
              <a:latin typeface="Verdana"/>
              <a:ea typeface="Verdana"/>
              <a:cs typeface="Verdana"/>
              <a:sym typeface="Verdan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pic>
        <p:nvPicPr>
          <p:cNvPr id="110" name="Shape 110"/>
          <p:cNvPicPr preferRelativeResize="0"/>
          <p:nvPr/>
        </p:nvPicPr>
        <p:blipFill rotWithShape="1">
          <a:blip r:embed="rId3">
            <a:alphaModFix/>
          </a:blip>
          <a:srcRect/>
          <a:stretch/>
        </p:blipFill>
        <p:spPr>
          <a:xfrm>
            <a:off x="0" y="4118375"/>
            <a:ext cx="9144000" cy="1025124"/>
          </a:xfrm>
          <a:prstGeom prst="rect">
            <a:avLst/>
          </a:prstGeom>
          <a:noFill/>
          <a:ln>
            <a:noFill/>
          </a:ln>
        </p:spPr>
      </p:pic>
      <p:sp>
        <p:nvSpPr>
          <p:cNvPr id="111" name="Shape 111"/>
          <p:cNvSpPr txBox="1"/>
          <p:nvPr/>
        </p:nvSpPr>
        <p:spPr>
          <a:xfrm>
            <a:off x="1402028" y="-56679"/>
            <a:ext cx="6569927" cy="1038966"/>
          </a:xfrm>
          <a:prstGeom prst="rect">
            <a:avLst/>
          </a:prstGeom>
          <a:noFill/>
          <a:ln>
            <a:noFill/>
          </a:ln>
        </p:spPr>
        <p:txBody>
          <a:bodyPr lIns="91425" tIns="91425" rIns="91425" bIns="91425" anchor="t" anchorCtr="0">
            <a:noAutofit/>
          </a:bodyPr>
          <a:lstStyle/>
          <a:p>
            <a:pPr marL="0" marR="0" lvl="0" indent="0" algn="ctr" rtl="0">
              <a:lnSpc>
                <a:spcPct val="100000"/>
              </a:lnSpc>
              <a:spcBef>
                <a:spcPts val="0"/>
              </a:spcBef>
              <a:spcAft>
                <a:spcPts val="0"/>
              </a:spcAft>
              <a:buClr>
                <a:srgbClr val="000000"/>
              </a:buClr>
              <a:buSzPct val="25000"/>
              <a:buFont typeface="Trebuchet MS"/>
              <a:buNone/>
            </a:pPr>
            <a:r>
              <a:rPr lang="en" sz="2800" b="1" dirty="0">
                <a:latin typeface="Verdana"/>
                <a:ea typeface="Verdana"/>
                <a:cs typeface="Verdana"/>
                <a:sym typeface="Verdana"/>
              </a:rPr>
              <a:t>Annual and </a:t>
            </a:r>
            <a:r>
              <a:rPr lang="en" sz="2800" b="1" i="0" u="none" strike="noStrike" cap="none" dirty="0">
                <a:solidFill>
                  <a:srgbClr val="000000"/>
                </a:solidFill>
                <a:latin typeface="Verdana"/>
                <a:ea typeface="Verdana"/>
                <a:cs typeface="Verdana"/>
                <a:sym typeface="Verdana"/>
              </a:rPr>
              <a:t>Monthly Responsibilities</a:t>
            </a:r>
          </a:p>
          <a:p>
            <a:pPr marL="0" marR="0" lvl="0" indent="0" algn="l" rtl="0">
              <a:lnSpc>
                <a:spcPct val="100000"/>
              </a:lnSpc>
              <a:spcBef>
                <a:spcPts val="0"/>
              </a:spcBef>
              <a:spcAft>
                <a:spcPts val="0"/>
              </a:spcAft>
              <a:buClr>
                <a:srgbClr val="000000"/>
              </a:buClr>
              <a:buSzPct val="25000"/>
              <a:buFont typeface="Trebuchet MS"/>
              <a:buNone/>
            </a:pPr>
            <a:r>
              <a:rPr lang="en" sz="2800" b="0" i="0" u="none" strike="noStrike" cap="none" dirty="0">
                <a:solidFill>
                  <a:srgbClr val="000000"/>
                </a:solidFill>
                <a:latin typeface="Verdana"/>
                <a:ea typeface="Verdana"/>
                <a:cs typeface="Verdana"/>
                <a:sym typeface="Verdana"/>
              </a:rPr>
              <a:t/>
            </a:r>
            <a:br>
              <a:rPr lang="en" sz="2800" b="0" i="0" u="none" strike="noStrike" cap="none" dirty="0">
                <a:solidFill>
                  <a:srgbClr val="000000"/>
                </a:solidFill>
                <a:latin typeface="Verdana"/>
                <a:ea typeface="Verdana"/>
                <a:cs typeface="Verdana"/>
                <a:sym typeface="Verdana"/>
              </a:rPr>
            </a:br>
            <a:endParaRPr lang="en" sz="2800" b="0" i="0" u="none" strike="noStrike" cap="none" dirty="0">
              <a:solidFill>
                <a:srgbClr val="000000"/>
              </a:solidFill>
              <a:latin typeface="Verdana"/>
              <a:ea typeface="Verdana"/>
              <a:cs typeface="Verdana"/>
              <a:sym typeface="Verdana"/>
            </a:endParaRPr>
          </a:p>
        </p:txBody>
      </p:sp>
      <p:sp>
        <p:nvSpPr>
          <p:cNvPr id="112" name="Shape 112"/>
          <p:cNvSpPr txBox="1"/>
          <p:nvPr/>
        </p:nvSpPr>
        <p:spPr>
          <a:xfrm>
            <a:off x="1454300" y="2031725"/>
            <a:ext cx="1283100" cy="213898"/>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115" name="Shape 115"/>
          <p:cNvSpPr/>
          <p:nvPr/>
        </p:nvSpPr>
        <p:spPr>
          <a:xfrm>
            <a:off x="454949" y="819150"/>
            <a:ext cx="8132211" cy="3046988"/>
          </a:xfrm>
          <a:prstGeom prst="rect">
            <a:avLst/>
          </a:prstGeom>
          <a:noFill/>
          <a:ln>
            <a:noFill/>
          </a:ln>
        </p:spPr>
        <p:txBody>
          <a:bodyPr lIns="91425" tIns="45700" rIns="91425" bIns="45700" anchor="t" anchorCtr="0">
            <a:noAutofit/>
          </a:bodyPr>
          <a:lstStyle/>
          <a:p>
            <a:pPr marL="285750" marR="0" lvl="0" indent="-285750" algn="l" rtl="0">
              <a:lnSpc>
                <a:spcPct val="100000"/>
              </a:lnSpc>
              <a:spcBef>
                <a:spcPts val="0"/>
              </a:spcBef>
              <a:spcAft>
                <a:spcPts val="0"/>
              </a:spcAft>
              <a:buClr>
                <a:srgbClr val="000000"/>
              </a:buClr>
              <a:buSzPct val="100000"/>
              <a:buFont typeface="Verdana"/>
              <a:buChar char="•"/>
            </a:pPr>
            <a:r>
              <a:rPr lang="en" sz="1800" b="0" i="0" u="none" strike="noStrike" cap="none" dirty="0">
                <a:solidFill>
                  <a:srgbClr val="000000"/>
                </a:solidFill>
                <a:latin typeface="Verdana"/>
                <a:ea typeface="Verdana"/>
                <a:cs typeface="Verdana"/>
                <a:sym typeface="Verdana"/>
              </a:rPr>
              <a:t>Go to meetings</a:t>
            </a:r>
          </a:p>
          <a:p>
            <a:pPr marL="285750" marR="0" lvl="0" indent="-285750" algn="l" rtl="0">
              <a:lnSpc>
                <a:spcPct val="100000"/>
              </a:lnSpc>
              <a:spcBef>
                <a:spcPts val="0"/>
              </a:spcBef>
              <a:spcAft>
                <a:spcPts val="0"/>
              </a:spcAft>
              <a:buClr>
                <a:srgbClr val="000000"/>
              </a:buClr>
              <a:buFont typeface="Arial"/>
              <a:buNone/>
            </a:pPr>
            <a:endParaRPr sz="1800" b="0" i="0" u="none" strike="noStrike" cap="none" dirty="0">
              <a:solidFill>
                <a:srgbClr val="000000"/>
              </a:solidFill>
              <a:latin typeface="Verdana"/>
              <a:ea typeface="Verdana"/>
              <a:cs typeface="Verdana"/>
              <a:sym typeface="Verdana"/>
            </a:endParaRPr>
          </a:p>
          <a:p>
            <a:pPr marL="285750" marR="0" lvl="0" indent="-285750" algn="l" rtl="0">
              <a:lnSpc>
                <a:spcPct val="100000"/>
              </a:lnSpc>
              <a:spcBef>
                <a:spcPts val="0"/>
              </a:spcBef>
              <a:spcAft>
                <a:spcPts val="0"/>
              </a:spcAft>
              <a:buClr>
                <a:srgbClr val="000000"/>
              </a:buClr>
              <a:buSzPct val="100000"/>
              <a:buFont typeface="Verdana"/>
              <a:buChar char="•"/>
            </a:pPr>
            <a:r>
              <a:rPr lang="en" sz="1800" b="0" i="0" u="none" strike="noStrike" cap="none" dirty="0">
                <a:solidFill>
                  <a:srgbClr val="000000"/>
                </a:solidFill>
                <a:latin typeface="Verdana"/>
                <a:ea typeface="Verdana"/>
                <a:cs typeface="Verdana"/>
                <a:sym typeface="Verdana"/>
              </a:rPr>
              <a:t>Financial reports</a:t>
            </a:r>
          </a:p>
          <a:p>
            <a:pPr marL="285750" marR="0" lvl="0" indent="-285750" algn="l" rtl="0">
              <a:lnSpc>
                <a:spcPct val="100000"/>
              </a:lnSpc>
              <a:spcBef>
                <a:spcPts val="0"/>
              </a:spcBef>
              <a:spcAft>
                <a:spcPts val="0"/>
              </a:spcAft>
              <a:buClr>
                <a:srgbClr val="000000"/>
              </a:buClr>
              <a:buFont typeface="Arial"/>
              <a:buNone/>
            </a:pPr>
            <a:endParaRPr sz="1800" b="0" i="0" u="none" strike="noStrike" cap="none" dirty="0">
              <a:solidFill>
                <a:srgbClr val="000000"/>
              </a:solidFill>
              <a:latin typeface="Verdana"/>
              <a:ea typeface="Verdana"/>
              <a:cs typeface="Verdana"/>
              <a:sym typeface="Verdana"/>
            </a:endParaRPr>
          </a:p>
          <a:p>
            <a:pPr marL="285750" marR="0" lvl="0" indent="-285750" algn="l" rtl="0">
              <a:lnSpc>
                <a:spcPct val="100000"/>
              </a:lnSpc>
              <a:spcBef>
                <a:spcPts val="0"/>
              </a:spcBef>
              <a:spcAft>
                <a:spcPts val="0"/>
              </a:spcAft>
              <a:buClr>
                <a:srgbClr val="000000"/>
              </a:buClr>
              <a:buSzPct val="100000"/>
              <a:buFont typeface="Verdana"/>
              <a:buChar char="•"/>
            </a:pPr>
            <a:r>
              <a:rPr lang="en" sz="1800" b="0" i="0" u="none" strike="noStrike" cap="none" dirty="0">
                <a:solidFill>
                  <a:srgbClr val="000000"/>
                </a:solidFill>
                <a:latin typeface="Verdana"/>
                <a:ea typeface="Verdana"/>
                <a:cs typeface="Verdana"/>
                <a:sym typeface="Verdana"/>
              </a:rPr>
              <a:t>Manage the club’s bank account</a:t>
            </a:r>
          </a:p>
          <a:p>
            <a:pPr marL="285750" marR="0" lvl="0" indent="-285750" algn="l" rtl="0">
              <a:lnSpc>
                <a:spcPct val="100000"/>
              </a:lnSpc>
              <a:spcBef>
                <a:spcPts val="0"/>
              </a:spcBef>
              <a:spcAft>
                <a:spcPts val="0"/>
              </a:spcAft>
              <a:buClr>
                <a:srgbClr val="000000"/>
              </a:buClr>
              <a:buFont typeface="Arial"/>
              <a:buNone/>
            </a:pPr>
            <a:endParaRPr sz="1800" b="0" i="0" u="none" strike="noStrike" cap="none" dirty="0">
              <a:solidFill>
                <a:srgbClr val="000000"/>
              </a:solidFill>
              <a:latin typeface="Verdana"/>
              <a:ea typeface="Verdana"/>
              <a:cs typeface="Verdana"/>
              <a:sym typeface="Verdana"/>
            </a:endParaRPr>
          </a:p>
          <a:p>
            <a:pPr marL="285750" marR="0" lvl="0" indent="-285750" algn="l" rtl="0">
              <a:lnSpc>
                <a:spcPct val="100000"/>
              </a:lnSpc>
              <a:spcBef>
                <a:spcPts val="0"/>
              </a:spcBef>
              <a:spcAft>
                <a:spcPts val="0"/>
              </a:spcAft>
              <a:buClr>
                <a:srgbClr val="000000"/>
              </a:buClr>
              <a:buSzPct val="100000"/>
              <a:buFont typeface="Verdana"/>
              <a:buChar char="•"/>
            </a:pPr>
            <a:r>
              <a:rPr lang="en" sz="1800" b="0" i="0" u="none" strike="noStrike" cap="none" dirty="0">
                <a:solidFill>
                  <a:srgbClr val="000000"/>
                </a:solidFill>
                <a:latin typeface="Verdana"/>
                <a:ea typeface="Verdana"/>
                <a:cs typeface="Verdana"/>
                <a:sym typeface="Verdana"/>
              </a:rPr>
              <a:t>Update and Prepare a budget for the new year</a:t>
            </a:r>
          </a:p>
          <a:p>
            <a:pPr marL="285750" marR="0" lvl="0" indent="-285750" algn="l" rtl="0">
              <a:lnSpc>
                <a:spcPct val="100000"/>
              </a:lnSpc>
              <a:spcBef>
                <a:spcPts val="0"/>
              </a:spcBef>
              <a:spcAft>
                <a:spcPts val="0"/>
              </a:spcAft>
              <a:buClr>
                <a:srgbClr val="000000"/>
              </a:buClr>
              <a:buFont typeface="Arial"/>
              <a:buNone/>
            </a:pPr>
            <a:endParaRPr sz="1800" b="0" i="0" u="none" strike="noStrike" cap="none" dirty="0">
              <a:solidFill>
                <a:srgbClr val="000000"/>
              </a:solidFill>
              <a:latin typeface="Verdana"/>
              <a:ea typeface="Verdana"/>
              <a:cs typeface="Verdana"/>
              <a:sym typeface="Verdana"/>
            </a:endParaRPr>
          </a:p>
          <a:p>
            <a:pPr marL="285750" marR="0" lvl="0" indent="-285750" algn="l" rtl="0">
              <a:lnSpc>
                <a:spcPct val="100000"/>
              </a:lnSpc>
              <a:spcBef>
                <a:spcPts val="0"/>
              </a:spcBef>
              <a:spcAft>
                <a:spcPts val="0"/>
              </a:spcAft>
              <a:buClr>
                <a:srgbClr val="000000"/>
              </a:buClr>
              <a:buSzPct val="100000"/>
              <a:buFont typeface="Verdana"/>
              <a:buChar char="•"/>
            </a:pPr>
            <a:r>
              <a:rPr lang="en" sz="1800" b="0" i="0" u="none" strike="noStrike" cap="none" dirty="0">
                <a:solidFill>
                  <a:srgbClr val="000000"/>
                </a:solidFill>
                <a:latin typeface="Verdana"/>
                <a:ea typeface="Verdana"/>
                <a:cs typeface="Verdana"/>
                <a:sym typeface="Verdana"/>
              </a:rPr>
              <a:t>Coordinate and collect dues</a:t>
            </a:r>
          </a:p>
          <a:p>
            <a:pPr marL="285750" marR="0" lvl="0" indent="-285750" algn="l" rtl="0">
              <a:lnSpc>
                <a:spcPct val="100000"/>
              </a:lnSpc>
              <a:spcBef>
                <a:spcPts val="0"/>
              </a:spcBef>
              <a:spcAft>
                <a:spcPts val="0"/>
              </a:spcAft>
              <a:buClr>
                <a:srgbClr val="000000"/>
              </a:buClr>
              <a:buFont typeface="Arial"/>
              <a:buNone/>
            </a:pPr>
            <a:endParaRPr sz="1800" b="0" i="0" u="none" strike="noStrike" cap="none" dirty="0">
              <a:solidFill>
                <a:srgbClr val="000000"/>
              </a:solidFill>
              <a:latin typeface="Verdana"/>
              <a:ea typeface="Verdana"/>
              <a:cs typeface="Verdana"/>
              <a:sym typeface="Verdana"/>
            </a:endParaRPr>
          </a:p>
          <a:p>
            <a:pPr marL="285750" marR="0" lvl="0" indent="-285750" algn="l" rtl="0">
              <a:lnSpc>
                <a:spcPct val="100000"/>
              </a:lnSpc>
              <a:spcBef>
                <a:spcPts val="0"/>
              </a:spcBef>
              <a:spcAft>
                <a:spcPts val="0"/>
              </a:spcAft>
              <a:buClr>
                <a:srgbClr val="000000"/>
              </a:buClr>
              <a:buSzPct val="100000"/>
              <a:buFont typeface="Verdana"/>
              <a:buChar char="•"/>
            </a:pPr>
            <a:r>
              <a:rPr lang="en" sz="1800" b="0" i="0" u="none" strike="noStrike" cap="none" dirty="0">
                <a:solidFill>
                  <a:srgbClr val="000000"/>
                </a:solidFill>
                <a:latin typeface="Verdana"/>
                <a:ea typeface="Verdana"/>
                <a:cs typeface="Verdana"/>
                <a:sym typeface="Verdana"/>
              </a:rPr>
              <a:t>Communicate with the school bookkeeper or financial administrator</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97"/>
        <p:cNvGrpSpPr/>
        <p:nvPr/>
      </p:nvGrpSpPr>
      <p:grpSpPr>
        <a:xfrm>
          <a:off x="0" y="0"/>
          <a:ext cx="0" cy="0"/>
          <a:chOff x="0" y="0"/>
          <a:chExt cx="0" cy="0"/>
        </a:xfrm>
      </p:grpSpPr>
      <p:sp>
        <p:nvSpPr>
          <p:cNvPr id="298" name="Shape 298"/>
          <p:cNvSpPr txBox="1"/>
          <p:nvPr/>
        </p:nvSpPr>
        <p:spPr>
          <a:xfrm>
            <a:off x="0" y="430764"/>
            <a:ext cx="8832600" cy="1090797"/>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299" name="Shape 299"/>
          <p:cNvSpPr txBox="1"/>
          <p:nvPr/>
        </p:nvSpPr>
        <p:spPr>
          <a:xfrm>
            <a:off x="1454300" y="2031725"/>
            <a:ext cx="1283100" cy="213898"/>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300" name="Shape 300"/>
          <p:cNvSpPr txBox="1"/>
          <p:nvPr/>
        </p:nvSpPr>
        <p:spPr>
          <a:xfrm>
            <a:off x="217900" y="1285774"/>
            <a:ext cx="8926099" cy="1377599"/>
          </a:xfrm>
          <a:prstGeom prst="rect">
            <a:avLst/>
          </a:prstGeom>
          <a:noFill/>
          <a:ln>
            <a:noFill/>
          </a:ln>
        </p:spPr>
        <p:txBody>
          <a:bodyPr lIns="91425" tIns="91425" rIns="91425" bIns="91425" anchor="t" anchorCtr="0">
            <a:noAutofit/>
          </a:bodyPr>
          <a:lstStyle/>
          <a:p>
            <a:pPr marL="0" marR="0" lvl="0" indent="0" algn="ctr" rtl="0">
              <a:lnSpc>
                <a:spcPct val="100000"/>
              </a:lnSpc>
              <a:spcBef>
                <a:spcPts val="0"/>
              </a:spcBef>
              <a:spcAft>
                <a:spcPts val="0"/>
              </a:spcAft>
              <a:buClr>
                <a:srgbClr val="000000"/>
              </a:buClr>
              <a:buSzPct val="25000"/>
              <a:buFont typeface="Arial"/>
              <a:buNone/>
            </a:pPr>
            <a:r>
              <a:rPr lang="en" sz="4000" b="0" i="0" u="none" strike="noStrike" cap="none">
                <a:solidFill>
                  <a:srgbClr val="000000"/>
                </a:solidFill>
                <a:latin typeface="Verdana"/>
                <a:ea typeface="Verdana"/>
                <a:cs typeface="Verdana"/>
                <a:sym typeface="Verdana"/>
              </a:rPr>
              <a:t>The Florida Opportunity Fund </a:t>
            </a:r>
          </a:p>
          <a:p>
            <a:pPr marL="0" marR="0" lvl="0" indent="0" algn="ctr" rtl="0">
              <a:lnSpc>
                <a:spcPct val="100000"/>
              </a:lnSpc>
              <a:spcBef>
                <a:spcPts val="0"/>
              </a:spcBef>
              <a:spcAft>
                <a:spcPts val="0"/>
              </a:spcAft>
              <a:buClr>
                <a:srgbClr val="000000"/>
              </a:buClr>
              <a:buSzPct val="25000"/>
              <a:buFont typeface="Arial"/>
              <a:buNone/>
            </a:pPr>
            <a:r>
              <a:rPr lang="en" sz="4000" b="0" i="0" u="none" strike="noStrike" cap="none">
                <a:solidFill>
                  <a:srgbClr val="000000"/>
                </a:solidFill>
                <a:latin typeface="Verdana"/>
                <a:ea typeface="Verdana"/>
                <a:cs typeface="Verdana"/>
                <a:sym typeface="Verdana"/>
              </a:rPr>
              <a:t>(FLOF)</a:t>
            </a:r>
          </a:p>
          <a:p>
            <a:pPr marL="0" marR="0" lvl="0" indent="0" algn="l" rtl="0">
              <a:lnSpc>
                <a:spcPct val="100000"/>
              </a:lnSpc>
              <a:spcBef>
                <a:spcPts val="0"/>
              </a:spcBef>
              <a:spcAft>
                <a:spcPts val="0"/>
              </a:spcAft>
              <a:buClr>
                <a:srgbClr val="000000"/>
              </a:buClr>
              <a:buSzPct val="25000"/>
              <a:buFont typeface="Arial"/>
              <a:buNone/>
            </a:pPr>
            <a:r>
              <a:rPr lang="en" sz="4000" b="0" i="0" u="none" strike="noStrike" cap="none">
                <a:solidFill>
                  <a:srgbClr val="000000"/>
                </a:solidFill>
                <a:latin typeface="Verdana"/>
                <a:ea typeface="Verdana"/>
                <a:cs typeface="Verdana"/>
                <a:sym typeface="Verdana"/>
              </a:rPr>
              <a:t/>
            </a:r>
            <a:br>
              <a:rPr lang="en" sz="4000" b="0" i="0" u="none" strike="noStrike" cap="none">
                <a:solidFill>
                  <a:srgbClr val="000000"/>
                </a:solidFill>
                <a:latin typeface="Verdana"/>
                <a:ea typeface="Verdana"/>
                <a:cs typeface="Verdana"/>
                <a:sym typeface="Verdana"/>
              </a:rPr>
            </a:br>
            <a:endParaRPr lang="en" sz="4000" b="0" i="0" u="none" strike="noStrike" cap="none">
              <a:solidFill>
                <a:srgbClr val="000000"/>
              </a:solidFill>
              <a:latin typeface="Verdana"/>
              <a:ea typeface="Verdana"/>
              <a:cs typeface="Verdana"/>
              <a:sym typeface="Verdana"/>
            </a:endParaRPr>
          </a:p>
        </p:txBody>
      </p:sp>
      <p:pic>
        <p:nvPicPr>
          <p:cNvPr id="302" name="Shape 302"/>
          <p:cNvPicPr preferRelativeResize="0"/>
          <p:nvPr/>
        </p:nvPicPr>
        <p:blipFill rotWithShape="1">
          <a:blip r:embed="rId3">
            <a:alphaModFix/>
          </a:blip>
          <a:srcRect/>
          <a:stretch/>
        </p:blipFill>
        <p:spPr>
          <a:xfrm>
            <a:off x="0" y="4118375"/>
            <a:ext cx="9144000" cy="1025124"/>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307"/>
        <p:cNvGrpSpPr/>
        <p:nvPr/>
      </p:nvGrpSpPr>
      <p:grpSpPr>
        <a:xfrm>
          <a:off x="0" y="0"/>
          <a:ext cx="0" cy="0"/>
          <a:chOff x="0" y="0"/>
          <a:chExt cx="0" cy="0"/>
        </a:xfrm>
      </p:grpSpPr>
      <p:pic>
        <p:nvPicPr>
          <p:cNvPr id="308" name="Shape 308"/>
          <p:cNvPicPr preferRelativeResize="0"/>
          <p:nvPr/>
        </p:nvPicPr>
        <p:blipFill rotWithShape="1">
          <a:blip r:embed="rId3">
            <a:alphaModFix/>
          </a:blip>
          <a:srcRect/>
          <a:stretch/>
        </p:blipFill>
        <p:spPr>
          <a:xfrm>
            <a:off x="0" y="4118375"/>
            <a:ext cx="9144000" cy="1025124"/>
          </a:xfrm>
          <a:prstGeom prst="rect">
            <a:avLst/>
          </a:prstGeom>
          <a:noFill/>
          <a:ln>
            <a:noFill/>
          </a:ln>
        </p:spPr>
      </p:pic>
      <p:sp>
        <p:nvSpPr>
          <p:cNvPr id="309" name="Shape 309"/>
          <p:cNvSpPr txBox="1"/>
          <p:nvPr/>
        </p:nvSpPr>
        <p:spPr>
          <a:xfrm>
            <a:off x="1431073" y="0"/>
            <a:ext cx="6569927" cy="1038966"/>
          </a:xfrm>
          <a:prstGeom prst="rect">
            <a:avLst/>
          </a:prstGeom>
          <a:noFill/>
          <a:ln>
            <a:noFill/>
          </a:ln>
        </p:spPr>
        <p:txBody>
          <a:bodyPr lIns="91425" tIns="91425" rIns="91425" bIns="91425" anchor="t" anchorCtr="0">
            <a:noAutofit/>
          </a:bodyPr>
          <a:lstStyle/>
          <a:p>
            <a:pPr marL="0" marR="0" lvl="0" indent="0" algn="ctr" rtl="0">
              <a:lnSpc>
                <a:spcPct val="100000"/>
              </a:lnSpc>
              <a:spcBef>
                <a:spcPts val="0"/>
              </a:spcBef>
              <a:spcAft>
                <a:spcPts val="0"/>
              </a:spcAft>
              <a:buClr>
                <a:srgbClr val="000000"/>
              </a:buClr>
              <a:buSzPct val="25000"/>
              <a:buFont typeface="Arial"/>
              <a:buNone/>
            </a:pPr>
            <a:r>
              <a:rPr lang="en" sz="3000" b="1" i="0" u="none" strike="noStrike" cap="none">
                <a:solidFill>
                  <a:srgbClr val="000000"/>
                </a:solidFill>
                <a:latin typeface="Arial"/>
                <a:ea typeface="Arial"/>
                <a:cs typeface="Arial"/>
                <a:sym typeface="Arial"/>
              </a:rPr>
              <a:t>How to Apply for FLOF</a:t>
            </a:r>
          </a:p>
          <a:p>
            <a:pPr marL="0" marR="0" lvl="0" indent="0" algn="l" rtl="0">
              <a:lnSpc>
                <a:spcPct val="100000"/>
              </a:lnSpc>
              <a:spcBef>
                <a:spcPts val="0"/>
              </a:spcBef>
              <a:spcAft>
                <a:spcPts val="0"/>
              </a:spcAft>
              <a:buClr>
                <a:srgbClr val="000000"/>
              </a:buClr>
              <a:buSzPct val="25000"/>
              <a:buFont typeface="Arial"/>
              <a:buNone/>
            </a:pPr>
            <a:r>
              <a:rPr lang="en" sz="3000" b="0" i="0" u="none" strike="noStrike" cap="none">
                <a:solidFill>
                  <a:srgbClr val="000000"/>
                </a:solidFill>
                <a:latin typeface="Arial"/>
                <a:ea typeface="Arial"/>
                <a:cs typeface="Arial"/>
                <a:sym typeface="Arial"/>
              </a:rPr>
              <a:t/>
            </a:r>
            <a:br>
              <a:rPr lang="en" sz="3000" b="0" i="0" u="none" strike="noStrike" cap="none">
                <a:solidFill>
                  <a:srgbClr val="000000"/>
                </a:solidFill>
                <a:latin typeface="Arial"/>
                <a:ea typeface="Arial"/>
                <a:cs typeface="Arial"/>
                <a:sym typeface="Arial"/>
              </a:rPr>
            </a:br>
            <a:endParaRPr lang="en" sz="3000" b="0" i="0" u="none" strike="noStrike" cap="none">
              <a:solidFill>
                <a:srgbClr val="000000"/>
              </a:solidFill>
              <a:latin typeface="Arial"/>
              <a:ea typeface="Arial"/>
              <a:cs typeface="Arial"/>
              <a:sym typeface="Arial"/>
            </a:endParaRPr>
          </a:p>
        </p:txBody>
      </p:sp>
      <p:sp>
        <p:nvSpPr>
          <p:cNvPr id="310" name="Shape 310"/>
          <p:cNvSpPr txBox="1"/>
          <p:nvPr/>
        </p:nvSpPr>
        <p:spPr>
          <a:xfrm>
            <a:off x="1454300" y="2031725"/>
            <a:ext cx="1283100" cy="213898"/>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313" name="Shape 313"/>
          <p:cNvSpPr/>
          <p:nvPr/>
        </p:nvSpPr>
        <p:spPr>
          <a:xfrm>
            <a:off x="530774" y="742950"/>
            <a:ext cx="8226993" cy="3139321"/>
          </a:xfrm>
          <a:prstGeom prst="rect">
            <a:avLst/>
          </a:prstGeom>
          <a:noFill/>
          <a:ln>
            <a:noFill/>
          </a:ln>
        </p:spPr>
        <p:txBody>
          <a:bodyPr lIns="91425" tIns="45700" rIns="91425" bIns="45700" anchor="t" anchorCtr="0">
            <a:noAutofit/>
          </a:bodyPr>
          <a:lstStyle/>
          <a:p>
            <a:pPr marL="285750" marR="0" lvl="0" indent="-285750" algn="l" rtl="0">
              <a:lnSpc>
                <a:spcPct val="100000"/>
              </a:lnSpc>
              <a:spcBef>
                <a:spcPts val="0"/>
              </a:spcBef>
              <a:spcAft>
                <a:spcPts val="0"/>
              </a:spcAft>
              <a:buClr>
                <a:srgbClr val="000000"/>
              </a:buClr>
              <a:buSzPct val="100000"/>
              <a:buFont typeface="Verdana"/>
              <a:buChar char="•"/>
            </a:pPr>
            <a:r>
              <a:rPr lang="en" sz="2000" b="0" i="0" u="none" strike="noStrike" cap="none" dirty="0">
                <a:solidFill>
                  <a:srgbClr val="000000"/>
                </a:solidFill>
                <a:latin typeface="Verdana"/>
                <a:ea typeface="Verdana"/>
                <a:cs typeface="Verdana"/>
                <a:sym typeface="Verdana"/>
              </a:rPr>
              <a:t>Florida Opportunity Fund (FLOF) is a grant for service projects in the Florida District. </a:t>
            </a:r>
          </a:p>
          <a:p>
            <a:pPr marL="285750" marR="0" lvl="0" indent="-285750" algn="l" rtl="0">
              <a:lnSpc>
                <a:spcPct val="100000"/>
              </a:lnSpc>
              <a:spcBef>
                <a:spcPts val="0"/>
              </a:spcBef>
              <a:spcAft>
                <a:spcPts val="0"/>
              </a:spcAft>
              <a:buClr>
                <a:srgbClr val="000000"/>
              </a:buClr>
              <a:buFont typeface="Arial"/>
              <a:buNone/>
            </a:pPr>
            <a:endParaRPr sz="2000" b="0" i="0" u="none" strike="noStrike" cap="none" dirty="0">
              <a:solidFill>
                <a:srgbClr val="000000"/>
              </a:solidFill>
              <a:latin typeface="Verdana"/>
              <a:ea typeface="Verdana"/>
              <a:cs typeface="Verdana"/>
              <a:sym typeface="Verdana"/>
            </a:endParaRPr>
          </a:p>
          <a:p>
            <a:pPr marL="285750" marR="0" lvl="0" indent="-285750" algn="l" rtl="0">
              <a:lnSpc>
                <a:spcPct val="100000"/>
              </a:lnSpc>
              <a:spcBef>
                <a:spcPts val="0"/>
              </a:spcBef>
              <a:spcAft>
                <a:spcPts val="0"/>
              </a:spcAft>
              <a:buClr>
                <a:srgbClr val="000000"/>
              </a:buClr>
              <a:buSzPct val="100000"/>
              <a:buFont typeface="Verdana"/>
              <a:buChar char="•"/>
            </a:pPr>
            <a:r>
              <a:rPr lang="en" sz="2000" b="0" i="0" u="none" strike="noStrike" cap="none" dirty="0">
                <a:solidFill>
                  <a:srgbClr val="000000"/>
                </a:solidFill>
                <a:latin typeface="Verdana"/>
                <a:ea typeface="Verdana"/>
                <a:cs typeface="Verdana"/>
                <a:sym typeface="Verdana"/>
              </a:rPr>
              <a:t>Go to </a:t>
            </a:r>
            <a:r>
              <a:rPr lang="en" sz="2000" b="0" i="0" u="sng" strike="noStrike" cap="none" dirty="0">
                <a:solidFill>
                  <a:schemeClr val="hlink"/>
                </a:solidFill>
                <a:latin typeface="Verdana"/>
                <a:ea typeface="Verdana"/>
                <a:cs typeface="Verdana"/>
                <a:sym typeface="Verdana"/>
                <a:hlinkClick r:id="rId4"/>
              </a:rPr>
              <a:t>www.FloridaKeyClub.org/FLOF</a:t>
            </a:r>
          </a:p>
          <a:p>
            <a:pPr marL="285750" marR="0" lvl="0" indent="-285750" algn="l" rtl="0">
              <a:lnSpc>
                <a:spcPct val="100000"/>
              </a:lnSpc>
              <a:spcBef>
                <a:spcPts val="0"/>
              </a:spcBef>
              <a:spcAft>
                <a:spcPts val="0"/>
              </a:spcAft>
              <a:buClr>
                <a:srgbClr val="000000"/>
              </a:buClr>
              <a:buFont typeface="Arial"/>
              <a:buNone/>
            </a:pPr>
            <a:endParaRPr sz="2000" b="0" i="0" u="none" strike="noStrike" cap="none" dirty="0">
              <a:solidFill>
                <a:srgbClr val="000000"/>
              </a:solidFill>
              <a:latin typeface="Verdana"/>
              <a:ea typeface="Verdana"/>
              <a:cs typeface="Verdana"/>
              <a:sym typeface="Verdana"/>
            </a:endParaRPr>
          </a:p>
          <a:p>
            <a:pPr marL="285750" marR="0" lvl="0" indent="-285750" algn="l" rtl="0">
              <a:lnSpc>
                <a:spcPct val="100000"/>
              </a:lnSpc>
              <a:spcBef>
                <a:spcPts val="0"/>
              </a:spcBef>
              <a:spcAft>
                <a:spcPts val="0"/>
              </a:spcAft>
              <a:buClr>
                <a:srgbClr val="000000"/>
              </a:buClr>
              <a:buSzPct val="100000"/>
              <a:buFont typeface="Verdana"/>
              <a:buChar char="•"/>
            </a:pPr>
            <a:r>
              <a:rPr lang="en" sz="2000" b="0" i="0" u="none" strike="noStrike" cap="none" dirty="0">
                <a:solidFill>
                  <a:srgbClr val="000000"/>
                </a:solidFill>
                <a:latin typeface="Verdana"/>
                <a:ea typeface="Verdana"/>
                <a:cs typeface="Verdana"/>
                <a:sym typeface="Verdana"/>
              </a:rPr>
              <a:t>Download and complete the application</a:t>
            </a:r>
          </a:p>
          <a:p>
            <a:pPr marL="285750" marR="0" lvl="0" indent="-285750" algn="l" rtl="0">
              <a:lnSpc>
                <a:spcPct val="100000"/>
              </a:lnSpc>
              <a:spcBef>
                <a:spcPts val="0"/>
              </a:spcBef>
              <a:spcAft>
                <a:spcPts val="0"/>
              </a:spcAft>
              <a:buClr>
                <a:srgbClr val="000000"/>
              </a:buClr>
              <a:buFont typeface="Arial"/>
              <a:buNone/>
            </a:pPr>
            <a:endParaRPr sz="2000" b="0" i="0" u="none" strike="noStrike" cap="none" dirty="0">
              <a:solidFill>
                <a:srgbClr val="000000"/>
              </a:solidFill>
              <a:latin typeface="Verdana"/>
              <a:ea typeface="Verdana"/>
              <a:cs typeface="Verdana"/>
              <a:sym typeface="Verdana"/>
            </a:endParaRPr>
          </a:p>
          <a:p>
            <a:pPr marL="285750" marR="0" lvl="0" indent="-285750" algn="l" rtl="0">
              <a:lnSpc>
                <a:spcPct val="100000"/>
              </a:lnSpc>
              <a:spcBef>
                <a:spcPts val="0"/>
              </a:spcBef>
              <a:spcAft>
                <a:spcPts val="0"/>
              </a:spcAft>
              <a:buClr>
                <a:srgbClr val="000000"/>
              </a:buClr>
              <a:buSzPct val="100000"/>
              <a:buFont typeface="Verdana"/>
              <a:buChar char="•"/>
            </a:pPr>
            <a:r>
              <a:rPr lang="en" sz="2000" b="0" i="0" u="none" strike="noStrike" cap="none" dirty="0">
                <a:solidFill>
                  <a:srgbClr val="000000"/>
                </a:solidFill>
                <a:latin typeface="Verdana"/>
                <a:ea typeface="Verdana"/>
                <a:cs typeface="Verdana"/>
                <a:sym typeface="Verdana"/>
              </a:rPr>
              <a:t>Follow instructions and fill out application</a:t>
            </a:r>
          </a:p>
          <a:p>
            <a:pPr marL="285750" marR="0" lvl="0" indent="-285750" algn="l" rtl="0">
              <a:lnSpc>
                <a:spcPct val="100000"/>
              </a:lnSpc>
              <a:spcBef>
                <a:spcPts val="0"/>
              </a:spcBef>
              <a:spcAft>
                <a:spcPts val="0"/>
              </a:spcAft>
              <a:buClr>
                <a:srgbClr val="000000"/>
              </a:buClr>
              <a:buFont typeface="Arial"/>
              <a:buNone/>
            </a:pPr>
            <a:endParaRPr sz="2000" b="0" i="0" u="none" strike="noStrike" cap="none" dirty="0">
              <a:solidFill>
                <a:srgbClr val="000000"/>
              </a:solidFill>
              <a:latin typeface="Verdana"/>
              <a:ea typeface="Verdana"/>
              <a:cs typeface="Verdana"/>
              <a:sym typeface="Verdana"/>
            </a:endParaRPr>
          </a:p>
          <a:p>
            <a:pPr marL="285750" marR="0" lvl="0" indent="-285750" algn="l" rtl="0">
              <a:lnSpc>
                <a:spcPct val="100000"/>
              </a:lnSpc>
              <a:spcBef>
                <a:spcPts val="0"/>
              </a:spcBef>
              <a:spcAft>
                <a:spcPts val="0"/>
              </a:spcAft>
              <a:buClr>
                <a:srgbClr val="000000"/>
              </a:buClr>
              <a:buSzPct val="100000"/>
              <a:buFont typeface="Verdana"/>
              <a:buChar char="•"/>
            </a:pPr>
            <a:r>
              <a:rPr lang="en" sz="2000" b="0" i="0" u="none" strike="noStrike" cap="none" dirty="0">
                <a:solidFill>
                  <a:srgbClr val="000000"/>
                </a:solidFill>
                <a:latin typeface="Verdana"/>
                <a:ea typeface="Verdana"/>
                <a:cs typeface="Verdana"/>
                <a:sym typeface="Verdana"/>
              </a:rPr>
              <a:t>Applications need to be received by </a:t>
            </a:r>
            <a:r>
              <a:rPr lang="en-US" sz="2000" dirty="0" smtClean="0">
                <a:latin typeface="Verdana"/>
                <a:ea typeface="Verdana"/>
                <a:cs typeface="Verdana"/>
                <a:sym typeface="Verdana"/>
              </a:rPr>
              <a:t>June 1</a:t>
            </a:r>
            <a:r>
              <a:rPr lang="en" sz="2000" b="0" i="0" u="none" strike="noStrike" cap="none" dirty="0" smtClean="0">
                <a:solidFill>
                  <a:srgbClr val="000000"/>
                </a:solidFill>
                <a:latin typeface="Verdana"/>
                <a:ea typeface="Verdana"/>
                <a:cs typeface="Verdana"/>
                <a:sym typeface="Verdana"/>
              </a:rPr>
              <a:t>, </a:t>
            </a:r>
            <a:r>
              <a:rPr lang="en" sz="2000" b="0" i="0" u="none" strike="noStrike" cap="none" dirty="0">
                <a:solidFill>
                  <a:srgbClr val="000000"/>
                </a:solidFill>
                <a:latin typeface="Verdana"/>
                <a:ea typeface="Verdana"/>
                <a:cs typeface="Verdana"/>
                <a:sym typeface="Verdana"/>
              </a:rPr>
              <a:t>2016.</a:t>
            </a:r>
          </a:p>
          <a:p>
            <a:pPr marL="342900" marR="0" lvl="0" indent="-342900" algn="l" rtl="0">
              <a:lnSpc>
                <a:spcPct val="100000"/>
              </a:lnSpc>
              <a:spcBef>
                <a:spcPts val="0"/>
              </a:spcBef>
              <a:spcAft>
                <a:spcPts val="0"/>
              </a:spcAft>
              <a:buClr>
                <a:srgbClr val="000000"/>
              </a:buClr>
              <a:buFont typeface="Arial"/>
              <a:buNone/>
            </a:pPr>
            <a:endParaRPr sz="1800" b="0" i="0" u="none" strike="noStrike" cap="none" dirty="0">
              <a:solidFill>
                <a:srgbClr val="000000"/>
              </a:solidFill>
              <a:latin typeface="Verdana"/>
              <a:ea typeface="Verdana"/>
              <a:cs typeface="Verdana"/>
              <a:sym typeface="Verdana"/>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317"/>
        <p:cNvGrpSpPr/>
        <p:nvPr/>
      </p:nvGrpSpPr>
      <p:grpSpPr>
        <a:xfrm>
          <a:off x="0" y="0"/>
          <a:ext cx="0" cy="0"/>
          <a:chOff x="0" y="0"/>
          <a:chExt cx="0" cy="0"/>
        </a:xfrm>
      </p:grpSpPr>
      <p:pic>
        <p:nvPicPr>
          <p:cNvPr id="318" name="Shape 318"/>
          <p:cNvPicPr preferRelativeResize="0"/>
          <p:nvPr/>
        </p:nvPicPr>
        <p:blipFill rotWithShape="1">
          <a:blip r:embed="rId3">
            <a:alphaModFix/>
          </a:blip>
          <a:srcRect/>
          <a:stretch/>
        </p:blipFill>
        <p:spPr>
          <a:xfrm>
            <a:off x="0" y="4118375"/>
            <a:ext cx="9144000" cy="1025124"/>
          </a:xfrm>
          <a:prstGeom prst="rect">
            <a:avLst/>
          </a:prstGeom>
          <a:noFill/>
          <a:ln>
            <a:noFill/>
          </a:ln>
        </p:spPr>
      </p:pic>
      <p:sp>
        <p:nvSpPr>
          <p:cNvPr id="319" name="Shape 319"/>
          <p:cNvSpPr txBox="1"/>
          <p:nvPr/>
        </p:nvSpPr>
        <p:spPr>
          <a:xfrm>
            <a:off x="1431073" y="0"/>
            <a:ext cx="6569927" cy="1038966"/>
          </a:xfrm>
          <a:prstGeom prst="rect">
            <a:avLst/>
          </a:prstGeom>
          <a:noFill/>
          <a:ln>
            <a:noFill/>
          </a:ln>
        </p:spPr>
        <p:txBody>
          <a:bodyPr lIns="91425" tIns="91425" rIns="91425" bIns="91425" anchor="t" anchorCtr="0">
            <a:noAutofit/>
          </a:bodyPr>
          <a:lstStyle/>
          <a:p>
            <a:pPr marL="0" marR="0" lvl="0" indent="0" algn="ctr" rtl="0">
              <a:lnSpc>
                <a:spcPct val="100000"/>
              </a:lnSpc>
              <a:spcBef>
                <a:spcPts val="0"/>
              </a:spcBef>
              <a:spcAft>
                <a:spcPts val="0"/>
              </a:spcAft>
              <a:buClr>
                <a:srgbClr val="000000"/>
              </a:buClr>
              <a:buSzPct val="25000"/>
              <a:buFont typeface="Arial"/>
              <a:buNone/>
            </a:pPr>
            <a:r>
              <a:rPr lang="en" sz="3000" b="1" i="0" u="none" strike="noStrike" cap="none">
                <a:solidFill>
                  <a:srgbClr val="000000"/>
                </a:solidFill>
                <a:latin typeface="Verdana"/>
                <a:ea typeface="Verdana"/>
                <a:cs typeface="Verdana"/>
                <a:sym typeface="Verdana"/>
              </a:rPr>
              <a:t>How to Apply for YOF</a:t>
            </a:r>
          </a:p>
          <a:p>
            <a:pPr marL="0" marR="0" lvl="0" indent="0" algn="ctr" rtl="0">
              <a:lnSpc>
                <a:spcPct val="100000"/>
              </a:lnSpc>
              <a:spcBef>
                <a:spcPts val="0"/>
              </a:spcBef>
              <a:spcAft>
                <a:spcPts val="0"/>
              </a:spcAft>
              <a:buClr>
                <a:srgbClr val="000000"/>
              </a:buClr>
              <a:buSzPct val="25000"/>
              <a:buFont typeface="Arial"/>
              <a:buNone/>
            </a:pPr>
            <a:r>
              <a:rPr lang="en" sz="3000" b="0" i="0" u="none" strike="noStrike" cap="none">
                <a:solidFill>
                  <a:srgbClr val="000000"/>
                </a:solidFill>
                <a:latin typeface="Verdana"/>
                <a:ea typeface="Verdana"/>
                <a:cs typeface="Verdana"/>
                <a:sym typeface="Verdana"/>
              </a:rPr>
              <a:t/>
            </a:r>
            <a:br>
              <a:rPr lang="en" sz="3000" b="0" i="0" u="none" strike="noStrike" cap="none">
                <a:solidFill>
                  <a:srgbClr val="000000"/>
                </a:solidFill>
                <a:latin typeface="Verdana"/>
                <a:ea typeface="Verdana"/>
                <a:cs typeface="Verdana"/>
                <a:sym typeface="Verdana"/>
              </a:rPr>
            </a:br>
            <a:endParaRPr lang="en" sz="3000" b="0" i="0" u="none" strike="noStrike" cap="none">
              <a:solidFill>
                <a:srgbClr val="000000"/>
              </a:solidFill>
              <a:latin typeface="Verdana"/>
              <a:ea typeface="Verdana"/>
              <a:cs typeface="Verdana"/>
              <a:sym typeface="Verdana"/>
            </a:endParaRPr>
          </a:p>
        </p:txBody>
      </p:sp>
      <p:sp>
        <p:nvSpPr>
          <p:cNvPr id="320" name="Shape 320"/>
          <p:cNvSpPr txBox="1"/>
          <p:nvPr/>
        </p:nvSpPr>
        <p:spPr>
          <a:xfrm>
            <a:off x="1454300" y="2031725"/>
            <a:ext cx="1283100" cy="213898"/>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323" name="Shape 323"/>
          <p:cNvSpPr/>
          <p:nvPr/>
        </p:nvSpPr>
        <p:spPr>
          <a:xfrm>
            <a:off x="454949" y="831945"/>
            <a:ext cx="8378643" cy="2862300"/>
          </a:xfrm>
          <a:prstGeom prst="rect">
            <a:avLst/>
          </a:prstGeom>
          <a:noFill/>
          <a:ln>
            <a:noFill/>
          </a:ln>
        </p:spPr>
        <p:txBody>
          <a:bodyPr lIns="91425" tIns="45700" rIns="91425" bIns="45700" anchor="t" anchorCtr="0">
            <a:noAutofit/>
          </a:bodyPr>
          <a:lstStyle/>
          <a:p>
            <a:pPr marL="285750" marR="0" lvl="0" indent="-285750" algn="l" rtl="0">
              <a:lnSpc>
                <a:spcPct val="100000"/>
              </a:lnSpc>
              <a:spcBef>
                <a:spcPts val="0"/>
              </a:spcBef>
              <a:spcAft>
                <a:spcPts val="0"/>
              </a:spcAft>
              <a:buClr>
                <a:srgbClr val="000000"/>
              </a:buClr>
              <a:buSzPct val="100000"/>
              <a:buFont typeface="Verdana"/>
              <a:buChar char="•"/>
            </a:pPr>
            <a:r>
              <a:rPr lang="en" sz="2000" b="0" i="0" u="none" strike="noStrike" cap="none" dirty="0">
                <a:solidFill>
                  <a:srgbClr val="000000"/>
                </a:solidFill>
                <a:latin typeface="Verdana"/>
                <a:ea typeface="Verdana"/>
                <a:cs typeface="Verdana"/>
                <a:sym typeface="Verdana"/>
              </a:rPr>
              <a:t>The Youth Opportunities Fund (YOF) is International’s grant program.</a:t>
            </a:r>
          </a:p>
          <a:p>
            <a:pPr marL="285750" marR="0" lvl="0" indent="-285750" algn="l" rtl="0">
              <a:lnSpc>
                <a:spcPct val="100000"/>
              </a:lnSpc>
              <a:spcBef>
                <a:spcPts val="0"/>
              </a:spcBef>
              <a:spcAft>
                <a:spcPts val="0"/>
              </a:spcAft>
              <a:buClr>
                <a:srgbClr val="000000"/>
              </a:buClr>
              <a:buFont typeface="Arial"/>
              <a:buNone/>
            </a:pPr>
            <a:endParaRPr sz="2000" b="0" i="0" u="none" strike="noStrike" cap="none" dirty="0">
              <a:solidFill>
                <a:srgbClr val="000000"/>
              </a:solidFill>
              <a:latin typeface="Verdana"/>
              <a:ea typeface="Verdana"/>
              <a:cs typeface="Verdana"/>
              <a:sym typeface="Verdana"/>
            </a:endParaRPr>
          </a:p>
          <a:p>
            <a:pPr marL="285750" marR="0" lvl="0" indent="-285750" algn="l" rtl="0">
              <a:lnSpc>
                <a:spcPct val="100000"/>
              </a:lnSpc>
              <a:spcBef>
                <a:spcPts val="0"/>
              </a:spcBef>
              <a:spcAft>
                <a:spcPts val="0"/>
              </a:spcAft>
              <a:buClr>
                <a:srgbClr val="000000"/>
              </a:buClr>
              <a:buSzPct val="100000"/>
              <a:buFont typeface="Verdana"/>
              <a:buChar char="•"/>
            </a:pPr>
            <a:r>
              <a:rPr lang="en" sz="2000" b="0" i="0" u="none" strike="noStrike" cap="none" dirty="0">
                <a:solidFill>
                  <a:srgbClr val="000000"/>
                </a:solidFill>
                <a:latin typeface="Verdana"/>
                <a:ea typeface="Verdana"/>
                <a:cs typeface="Verdana"/>
                <a:sym typeface="Verdana"/>
              </a:rPr>
              <a:t>It has another application that can either be completed electronically </a:t>
            </a:r>
            <a:r>
              <a:rPr lang="en-US" sz="2000" dirty="0" smtClean="0">
                <a:latin typeface="Verdana"/>
                <a:ea typeface="Verdana"/>
                <a:cs typeface="Verdana"/>
                <a:sym typeface="Verdana"/>
              </a:rPr>
              <a:t>(</a:t>
            </a:r>
            <a:r>
              <a:rPr lang="en-US" sz="2000" dirty="0" err="1" smtClean="0">
                <a:latin typeface="Verdana"/>
                <a:ea typeface="Verdana"/>
                <a:cs typeface="Verdana"/>
                <a:sym typeface="Verdana"/>
              </a:rPr>
              <a:t>Reviewr</a:t>
            </a:r>
            <a:r>
              <a:rPr lang="en-US" sz="2000" dirty="0" smtClean="0">
                <a:latin typeface="Verdana"/>
                <a:ea typeface="Verdana"/>
                <a:cs typeface="Verdana"/>
                <a:sym typeface="Verdana"/>
              </a:rPr>
              <a:t>) </a:t>
            </a:r>
            <a:r>
              <a:rPr lang="en" sz="2000" b="0" i="0" u="none" strike="noStrike" cap="none" dirty="0" smtClean="0">
                <a:solidFill>
                  <a:srgbClr val="000000"/>
                </a:solidFill>
                <a:latin typeface="Verdana"/>
                <a:ea typeface="Verdana"/>
                <a:cs typeface="Verdana"/>
                <a:sym typeface="Verdana"/>
              </a:rPr>
              <a:t>or </a:t>
            </a:r>
            <a:r>
              <a:rPr lang="en" sz="2000" b="0" i="0" u="none" strike="noStrike" cap="none" dirty="0">
                <a:solidFill>
                  <a:srgbClr val="000000"/>
                </a:solidFill>
                <a:latin typeface="Verdana"/>
                <a:ea typeface="Verdana"/>
                <a:cs typeface="Verdana"/>
                <a:sym typeface="Verdana"/>
              </a:rPr>
              <a:t>on paper</a:t>
            </a:r>
          </a:p>
          <a:p>
            <a:pPr marL="285750" marR="0" lvl="0" indent="-285750" algn="l" rtl="0">
              <a:lnSpc>
                <a:spcPct val="100000"/>
              </a:lnSpc>
              <a:spcBef>
                <a:spcPts val="0"/>
              </a:spcBef>
              <a:spcAft>
                <a:spcPts val="0"/>
              </a:spcAft>
              <a:buClr>
                <a:srgbClr val="000000"/>
              </a:buClr>
              <a:buFont typeface="Arial"/>
              <a:buNone/>
            </a:pPr>
            <a:endParaRPr sz="2000" b="0" i="0" u="sng" strike="noStrike" cap="none" dirty="0">
              <a:solidFill>
                <a:schemeClr val="hlink"/>
              </a:solidFill>
              <a:latin typeface="Verdana"/>
              <a:ea typeface="Verdana"/>
              <a:cs typeface="Verdana"/>
              <a:sym typeface="Verdana"/>
              <a:hlinkClick r:id="rId4"/>
            </a:endParaRPr>
          </a:p>
          <a:p>
            <a:pPr marL="285750" marR="0" lvl="0" indent="-285750" algn="l" rtl="0">
              <a:lnSpc>
                <a:spcPct val="100000"/>
              </a:lnSpc>
              <a:spcBef>
                <a:spcPts val="0"/>
              </a:spcBef>
              <a:spcAft>
                <a:spcPts val="0"/>
              </a:spcAft>
              <a:buClr>
                <a:srgbClr val="000000"/>
              </a:buClr>
              <a:buSzPct val="100000"/>
              <a:buFont typeface="Verdana"/>
              <a:buChar char="•"/>
            </a:pPr>
            <a:r>
              <a:rPr lang="en" sz="2000" b="0" i="0" u="sng" strike="noStrike" cap="none" dirty="0">
                <a:solidFill>
                  <a:schemeClr val="hlink"/>
                </a:solidFill>
                <a:latin typeface="Verdana"/>
                <a:ea typeface="Verdana"/>
                <a:cs typeface="Verdana"/>
                <a:sym typeface="Verdana"/>
                <a:hlinkClick r:id="rId4"/>
              </a:rPr>
              <a:t>http://www.keyclub.org/service/fund/yof/yofgrant.aspx</a:t>
            </a:r>
          </a:p>
          <a:p>
            <a:pPr marL="285750" marR="0" lvl="0" indent="-285750" algn="l" rtl="0">
              <a:lnSpc>
                <a:spcPct val="100000"/>
              </a:lnSpc>
              <a:spcBef>
                <a:spcPts val="0"/>
              </a:spcBef>
              <a:spcAft>
                <a:spcPts val="0"/>
              </a:spcAft>
              <a:buClr>
                <a:srgbClr val="000000"/>
              </a:buClr>
              <a:buFont typeface="Arial"/>
              <a:buNone/>
            </a:pPr>
            <a:endParaRPr sz="2000" b="0" i="0" u="none" strike="noStrike" cap="none" dirty="0">
              <a:solidFill>
                <a:srgbClr val="000000"/>
              </a:solidFill>
              <a:latin typeface="Verdana"/>
              <a:ea typeface="Verdana"/>
              <a:cs typeface="Verdana"/>
              <a:sym typeface="Verdana"/>
            </a:endParaRPr>
          </a:p>
          <a:p>
            <a:pPr marL="285750" marR="0" lvl="0" indent="-285750" algn="l" rtl="0">
              <a:lnSpc>
                <a:spcPct val="100000"/>
              </a:lnSpc>
              <a:spcBef>
                <a:spcPts val="0"/>
              </a:spcBef>
              <a:spcAft>
                <a:spcPts val="0"/>
              </a:spcAft>
              <a:buClr>
                <a:srgbClr val="000000"/>
              </a:buClr>
              <a:buSzPct val="100000"/>
              <a:buFont typeface="Verdana"/>
              <a:buChar char="•"/>
            </a:pPr>
            <a:r>
              <a:rPr lang="en" sz="2000" b="0" i="0" u="none" strike="noStrike" cap="none" dirty="0">
                <a:solidFill>
                  <a:srgbClr val="000000"/>
                </a:solidFill>
                <a:latin typeface="Verdana"/>
                <a:ea typeface="Verdana"/>
                <a:cs typeface="Verdana"/>
                <a:sym typeface="Verdana"/>
              </a:rPr>
              <a:t>Applications must be postmarked by October 15.</a:t>
            </a:r>
          </a:p>
          <a:p>
            <a:pPr marL="342900" marR="0" lvl="0" indent="-342900" algn="l" rtl="0">
              <a:lnSpc>
                <a:spcPct val="100000"/>
              </a:lnSpc>
              <a:spcBef>
                <a:spcPts val="0"/>
              </a:spcBef>
              <a:spcAft>
                <a:spcPts val="0"/>
              </a:spcAft>
              <a:buClr>
                <a:srgbClr val="000000"/>
              </a:buClr>
              <a:buFont typeface="Arial"/>
              <a:buNone/>
            </a:pPr>
            <a:endParaRPr sz="2000" b="0" i="0" u="none" strike="noStrike" cap="none" dirty="0">
              <a:solidFill>
                <a:srgbClr val="000000"/>
              </a:solidFill>
              <a:latin typeface="Verdana"/>
              <a:ea typeface="Verdana"/>
              <a:cs typeface="Verdana"/>
              <a:sym typeface="Verdana"/>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327"/>
        <p:cNvGrpSpPr/>
        <p:nvPr/>
      </p:nvGrpSpPr>
      <p:grpSpPr>
        <a:xfrm>
          <a:off x="0" y="0"/>
          <a:ext cx="0" cy="0"/>
          <a:chOff x="0" y="0"/>
          <a:chExt cx="0" cy="0"/>
        </a:xfrm>
      </p:grpSpPr>
      <p:pic>
        <p:nvPicPr>
          <p:cNvPr id="328" name="Shape 328"/>
          <p:cNvPicPr preferRelativeResize="0"/>
          <p:nvPr/>
        </p:nvPicPr>
        <p:blipFill rotWithShape="1">
          <a:blip r:embed="rId3">
            <a:alphaModFix/>
          </a:blip>
          <a:srcRect/>
          <a:stretch/>
        </p:blipFill>
        <p:spPr>
          <a:xfrm>
            <a:off x="0" y="4118375"/>
            <a:ext cx="9144000" cy="1025124"/>
          </a:xfrm>
          <a:prstGeom prst="rect">
            <a:avLst/>
          </a:prstGeom>
          <a:noFill/>
          <a:ln>
            <a:noFill/>
          </a:ln>
        </p:spPr>
      </p:pic>
      <p:sp>
        <p:nvSpPr>
          <p:cNvPr id="329" name="Shape 329"/>
          <p:cNvSpPr txBox="1"/>
          <p:nvPr/>
        </p:nvSpPr>
        <p:spPr>
          <a:xfrm>
            <a:off x="1431073" y="0"/>
            <a:ext cx="6569927" cy="1038966"/>
          </a:xfrm>
          <a:prstGeom prst="rect">
            <a:avLst/>
          </a:prstGeom>
          <a:noFill/>
          <a:ln>
            <a:noFill/>
          </a:ln>
        </p:spPr>
        <p:txBody>
          <a:bodyPr lIns="91425" tIns="91425" rIns="91425" bIns="91425" anchor="t" anchorCtr="0">
            <a:noAutofit/>
          </a:bodyPr>
          <a:lstStyle/>
          <a:p>
            <a:pPr marL="0" marR="0" lvl="0" indent="0" algn="ctr" rtl="0">
              <a:lnSpc>
                <a:spcPct val="100000"/>
              </a:lnSpc>
              <a:spcBef>
                <a:spcPts val="0"/>
              </a:spcBef>
              <a:spcAft>
                <a:spcPts val="0"/>
              </a:spcAft>
              <a:buClr>
                <a:srgbClr val="000000"/>
              </a:buClr>
              <a:buSzPct val="25000"/>
              <a:buFont typeface="Arial"/>
              <a:buNone/>
            </a:pPr>
            <a:r>
              <a:rPr lang="en" sz="2400" b="1" i="0" u="none" strike="noStrike" cap="none">
                <a:solidFill>
                  <a:srgbClr val="000000"/>
                </a:solidFill>
                <a:latin typeface="Verdana"/>
                <a:ea typeface="Verdana"/>
                <a:cs typeface="Verdana"/>
                <a:sym typeface="Verdana"/>
              </a:rPr>
              <a:t>Distinguished Treasurer Award</a:t>
            </a:r>
          </a:p>
          <a:p>
            <a:pPr marL="0" marR="0" lvl="0" indent="0" algn="ctr" rtl="0">
              <a:lnSpc>
                <a:spcPct val="100000"/>
              </a:lnSpc>
              <a:spcBef>
                <a:spcPts val="0"/>
              </a:spcBef>
              <a:spcAft>
                <a:spcPts val="0"/>
              </a:spcAft>
              <a:buClr>
                <a:srgbClr val="000000"/>
              </a:buClr>
              <a:buSzPct val="25000"/>
              <a:buFont typeface="Arial"/>
              <a:buNone/>
            </a:pPr>
            <a:r>
              <a:rPr lang="en" sz="2400" b="0" i="0" u="none" strike="noStrike" cap="none">
                <a:solidFill>
                  <a:srgbClr val="000000"/>
                </a:solidFill>
                <a:latin typeface="Verdana"/>
                <a:ea typeface="Verdana"/>
                <a:cs typeface="Verdana"/>
                <a:sym typeface="Verdana"/>
              </a:rPr>
              <a:t/>
            </a:r>
            <a:br>
              <a:rPr lang="en" sz="2400" b="0" i="0" u="none" strike="noStrike" cap="none">
                <a:solidFill>
                  <a:srgbClr val="000000"/>
                </a:solidFill>
                <a:latin typeface="Verdana"/>
                <a:ea typeface="Verdana"/>
                <a:cs typeface="Verdana"/>
                <a:sym typeface="Verdana"/>
              </a:rPr>
            </a:br>
            <a:endParaRPr lang="en" sz="2400" b="0" i="0" u="none" strike="noStrike" cap="none">
              <a:solidFill>
                <a:srgbClr val="000000"/>
              </a:solidFill>
              <a:latin typeface="Verdana"/>
              <a:ea typeface="Verdana"/>
              <a:cs typeface="Verdana"/>
              <a:sym typeface="Verdana"/>
            </a:endParaRPr>
          </a:p>
        </p:txBody>
      </p:sp>
      <p:sp>
        <p:nvSpPr>
          <p:cNvPr id="330" name="Shape 330"/>
          <p:cNvSpPr txBox="1"/>
          <p:nvPr/>
        </p:nvSpPr>
        <p:spPr>
          <a:xfrm>
            <a:off x="1454300" y="2031725"/>
            <a:ext cx="1283100" cy="213898"/>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333" name="Shape 333"/>
          <p:cNvSpPr/>
          <p:nvPr/>
        </p:nvSpPr>
        <p:spPr>
          <a:xfrm>
            <a:off x="1072300" y="678902"/>
            <a:ext cx="5943598" cy="3785699"/>
          </a:xfrm>
          <a:prstGeom prst="rect">
            <a:avLst/>
          </a:prstGeom>
          <a:noFill/>
          <a:ln>
            <a:noFill/>
          </a:ln>
        </p:spPr>
        <p:txBody>
          <a:bodyPr lIns="91425" tIns="45700" rIns="91425" bIns="45700" anchor="t" anchorCtr="0">
            <a:noAutofit/>
          </a:bodyPr>
          <a:lstStyle/>
          <a:p>
            <a:pPr marL="285750" marR="0" lvl="0" indent="-285750" algn="l" rtl="0">
              <a:lnSpc>
                <a:spcPct val="100000"/>
              </a:lnSpc>
              <a:spcBef>
                <a:spcPts val="0"/>
              </a:spcBef>
              <a:spcAft>
                <a:spcPts val="0"/>
              </a:spcAft>
              <a:buClr>
                <a:srgbClr val="000000"/>
              </a:buClr>
              <a:buSzPct val="100000"/>
              <a:buFont typeface="Verdana"/>
              <a:buChar char="•"/>
            </a:pPr>
            <a:r>
              <a:rPr lang="en" sz="1600" b="0" i="0" u="none" strike="noStrike" cap="none">
                <a:solidFill>
                  <a:srgbClr val="000000"/>
                </a:solidFill>
                <a:latin typeface="Verdana"/>
                <a:ea typeface="Verdana"/>
                <a:cs typeface="Verdana"/>
                <a:sym typeface="Verdana"/>
              </a:rPr>
              <a:t>Complete a minimum of 75 hours of service</a:t>
            </a:r>
          </a:p>
          <a:p>
            <a:pPr marL="285750" marR="0" lvl="0" indent="-285750" algn="l" rtl="0">
              <a:lnSpc>
                <a:spcPct val="100000"/>
              </a:lnSpc>
              <a:spcBef>
                <a:spcPts val="0"/>
              </a:spcBef>
              <a:spcAft>
                <a:spcPts val="0"/>
              </a:spcAft>
              <a:buClr>
                <a:srgbClr val="000000"/>
              </a:buClr>
              <a:buFont typeface="Arial"/>
              <a:buNone/>
            </a:pPr>
            <a:endParaRPr sz="1600" b="0" i="0" u="none" strike="noStrike" cap="none">
              <a:solidFill>
                <a:srgbClr val="000000"/>
              </a:solidFill>
              <a:latin typeface="Verdana"/>
              <a:ea typeface="Verdana"/>
              <a:cs typeface="Verdana"/>
              <a:sym typeface="Verdana"/>
            </a:endParaRPr>
          </a:p>
          <a:p>
            <a:pPr marL="285750" marR="0" lvl="0" indent="-285750" algn="l" rtl="0">
              <a:lnSpc>
                <a:spcPct val="100000"/>
              </a:lnSpc>
              <a:spcBef>
                <a:spcPts val="0"/>
              </a:spcBef>
              <a:spcAft>
                <a:spcPts val="0"/>
              </a:spcAft>
              <a:buClr>
                <a:srgbClr val="000000"/>
              </a:buClr>
              <a:buSzPct val="100000"/>
              <a:buFont typeface="Verdana"/>
              <a:buChar char="•"/>
            </a:pPr>
            <a:r>
              <a:rPr lang="en" sz="1600" b="0" i="0" u="none" strike="noStrike" cap="none">
                <a:solidFill>
                  <a:srgbClr val="000000"/>
                </a:solidFill>
                <a:latin typeface="Verdana"/>
                <a:ea typeface="Verdana"/>
                <a:cs typeface="Verdana"/>
                <a:sym typeface="Verdana"/>
              </a:rPr>
              <a:t>Submit Club Dues</a:t>
            </a:r>
          </a:p>
          <a:p>
            <a:pPr marL="285750" marR="0" lvl="0" indent="-285750" algn="l" rtl="0">
              <a:lnSpc>
                <a:spcPct val="100000"/>
              </a:lnSpc>
              <a:spcBef>
                <a:spcPts val="0"/>
              </a:spcBef>
              <a:spcAft>
                <a:spcPts val="0"/>
              </a:spcAft>
              <a:buClr>
                <a:srgbClr val="000000"/>
              </a:buClr>
              <a:buFont typeface="Arial"/>
              <a:buNone/>
            </a:pPr>
            <a:endParaRPr sz="1600" b="0" i="0" u="none" strike="noStrike" cap="none">
              <a:solidFill>
                <a:srgbClr val="000000"/>
              </a:solidFill>
              <a:latin typeface="Verdana"/>
              <a:ea typeface="Verdana"/>
              <a:cs typeface="Verdana"/>
              <a:sym typeface="Verdana"/>
            </a:endParaRPr>
          </a:p>
          <a:p>
            <a:pPr marL="285750" marR="0" lvl="0" indent="-285750" algn="l" rtl="0">
              <a:lnSpc>
                <a:spcPct val="100000"/>
              </a:lnSpc>
              <a:spcBef>
                <a:spcPts val="0"/>
              </a:spcBef>
              <a:spcAft>
                <a:spcPts val="0"/>
              </a:spcAft>
              <a:buClr>
                <a:srgbClr val="000000"/>
              </a:buClr>
              <a:buSzPct val="100000"/>
              <a:buFont typeface="Verdana"/>
              <a:buChar char="•"/>
            </a:pPr>
            <a:r>
              <a:rPr lang="en" sz="1600" b="0" i="0" u="none" strike="noStrike" cap="none">
                <a:solidFill>
                  <a:srgbClr val="000000"/>
                </a:solidFill>
                <a:latin typeface="Verdana"/>
                <a:ea typeface="Verdana"/>
                <a:cs typeface="Verdana"/>
                <a:sym typeface="Verdana"/>
              </a:rPr>
              <a:t>Attend Club Meetings and DCMs</a:t>
            </a:r>
          </a:p>
          <a:p>
            <a:pPr marL="285750" marR="0" lvl="0" indent="-285750" algn="l" rtl="0">
              <a:lnSpc>
                <a:spcPct val="100000"/>
              </a:lnSpc>
              <a:spcBef>
                <a:spcPts val="0"/>
              </a:spcBef>
              <a:spcAft>
                <a:spcPts val="0"/>
              </a:spcAft>
              <a:buClr>
                <a:srgbClr val="000000"/>
              </a:buClr>
              <a:buFont typeface="Arial"/>
              <a:buNone/>
            </a:pPr>
            <a:endParaRPr sz="1600" b="0" i="0" u="none" strike="noStrike" cap="none">
              <a:solidFill>
                <a:srgbClr val="000000"/>
              </a:solidFill>
              <a:latin typeface="Verdana"/>
              <a:ea typeface="Verdana"/>
              <a:cs typeface="Verdana"/>
              <a:sym typeface="Verdana"/>
            </a:endParaRPr>
          </a:p>
          <a:p>
            <a:pPr marL="285750" marR="0" lvl="0" indent="-285750" algn="l" rtl="0">
              <a:lnSpc>
                <a:spcPct val="100000"/>
              </a:lnSpc>
              <a:spcBef>
                <a:spcPts val="0"/>
              </a:spcBef>
              <a:spcAft>
                <a:spcPts val="0"/>
              </a:spcAft>
              <a:buClr>
                <a:srgbClr val="000000"/>
              </a:buClr>
              <a:buSzPct val="100000"/>
              <a:buFont typeface="Verdana"/>
              <a:buChar char="•"/>
            </a:pPr>
            <a:r>
              <a:rPr lang="en" sz="1600" b="0" i="0" u="none" strike="noStrike" cap="none">
                <a:solidFill>
                  <a:srgbClr val="000000"/>
                </a:solidFill>
                <a:latin typeface="Verdana"/>
                <a:ea typeface="Verdana"/>
                <a:cs typeface="Verdana"/>
                <a:sym typeface="Verdana"/>
              </a:rPr>
              <a:t>Coordinate and participate in all club or district fundraising activities</a:t>
            </a:r>
          </a:p>
          <a:p>
            <a:pPr marL="285750" marR="0" lvl="0" indent="-285750" algn="l" rtl="0">
              <a:lnSpc>
                <a:spcPct val="100000"/>
              </a:lnSpc>
              <a:spcBef>
                <a:spcPts val="0"/>
              </a:spcBef>
              <a:spcAft>
                <a:spcPts val="0"/>
              </a:spcAft>
              <a:buClr>
                <a:srgbClr val="000000"/>
              </a:buClr>
              <a:buFont typeface="Arial"/>
              <a:buNone/>
            </a:pPr>
            <a:endParaRPr sz="1600" b="0" i="0" u="none" strike="noStrike" cap="none">
              <a:solidFill>
                <a:srgbClr val="000000"/>
              </a:solidFill>
              <a:latin typeface="Verdana"/>
              <a:ea typeface="Verdana"/>
              <a:cs typeface="Verdana"/>
              <a:sym typeface="Verdana"/>
            </a:endParaRPr>
          </a:p>
          <a:p>
            <a:pPr marL="285750" marR="0" lvl="0" indent="-285750" algn="l" rtl="0">
              <a:lnSpc>
                <a:spcPct val="100000"/>
              </a:lnSpc>
              <a:spcBef>
                <a:spcPts val="0"/>
              </a:spcBef>
              <a:spcAft>
                <a:spcPts val="0"/>
              </a:spcAft>
              <a:buClr>
                <a:srgbClr val="000000"/>
              </a:buClr>
              <a:buSzPct val="100000"/>
              <a:buFont typeface="Verdana"/>
              <a:buChar char="•"/>
            </a:pPr>
            <a:r>
              <a:rPr lang="en" sz="1600" b="0" i="0" u="none" strike="noStrike" cap="none">
                <a:solidFill>
                  <a:srgbClr val="000000"/>
                </a:solidFill>
                <a:latin typeface="Verdana"/>
                <a:ea typeface="Verdana"/>
                <a:cs typeface="Verdana"/>
                <a:sym typeface="Verdana"/>
              </a:rPr>
              <a:t>Attend KCKC, SZR, and DCON</a:t>
            </a:r>
          </a:p>
          <a:p>
            <a:pPr marL="285750" marR="0" lvl="0" indent="-285750" algn="l" rtl="0">
              <a:lnSpc>
                <a:spcPct val="100000"/>
              </a:lnSpc>
              <a:spcBef>
                <a:spcPts val="0"/>
              </a:spcBef>
              <a:spcAft>
                <a:spcPts val="0"/>
              </a:spcAft>
              <a:buClr>
                <a:srgbClr val="000000"/>
              </a:buClr>
              <a:buFont typeface="Arial"/>
              <a:buNone/>
            </a:pPr>
            <a:endParaRPr sz="1600" b="0" i="0" u="none" strike="noStrike" cap="none">
              <a:solidFill>
                <a:srgbClr val="000000"/>
              </a:solidFill>
              <a:latin typeface="Verdana"/>
              <a:ea typeface="Verdana"/>
              <a:cs typeface="Verdana"/>
              <a:sym typeface="Verdana"/>
            </a:endParaRPr>
          </a:p>
          <a:p>
            <a:pPr marL="285750" marR="0" lvl="0" indent="-285750" algn="l" rtl="0">
              <a:lnSpc>
                <a:spcPct val="100000"/>
              </a:lnSpc>
              <a:spcBef>
                <a:spcPts val="0"/>
              </a:spcBef>
              <a:spcAft>
                <a:spcPts val="0"/>
              </a:spcAft>
              <a:buClr>
                <a:srgbClr val="000000"/>
              </a:buClr>
              <a:buSzPct val="100000"/>
              <a:buFont typeface="Verdana"/>
              <a:buChar char="•"/>
            </a:pPr>
            <a:r>
              <a:rPr lang="en" sz="1600" b="0" i="0" u="none" strike="noStrike" cap="none">
                <a:solidFill>
                  <a:srgbClr val="000000"/>
                </a:solidFill>
                <a:latin typeface="Verdana"/>
                <a:ea typeface="Verdana"/>
                <a:cs typeface="Verdana"/>
                <a:sym typeface="Verdana"/>
              </a:rPr>
              <a:t>Participate with member recruitment </a:t>
            </a:r>
          </a:p>
          <a:p>
            <a:pPr marL="0" marR="0" lvl="0" indent="0" algn="l" rtl="0">
              <a:lnSpc>
                <a:spcPct val="100000"/>
              </a:lnSpc>
              <a:spcBef>
                <a:spcPts val="0"/>
              </a:spcBef>
              <a:spcAft>
                <a:spcPts val="0"/>
              </a:spcAft>
              <a:buClr>
                <a:srgbClr val="000000"/>
              </a:buClr>
              <a:buSzPct val="25000"/>
              <a:buFont typeface="Arial"/>
              <a:buNone/>
            </a:pPr>
            <a:r>
              <a:rPr lang="en" sz="1600" b="0" i="0" u="none" strike="noStrike" cap="none">
                <a:solidFill>
                  <a:srgbClr val="000000"/>
                </a:solidFill>
                <a:latin typeface="Verdana"/>
                <a:ea typeface="Verdana"/>
                <a:cs typeface="Verdana"/>
                <a:sym typeface="Verdana"/>
              </a:rPr>
              <a:t/>
            </a:r>
            <a:br>
              <a:rPr lang="en" sz="1600" b="0" i="0" u="none" strike="noStrike" cap="none">
                <a:solidFill>
                  <a:srgbClr val="000000"/>
                </a:solidFill>
                <a:latin typeface="Verdana"/>
                <a:ea typeface="Verdana"/>
                <a:cs typeface="Verdana"/>
                <a:sym typeface="Verdana"/>
              </a:rPr>
            </a:br>
            <a:r>
              <a:rPr lang="en" sz="1600" b="0" i="0" u="none" strike="noStrike" cap="none">
                <a:solidFill>
                  <a:srgbClr val="000000"/>
                </a:solidFill>
                <a:latin typeface="Verdana"/>
                <a:ea typeface="Verdana"/>
                <a:cs typeface="Verdana"/>
                <a:sym typeface="Verdana"/>
              </a:rPr>
              <a:t/>
            </a:r>
            <a:br>
              <a:rPr lang="en" sz="1600" b="0" i="0" u="none" strike="noStrike" cap="none">
                <a:solidFill>
                  <a:srgbClr val="000000"/>
                </a:solidFill>
                <a:latin typeface="Verdana"/>
                <a:ea typeface="Verdana"/>
                <a:cs typeface="Verdana"/>
                <a:sym typeface="Verdana"/>
              </a:rPr>
            </a:br>
            <a:endParaRPr lang="en" sz="1600" b="0" i="0" u="none" strike="noStrike" cap="none">
              <a:solidFill>
                <a:srgbClr val="000000"/>
              </a:solidFill>
              <a:latin typeface="Verdana"/>
              <a:ea typeface="Verdana"/>
              <a:cs typeface="Verdana"/>
              <a:sym typeface="Verdana"/>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337"/>
        <p:cNvGrpSpPr/>
        <p:nvPr/>
      </p:nvGrpSpPr>
      <p:grpSpPr>
        <a:xfrm>
          <a:off x="0" y="0"/>
          <a:ext cx="0" cy="0"/>
          <a:chOff x="0" y="0"/>
          <a:chExt cx="0" cy="0"/>
        </a:xfrm>
      </p:grpSpPr>
      <p:pic>
        <p:nvPicPr>
          <p:cNvPr id="338" name="Shape 338"/>
          <p:cNvPicPr preferRelativeResize="0"/>
          <p:nvPr/>
        </p:nvPicPr>
        <p:blipFill rotWithShape="1">
          <a:blip r:embed="rId3">
            <a:alphaModFix/>
          </a:blip>
          <a:srcRect/>
          <a:stretch/>
        </p:blipFill>
        <p:spPr>
          <a:xfrm>
            <a:off x="0" y="4118375"/>
            <a:ext cx="9144000" cy="1025124"/>
          </a:xfrm>
          <a:prstGeom prst="rect">
            <a:avLst/>
          </a:prstGeom>
          <a:noFill/>
          <a:ln>
            <a:noFill/>
          </a:ln>
        </p:spPr>
      </p:pic>
      <p:sp>
        <p:nvSpPr>
          <p:cNvPr id="339" name="Shape 339"/>
          <p:cNvSpPr txBox="1"/>
          <p:nvPr/>
        </p:nvSpPr>
        <p:spPr>
          <a:xfrm>
            <a:off x="1386154" y="0"/>
            <a:ext cx="6569927" cy="1038966"/>
          </a:xfrm>
          <a:prstGeom prst="rect">
            <a:avLst/>
          </a:prstGeom>
          <a:noFill/>
          <a:ln>
            <a:noFill/>
          </a:ln>
        </p:spPr>
        <p:txBody>
          <a:bodyPr lIns="91425" tIns="91425" rIns="91425" bIns="91425" anchor="t" anchorCtr="0">
            <a:noAutofit/>
          </a:bodyPr>
          <a:lstStyle/>
          <a:p>
            <a:pPr marL="0" marR="0" lvl="0" indent="0" algn="ctr" rtl="0">
              <a:lnSpc>
                <a:spcPct val="100000"/>
              </a:lnSpc>
              <a:spcBef>
                <a:spcPts val="0"/>
              </a:spcBef>
              <a:spcAft>
                <a:spcPts val="0"/>
              </a:spcAft>
              <a:buClr>
                <a:srgbClr val="000000"/>
              </a:buClr>
              <a:buSzPct val="25000"/>
              <a:buFont typeface="Arial"/>
              <a:buNone/>
            </a:pPr>
            <a:r>
              <a:rPr lang="en" sz="3200" b="1" i="0" u="none" strike="noStrike" cap="none">
                <a:solidFill>
                  <a:srgbClr val="000000"/>
                </a:solidFill>
                <a:latin typeface="Verdana"/>
                <a:ea typeface="Verdana"/>
                <a:cs typeface="Verdana"/>
                <a:sym typeface="Verdana"/>
              </a:rPr>
              <a:t>Governor’s Project</a:t>
            </a:r>
          </a:p>
          <a:p>
            <a:pPr marL="0" marR="0" lvl="0" indent="0" algn="ctr" rtl="0">
              <a:lnSpc>
                <a:spcPct val="100000"/>
              </a:lnSpc>
              <a:spcBef>
                <a:spcPts val="0"/>
              </a:spcBef>
              <a:spcAft>
                <a:spcPts val="0"/>
              </a:spcAft>
              <a:buClr>
                <a:srgbClr val="000000"/>
              </a:buClr>
              <a:buSzPct val="25000"/>
              <a:buFont typeface="Arial"/>
              <a:buNone/>
            </a:pPr>
            <a:r>
              <a:rPr lang="en" sz="3200" b="0" i="0" u="none" strike="noStrike" cap="none">
                <a:solidFill>
                  <a:srgbClr val="000000"/>
                </a:solidFill>
                <a:latin typeface="Verdana"/>
                <a:ea typeface="Verdana"/>
                <a:cs typeface="Verdana"/>
                <a:sym typeface="Verdana"/>
              </a:rPr>
              <a:t/>
            </a:r>
            <a:br>
              <a:rPr lang="en" sz="3200" b="0" i="0" u="none" strike="noStrike" cap="none">
                <a:solidFill>
                  <a:srgbClr val="000000"/>
                </a:solidFill>
                <a:latin typeface="Verdana"/>
                <a:ea typeface="Verdana"/>
                <a:cs typeface="Verdana"/>
                <a:sym typeface="Verdana"/>
              </a:rPr>
            </a:br>
            <a:endParaRPr lang="en" sz="3200" b="0" i="0" u="none" strike="noStrike" cap="none">
              <a:solidFill>
                <a:srgbClr val="000000"/>
              </a:solidFill>
              <a:latin typeface="Verdana"/>
              <a:ea typeface="Verdana"/>
              <a:cs typeface="Verdana"/>
              <a:sym typeface="Verdana"/>
            </a:endParaRPr>
          </a:p>
        </p:txBody>
      </p:sp>
      <p:sp>
        <p:nvSpPr>
          <p:cNvPr id="340" name="Shape 340"/>
          <p:cNvSpPr txBox="1"/>
          <p:nvPr/>
        </p:nvSpPr>
        <p:spPr>
          <a:xfrm>
            <a:off x="1454300" y="2031725"/>
            <a:ext cx="1283100" cy="213898"/>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341" name="Shape 341"/>
          <p:cNvSpPr/>
          <p:nvPr/>
        </p:nvSpPr>
        <p:spPr>
          <a:xfrm>
            <a:off x="152400" y="1215975"/>
            <a:ext cx="5450958" cy="2339102"/>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rgbClr val="000000"/>
              </a:buClr>
              <a:buSzPct val="25000"/>
              <a:buFont typeface="Arial"/>
              <a:buNone/>
            </a:pPr>
            <a:r>
              <a:rPr lang="en" sz="2000" b="1" i="0" u="sng" strike="noStrike" cap="none" dirty="0">
                <a:solidFill>
                  <a:srgbClr val="000000"/>
                </a:solidFill>
                <a:latin typeface="Verdana"/>
                <a:ea typeface="Verdana"/>
                <a:cs typeface="Verdana"/>
                <a:sym typeface="Verdana"/>
              </a:rPr>
              <a:t>Feeding Our Future</a:t>
            </a:r>
          </a:p>
          <a:p>
            <a:pPr marL="0" marR="0" lvl="0" indent="0" algn="l" rtl="0">
              <a:lnSpc>
                <a:spcPct val="100000"/>
              </a:lnSpc>
              <a:spcBef>
                <a:spcPts val="0"/>
              </a:spcBef>
              <a:spcAft>
                <a:spcPts val="0"/>
              </a:spcAft>
              <a:buClr>
                <a:srgbClr val="000000"/>
              </a:buClr>
              <a:buFont typeface="Arial"/>
              <a:buNone/>
            </a:pPr>
            <a:endParaRPr sz="1800" b="0" i="0" u="none" strike="noStrike" cap="none" dirty="0">
              <a:solidFill>
                <a:srgbClr val="000000"/>
              </a:solidFill>
              <a:latin typeface="Verdana"/>
              <a:ea typeface="Verdana"/>
              <a:cs typeface="Verdana"/>
              <a:sym typeface="Verdana"/>
            </a:endParaRPr>
          </a:p>
          <a:p>
            <a:pPr marL="285750" marR="0" lvl="0" indent="-285750" algn="l" rtl="0">
              <a:lnSpc>
                <a:spcPct val="100000"/>
              </a:lnSpc>
              <a:spcBef>
                <a:spcPts val="0"/>
              </a:spcBef>
              <a:spcAft>
                <a:spcPts val="0"/>
              </a:spcAft>
              <a:buClr>
                <a:srgbClr val="000000"/>
              </a:buClr>
              <a:buSzPct val="100000"/>
              <a:buFont typeface="Verdana"/>
              <a:buChar char="•"/>
            </a:pPr>
            <a:r>
              <a:rPr lang="en" sz="1800" b="0" i="0" u="none" strike="noStrike" cap="none" dirty="0">
                <a:solidFill>
                  <a:srgbClr val="000000"/>
                </a:solidFill>
                <a:latin typeface="Verdana"/>
                <a:ea typeface="Verdana"/>
                <a:cs typeface="Verdana"/>
                <a:sym typeface="Verdana"/>
              </a:rPr>
              <a:t>Project created by Governor Martha Grace</a:t>
            </a:r>
          </a:p>
          <a:p>
            <a:pPr marL="285750" marR="0" lvl="0" indent="-285750" algn="l" rtl="0">
              <a:lnSpc>
                <a:spcPct val="100000"/>
              </a:lnSpc>
              <a:spcBef>
                <a:spcPts val="0"/>
              </a:spcBef>
              <a:spcAft>
                <a:spcPts val="0"/>
              </a:spcAft>
              <a:buClr>
                <a:srgbClr val="000000"/>
              </a:buClr>
              <a:buFont typeface="Arial"/>
              <a:buNone/>
            </a:pPr>
            <a:endParaRPr sz="1800" b="0" i="0" u="none" strike="noStrike" cap="none" dirty="0">
              <a:solidFill>
                <a:srgbClr val="000000"/>
              </a:solidFill>
              <a:latin typeface="Verdana"/>
              <a:ea typeface="Verdana"/>
              <a:cs typeface="Verdana"/>
              <a:sym typeface="Verdana"/>
            </a:endParaRPr>
          </a:p>
          <a:p>
            <a:pPr marL="285750" marR="0" lvl="0" indent="-285750" algn="l" rtl="0">
              <a:lnSpc>
                <a:spcPct val="100000"/>
              </a:lnSpc>
              <a:spcBef>
                <a:spcPts val="0"/>
              </a:spcBef>
              <a:spcAft>
                <a:spcPts val="0"/>
              </a:spcAft>
              <a:buClr>
                <a:srgbClr val="000000"/>
              </a:buClr>
              <a:buSzPct val="100000"/>
              <a:buFont typeface="Verdana"/>
              <a:buChar char="•"/>
            </a:pPr>
            <a:r>
              <a:rPr lang="en" sz="1800" b="0" i="0" u="none" strike="noStrike" cap="none" dirty="0">
                <a:solidFill>
                  <a:srgbClr val="000000"/>
                </a:solidFill>
                <a:latin typeface="Verdana"/>
                <a:ea typeface="Verdana"/>
                <a:cs typeface="Verdana"/>
                <a:sym typeface="Verdana"/>
              </a:rPr>
              <a:t>Includes food banks, food drives, and supplying needs for those homeless or hungry. </a:t>
            </a:r>
          </a:p>
          <a:p>
            <a:pPr marL="0" marR="0" lvl="0" indent="0" algn="l" rtl="0">
              <a:lnSpc>
                <a:spcPct val="100000"/>
              </a:lnSpc>
              <a:spcBef>
                <a:spcPts val="0"/>
              </a:spcBef>
              <a:spcAft>
                <a:spcPts val="0"/>
              </a:spcAft>
              <a:buClr>
                <a:srgbClr val="000000"/>
              </a:buClr>
              <a:buFont typeface="Arial"/>
              <a:buNone/>
            </a:pPr>
            <a:endParaRPr sz="1800" b="0" i="0" u="none" strike="noStrike" cap="none" dirty="0">
              <a:solidFill>
                <a:srgbClr val="000000"/>
              </a:solidFill>
              <a:latin typeface="Verdana"/>
              <a:ea typeface="Verdana"/>
              <a:cs typeface="Verdana"/>
              <a:sym typeface="Verdana"/>
            </a:endParaRPr>
          </a:p>
          <a:p>
            <a:pPr marL="285750" marR="0" lvl="0" indent="-285750" algn="l" rtl="0">
              <a:lnSpc>
                <a:spcPct val="100000"/>
              </a:lnSpc>
              <a:spcBef>
                <a:spcPts val="0"/>
              </a:spcBef>
              <a:spcAft>
                <a:spcPts val="0"/>
              </a:spcAft>
              <a:buClr>
                <a:srgbClr val="000000"/>
              </a:buClr>
              <a:buFont typeface="Arial"/>
              <a:buNone/>
            </a:pPr>
            <a:endParaRPr sz="1800" b="0" i="0" u="none" strike="noStrike" cap="none" dirty="0">
              <a:solidFill>
                <a:srgbClr val="000000"/>
              </a:solidFill>
              <a:latin typeface="Verdana"/>
              <a:ea typeface="Verdana"/>
              <a:cs typeface="Verdana"/>
              <a:sym typeface="Verdana"/>
            </a:endParaRPr>
          </a:p>
        </p:txBody>
      </p:sp>
      <p:pic>
        <p:nvPicPr>
          <p:cNvPr id="7" name="Picture 6"/>
          <p:cNvPicPr>
            <a:picLocks noChangeAspect="1"/>
          </p:cNvPicPr>
          <p:nvPr/>
        </p:nvPicPr>
        <p:blipFill>
          <a:blip r:embed="rId4"/>
          <a:stretch>
            <a:fillRect/>
          </a:stretch>
        </p:blipFill>
        <p:spPr>
          <a:xfrm>
            <a:off x="5407815" y="519483"/>
            <a:ext cx="3736185" cy="3054625"/>
          </a:xfrm>
          <a:prstGeom prst="rect">
            <a:avLst/>
          </a:prstGeo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346"/>
        <p:cNvGrpSpPr/>
        <p:nvPr/>
      </p:nvGrpSpPr>
      <p:grpSpPr>
        <a:xfrm>
          <a:off x="0" y="0"/>
          <a:ext cx="0" cy="0"/>
          <a:chOff x="0" y="0"/>
          <a:chExt cx="0" cy="0"/>
        </a:xfrm>
      </p:grpSpPr>
      <p:pic>
        <p:nvPicPr>
          <p:cNvPr id="347" name="Shape 347"/>
          <p:cNvPicPr preferRelativeResize="0"/>
          <p:nvPr/>
        </p:nvPicPr>
        <p:blipFill rotWithShape="1">
          <a:blip r:embed="rId3">
            <a:alphaModFix/>
          </a:blip>
          <a:srcRect/>
          <a:stretch/>
        </p:blipFill>
        <p:spPr>
          <a:xfrm>
            <a:off x="0" y="4118375"/>
            <a:ext cx="9144000" cy="1025124"/>
          </a:xfrm>
          <a:prstGeom prst="rect">
            <a:avLst/>
          </a:prstGeom>
          <a:noFill/>
          <a:ln>
            <a:noFill/>
          </a:ln>
        </p:spPr>
      </p:pic>
      <p:sp>
        <p:nvSpPr>
          <p:cNvPr id="348" name="Shape 348"/>
          <p:cNvSpPr txBox="1"/>
          <p:nvPr/>
        </p:nvSpPr>
        <p:spPr>
          <a:xfrm>
            <a:off x="1241700" y="0"/>
            <a:ext cx="6569927" cy="1038966"/>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SzPct val="25000"/>
              <a:buFont typeface="Arial"/>
              <a:buNone/>
            </a:pPr>
            <a:r>
              <a:rPr lang="en" sz="3200" b="1" i="0" u="none" strike="noStrike" cap="none">
                <a:solidFill>
                  <a:srgbClr val="000000"/>
                </a:solidFill>
                <a:latin typeface="Verdana"/>
                <a:ea typeface="Verdana"/>
                <a:cs typeface="Verdana"/>
                <a:sym typeface="Verdana"/>
              </a:rPr>
              <a:t>Governor’s Project</a:t>
            </a:r>
          </a:p>
          <a:p>
            <a:pPr marL="0" marR="0" lvl="0" indent="0" algn="l" rtl="0">
              <a:lnSpc>
                <a:spcPct val="100000"/>
              </a:lnSpc>
              <a:spcBef>
                <a:spcPts val="0"/>
              </a:spcBef>
              <a:spcAft>
                <a:spcPts val="0"/>
              </a:spcAft>
              <a:buClr>
                <a:srgbClr val="000000"/>
              </a:buClr>
              <a:buSzPct val="25000"/>
              <a:buFont typeface="Arial"/>
              <a:buNone/>
            </a:pPr>
            <a:r>
              <a:rPr lang="en" sz="3200" b="0" i="0" u="none" strike="noStrike" cap="none">
                <a:solidFill>
                  <a:srgbClr val="000000"/>
                </a:solidFill>
                <a:latin typeface="Verdana"/>
                <a:ea typeface="Verdana"/>
                <a:cs typeface="Verdana"/>
                <a:sym typeface="Verdana"/>
              </a:rPr>
              <a:t/>
            </a:r>
            <a:br>
              <a:rPr lang="en" sz="3200" b="0" i="0" u="none" strike="noStrike" cap="none">
                <a:solidFill>
                  <a:srgbClr val="000000"/>
                </a:solidFill>
                <a:latin typeface="Verdana"/>
                <a:ea typeface="Verdana"/>
                <a:cs typeface="Verdana"/>
                <a:sym typeface="Verdana"/>
              </a:rPr>
            </a:br>
            <a:endParaRPr lang="en" sz="3200" b="0" i="0" u="none" strike="noStrike" cap="none">
              <a:solidFill>
                <a:srgbClr val="000000"/>
              </a:solidFill>
              <a:latin typeface="Verdana"/>
              <a:ea typeface="Verdana"/>
              <a:cs typeface="Verdana"/>
              <a:sym typeface="Verdana"/>
            </a:endParaRPr>
          </a:p>
        </p:txBody>
      </p:sp>
      <p:sp>
        <p:nvSpPr>
          <p:cNvPr id="349" name="Shape 349"/>
          <p:cNvSpPr txBox="1"/>
          <p:nvPr/>
        </p:nvSpPr>
        <p:spPr>
          <a:xfrm>
            <a:off x="1454300" y="2031725"/>
            <a:ext cx="1283100" cy="213898"/>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350" name="Shape 350"/>
          <p:cNvSpPr/>
          <p:nvPr/>
        </p:nvSpPr>
        <p:spPr>
          <a:xfrm>
            <a:off x="228600" y="1038966"/>
            <a:ext cx="5470451" cy="2523768"/>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rgbClr val="000000"/>
              </a:buClr>
              <a:buSzPct val="25000"/>
              <a:buFont typeface="Arial"/>
              <a:buNone/>
            </a:pPr>
            <a:r>
              <a:rPr lang="en" sz="2000" b="0" i="0" u="none" strike="noStrike" cap="none" dirty="0">
                <a:solidFill>
                  <a:srgbClr val="000000"/>
                </a:solidFill>
                <a:latin typeface="Verdana"/>
                <a:ea typeface="Verdana"/>
                <a:cs typeface="Verdana"/>
                <a:sym typeface="Verdana"/>
              </a:rPr>
              <a:t>How does this apply to your position?</a:t>
            </a:r>
          </a:p>
          <a:p>
            <a:pPr marL="0" marR="0" lvl="0" indent="0" algn="l" rtl="0">
              <a:lnSpc>
                <a:spcPct val="100000"/>
              </a:lnSpc>
              <a:spcBef>
                <a:spcPts val="0"/>
              </a:spcBef>
              <a:spcAft>
                <a:spcPts val="0"/>
              </a:spcAft>
              <a:buClr>
                <a:srgbClr val="000000"/>
              </a:buClr>
              <a:buFont typeface="Arial"/>
              <a:buNone/>
            </a:pPr>
            <a:endParaRPr sz="1400" b="0" i="0" u="none" strike="noStrike" cap="none" dirty="0">
              <a:solidFill>
                <a:srgbClr val="000000"/>
              </a:solidFill>
              <a:latin typeface="Verdana"/>
              <a:ea typeface="Verdana"/>
              <a:cs typeface="Verdana"/>
              <a:sym typeface="Verdana"/>
            </a:endParaRPr>
          </a:p>
          <a:p>
            <a:pPr marL="285750" marR="0" lvl="0" indent="-285750" algn="l" rtl="0">
              <a:lnSpc>
                <a:spcPct val="100000"/>
              </a:lnSpc>
              <a:spcBef>
                <a:spcPts val="0"/>
              </a:spcBef>
              <a:spcAft>
                <a:spcPts val="0"/>
              </a:spcAft>
              <a:buClr>
                <a:srgbClr val="000000"/>
              </a:buClr>
              <a:buSzPct val="100000"/>
              <a:buFont typeface="Verdana"/>
              <a:buChar char="•"/>
            </a:pPr>
            <a:r>
              <a:rPr lang="en" sz="1800" b="0" i="0" u="none" strike="noStrike" cap="none" dirty="0">
                <a:solidFill>
                  <a:srgbClr val="000000"/>
                </a:solidFill>
                <a:latin typeface="Verdana"/>
                <a:ea typeface="Verdana"/>
                <a:cs typeface="Verdana"/>
                <a:sym typeface="Verdana"/>
              </a:rPr>
              <a:t>Raise money for an organization that supplies food for the homeless</a:t>
            </a:r>
          </a:p>
          <a:p>
            <a:pPr marL="285750" marR="0" lvl="0" indent="-285750" algn="l" rtl="0">
              <a:lnSpc>
                <a:spcPct val="100000"/>
              </a:lnSpc>
              <a:spcBef>
                <a:spcPts val="0"/>
              </a:spcBef>
              <a:spcAft>
                <a:spcPts val="0"/>
              </a:spcAft>
              <a:buClr>
                <a:srgbClr val="000000"/>
              </a:buClr>
              <a:buSzPct val="100000"/>
              <a:buFont typeface="Verdana"/>
              <a:buChar char="•"/>
            </a:pPr>
            <a:r>
              <a:rPr lang="en" sz="1800" b="0" i="0" u="none" strike="noStrike" cap="none" dirty="0">
                <a:solidFill>
                  <a:srgbClr val="000000"/>
                </a:solidFill>
                <a:latin typeface="Verdana"/>
                <a:ea typeface="Verdana"/>
                <a:cs typeface="Verdana"/>
                <a:sym typeface="Verdana"/>
              </a:rPr>
              <a:t>Raise money for supplies needed in a project</a:t>
            </a:r>
          </a:p>
          <a:p>
            <a:pPr marL="285750" marR="0" lvl="1" indent="-285750" algn="l" rtl="0">
              <a:lnSpc>
                <a:spcPct val="100000"/>
              </a:lnSpc>
              <a:spcBef>
                <a:spcPts val="0"/>
              </a:spcBef>
              <a:spcAft>
                <a:spcPts val="0"/>
              </a:spcAft>
              <a:buClr>
                <a:srgbClr val="000000"/>
              </a:buClr>
              <a:buSzPct val="100000"/>
              <a:buFont typeface="Verdana"/>
              <a:buChar char="•"/>
            </a:pPr>
            <a:r>
              <a:rPr lang="en" sz="1800" b="0" i="0" u="none" strike="noStrike" cap="none" dirty="0">
                <a:solidFill>
                  <a:srgbClr val="000000"/>
                </a:solidFill>
                <a:latin typeface="Verdana"/>
                <a:ea typeface="Verdana"/>
                <a:cs typeface="Verdana"/>
                <a:sym typeface="Verdana"/>
              </a:rPr>
              <a:t>Ex. Raise money for canned foods to give to a food bank </a:t>
            </a:r>
          </a:p>
          <a:p>
            <a:pPr marL="0" marR="0" lvl="0" indent="0" algn="l" rtl="0">
              <a:lnSpc>
                <a:spcPct val="100000"/>
              </a:lnSpc>
              <a:spcBef>
                <a:spcPts val="0"/>
              </a:spcBef>
              <a:spcAft>
                <a:spcPts val="0"/>
              </a:spcAft>
              <a:buClr>
                <a:srgbClr val="000000"/>
              </a:buClr>
              <a:buFont typeface="Arial"/>
              <a:buNone/>
            </a:pPr>
            <a:endParaRPr sz="1600" b="0" i="0" u="none" strike="noStrike" cap="none" dirty="0">
              <a:solidFill>
                <a:srgbClr val="000000"/>
              </a:solidFill>
              <a:latin typeface="Verdana"/>
              <a:ea typeface="Verdana"/>
              <a:cs typeface="Verdana"/>
              <a:sym typeface="Verdana"/>
            </a:endParaRPr>
          </a:p>
        </p:txBody>
      </p:sp>
      <p:pic>
        <p:nvPicPr>
          <p:cNvPr id="2" name="Picture 1"/>
          <p:cNvPicPr>
            <a:picLocks noChangeAspect="1"/>
          </p:cNvPicPr>
          <p:nvPr/>
        </p:nvPicPr>
        <p:blipFill>
          <a:blip r:embed="rId4"/>
          <a:stretch>
            <a:fillRect/>
          </a:stretch>
        </p:blipFill>
        <p:spPr>
          <a:xfrm>
            <a:off x="5407815" y="519483"/>
            <a:ext cx="3736185" cy="3054625"/>
          </a:xfrm>
          <a:prstGeom prst="rect">
            <a:avLst/>
          </a:prstGeom>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355"/>
        <p:cNvGrpSpPr/>
        <p:nvPr/>
      </p:nvGrpSpPr>
      <p:grpSpPr>
        <a:xfrm>
          <a:off x="0" y="0"/>
          <a:ext cx="0" cy="0"/>
          <a:chOff x="0" y="0"/>
          <a:chExt cx="0" cy="0"/>
        </a:xfrm>
      </p:grpSpPr>
      <p:pic>
        <p:nvPicPr>
          <p:cNvPr id="356" name="Shape 356"/>
          <p:cNvPicPr preferRelativeResize="0"/>
          <p:nvPr/>
        </p:nvPicPr>
        <p:blipFill rotWithShape="1">
          <a:blip r:embed="rId3">
            <a:alphaModFix/>
          </a:blip>
          <a:srcRect/>
          <a:stretch/>
        </p:blipFill>
        <p:spPr>
          <a:xfrm>
            <a:off x="0" y="4118375"/>
            <a:ext cx="9144000" cy="1025124"/>
          </a:xfrm>
          <a:prstGeom prst="rect">
            <a:avLst/>
          </a:prstGeom>
          <a:noFill/>
          <a:ln>
            <a:noFill/>
          </a:ln>
        </p:spPr>
      </p:pic>
      <p:sp>
        <p:nvSpPr>
          <p:cNvPr id="357" name="Shape 357"/>
          <p:cNvSpPr txBox="1"/>
          <p:nvPr/>
        </p:nvSpPr>
        <p:spPr>
          <a:xfrm>
            <a:off x="1431073" y="0"/>
            <a:ext cx="6569927" cy="1038966"/>
          </a:xfrm>
          <a:prstGeom prst="rect">
            <a:avLst/>
          </a:prstGeom>
          <a:noFill/>
          <a:ln>
            <a:noFill/>
          </a:ln>
        </p:spPr>
        <p:txBody>
          <a:bodyPr lIns="91425" tIns="91425" rIns="91425" bIns="91425" anchor="t" anchorCtr="0">
            <a:noAutofit/>
          </a:bodyPr>
          <a:lstStyle/>
          <a:p>
            <a:pPr marL="0" marR="0" lvl="0" indent="0" algn="ctr" rtl="0">
              <a:lnSpc>
                <a:spcPct val="100000"/>
              </a:lnSpc>
              <a:spcBef>
                <a:spcPts val="0"/>
              </a:spcBef>
              <a:spcAft>
                <a:spcPts val="0"/>
              </a:spcAft>
              <a:buClr>
                <a:srgbClr val="000000"/>
              </a:buClr>
              <a:buSzPct val="25000"/>
              <a:buFont typeface="Arial"/>
              <a:buNone/>
            </a:pPr>
            <a:r>
              <a:rPr lang="en" sz="3200" b="1" i="0" u="none" strike="noStrike" cap="none">
                <a:solidFill>
                  <a:srgbClr val="000000"/>
                </a:solidFill>
                <a:latin typeface="Verdana"/>
                <a:ea typeface="Verdana"/>
                <a:cs typeface="Verdana"/>
                <a:sym typeface="Verdana"/>
              </a:rPr>
              <a:t>Want More Help?</a:t>
            </a:r>
          </a:p>
          <a:p>
            <a:pPr marL="0" marR="0" lvl="0" indent="0" algn="l" rtl="0">
              <a:lnSpc>
                <a:spcPct val="100000"/>
              </a:lnSpc>
              <a:spcBef>
                <a:spcPts val="0"/>
              </a:spcBef>
              <a:spcAft>
                <a:spcPts val="0"/>
              </a:spcAft>
              <a:buClr>
                <a:srgbClr val="000000"/>
              </a:buClr>
              <a:buSzPct val="25000"/>
              <a:buFont typeface="Arial"/>
              <a:buNone/>
            </a:pPr>
            <a:r>
              <a:rPr lang="en" sz="3200" b="0" i="0" u="none" strike="noStrike" cap="none">
                <a:solidFill>
                  <a:srgbClr val="000000"/>
                </a:solidFill>
                <a:latin typeface="Verdana"/>
                <a:ea typeface="Verdana"/>
                <a:cs typeface="Verdana"/>
                <a:sym typeface="Verdana"/>
              </a:rPr>
              <a:t/>
            </a:r>
            <a:br>
              <a:rPr lang="en" sz="3200" b="0" i="0" u="none" strike="noStrike" cap="none">
                <a:solidFill>
                  <a:srgbClr val="000000"/>
                </a:solidFill>
                <a:latin typeface="Verdana"/>
                <a:ea typeface="Verdana"/>
                <a:cs typeface="Verdana"/>
                <a:sym typeface="Verdana"/>
              </a:rPr>
            </a:br>
            <a:endParaRPr lang="en" sz="3200" b="0" i="0" u="none" strike="noStrike" cap="none">
              <a:solidFill>
                <a:srgbClr val="000000"/>
              </a:solidFill>
              <a:latin typeface="Verdana"/>
              <a:ea typeface="Verdana"/>
              <a:cs typeface="Verdana"/>
              <a:sym typeface="Verdana"/>
            </a:endParaRPr>
          </a:p>
        </p:txBody>
      </p:sp>
      <p:sp>
        <p:nvSpPr>
          <p:cNvPr id="358" name="Shape 358"/>
          <p:cNvSpPr txBox="1"/>
          <p:nvPr/>
        </p:nvSpPr>
        <p:spPr>
          <a:xfrm>
            <a:off x="1454300" y="2031725"/>
            <a:ext cx="1283100" cy="213898"/>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pic>
        <p:nvPicPr>
          <p:cNvPr id="359" name="Shape 359"/>
          <p:cNvPicPr preferRelativeResize="0"/>
          <p:nvPr/>
        </p:nvPicPr>
        <p:blipFill rotWithShape="1">
          <a:blip r:embed="rId4">
            <a:alphaModFix/>
          </a:blip>
          <a:srcRect/>
          <a:stretch/>
        </p:blipFill>
        <p:spPr>
          <a:xfrm>
            <a:off x="7029385" y="1682816"/>
            <a:ext cx="1855199" cy="911700"/>
          </a:xfrm>
          <a:prstGeom prst="rect">
            <a:avLst/>
          </a:prstGeom>
          <a:noFill/>
          <a:ln>
            <a:noFill/>
          </a:ln>
        </p:spPr>
      </p:pic>
      <p:pic>
        <p:nvPicPr>
          <p:cNvPr id="360" name="Shape 360"/>
          <p:cNvPicPr preferRelativeResize="0"/>
          <p:nvPr/>
        </p:nvPicPr>
        <p:blipFill rotWithShape="1">
          <a:blip r:embed="rId5">
            <a:alphaModFix/>
          </a:blip>
          <a:srcRect/>
          <a:stretch/>
        </p:blipFill>
        <p:spPr>
          <a:xfrm>
            <a:off x="8021996" y="4118385"/>
            <a:ext cx="1122000" cy="1025097"/>
          </a:xfrm>
          <a:prstGeom prst="rect">
            <a:avLst/>
          </a:prstGeom>
          <a:noFill/>
          <a:ln>
            <a:noFill/>
          </a:ln>
        </p:spPr>
      </p:pic>
      <p:sp>
        <p:nvSpPr>
          <p:cNvPr id="361" name="Shape 361"/>
          <p:cNvSpPr/>
          <p:nvPr/>
        </p:nvSpPr>
        <p:spPr>
          <a:xfrm>
            <a:off x="914400" y="1038966"/>
            <a:ext cx="5943598" cy="2923876"/>
          </a:xfrm>
          <a:prstGeom prst="rect">
            <a:avLst/>
          </a:prstGeom>
          <a:noFill/>
          <a:ln>
            <a:noFill/>
          </a:ln>
        </p:spPr>
        <p:txBody>
          <a:bodyPr lIns="91425" tIns="45700" rIns="91425" bIns="45700" anchor="t" anchorCtr="0">
            <a:noAutofit/>
          </a:bodyPr>
          <a:lstStyle/>
          <a:p>
            <a:pPr marL="342900" marR="0" lvl="0" indent="-330200" algn="l" rtl="0">
              <a:lnSpc>
                <a:spcPct val="100000"/>
              </a:lnSpc>
              <a:spcBef>
                <a:spcPts val="0"/>
              </a:spcBef>
              <a:spcAft>
                <a:spcPts val="0"/>
              </a:spcAft>
              <a:buClr>
                <a:srgbClr val="000000"/>
              </a:buClr>
              <a:buSzPct val="100000"/>
              <a:buFont typeface="Verdana"/>
              <a:buChar char="•"/>
            </a:pPr>
            <a:r>
              <a:rPr lang="en" sz="2200" b="0" i="0" u="none" strike="noStrike" cap="none">
                <a:solidFill>
                  <a:srgbClr val="000000"/>
                </a:solidFill>
                <a:latin typeface="Verdana"/>
                <a:ea typeface="Verdana"/>
                <a:cs typeface="Verdana"/>
                <a:sym typeface="Verdana"/>
              </a:rPr>
              <a:t>District Treasurer Alyssa Frank at </a:t>
            </a:r>
            <a:r>
              <a:rPr lang="en" sz="2200" b="0" i="0" u="sng" strike="noStrike" cap="none">
                <a:solidFill>
                  <a:schemeClr val="hlink"/>
                </a:solidFill>
                <a:latin typeface="Verdana"/>
                <a:ea typeface="Verdana"/>
                <a:cs typeface="Verdana"/>
                <a:sym typeface="Verdana"/>
                <a:hlinkClick r:id="rId6"/>
              </a:rPr>
              <a:t>treasurer@floridakeyclub.org</a:t>
            </a:r>
          </a:p>
          <a:p>
            <a:pPr marL="342900" marR="0" lvl="0" indent="-342900" algn="l" rtl="0">
              <a:lnSpc>
                <a:spcPct val="100000"/>
              </a:lnSpc>
              <a:spcBef>
                <a:spcPts val="0"/>
              </a:spcBef>
              <a:spcAft>
                <a:spcPts val="0"/>
              </a:spcAft>
              <a:buClr>
                <a:srgbClr val="000000"/>
              </a:buClr>
              <a:buFont typeface="Arial"/>
              <a:buNone/>
            </a:pPr>
            <a:endParaRPr sz="2200" b="0" i="0" u="none" strike="noStrike" cap="none">
              <a:solidFill>
                <a:srgbClr val="000000"/>
              </a:solidFill>
              <a:latin typeface="Verdana"/>
              <a:ea typeface="Verdana"/>
              <a:cs typeface="Verdana"/>
              <a:sym typeface="Verdana"/>
            </a:endParaRPr>
          </a:p>
          <a:p>
            <a:pPr marL="342900" marR="0" lvl="0" indent="-330200" algn="l" rtl="0">
              <a:lnSpc>
                <a:spcPct val="100000"/>
              </a:lnSpc>
              <a:spcBef>
                <a:spcPts val="0"/>
              </a:spcBef>
              <a:spcAft>
                <a:spcPts val="0"/>
              </a:spcAft>
              <a:buClr>
                <a:srgbClr val="000000"/>
              </a:buClr>
              <a:buSzPct val="100000"/>
              <a:buFont typeface="Verdana"/>
              <a:buChar char="•"/>
            </a:pPr>
            <a:r>
              <a:rPr lang="en" sz="2200" b="0" i="0" u="none" strike="noStrike" cap="none">
                <a:solidFill>
                  <a:srgbClr val="000000"/>
                </a:solidFill>
                <a:latin typeface="Verdana"/>
                <a:ea typeface="Verdana"/>
                <a:cs typeface="Verdana"/>
                <a:sym typeface="Verdana"/>
              </a:rPr>
              <a:t>Your Division’s Lieutenant Governor at </a:t>
            </a:r>
            <a:r>
              <a:rPr lang="en" sz="2200" b="0" i="0" u="sng" strike="noStrike" cap="none">
                <a:solidFill>
                  <a:schemeClr val="hlink"/>
                </a:solidFill>
                <a:latin typeface="Verdana"/>
                <a:ea typeface="Verdana"/>
                <a:cs typeface="Verdana"/>
                <a:sym typeface="Verdana"/>
                <a:hlinkClick r:id="rId7"/>
              </a:rPr>
              <a:t>www.floridakeyclub.org/district-board</a:t>
            </a:r>
          </a:p>
          <a:p>
            <a:pPr marL="342900" marR="0" lvl="0" indent="-342900" algn="l" rtl="0">
              <a:lnSpc>
                <a:spcPct val="100000"/>
              </a:lnSpc>
              <a:spcBef>
                <a:spcPts val="0"/>
              </a:spcBef>
              <a:spcAft>
                <a:spcPts val="0"/>
              </a:spcAft>
              <a:buClr>
                <a:srgbClr val="000000"/>
              </a:buClr>
              <a:buFont typeface="Arial"/>
              <a:buNone/>
            </a:pPr>
            <a:endParaRPr sz="2200" b="0" i="0" u="sng" strike="noStrike" cap="none">
              <a:solidFill>
                <a:schemeClr val="hlink"/>
              </a:solidFill>
              <a:latin typeface="Verdana"/>
              <a:ea typeface="Verdana"/>
              <a:cs typeface="Verdana"/>
              <a:sym typeface="Verdana"/>
              <a:hlinkClick r:id="rId8"/>
            </a:endParaRPr>
          </a:p>
          <a:p>
            <a:pPr marL="342900" marR="0" lvl="0" indent="-330200" algn="l" rtl="0">
              <a:lnSpc>
                <a:spcPct val="100000"/>
              </a:lnSpc>
              <a:spcBef>
                <a:spcPts val="0"/>
              </a:spcBef>
              <a:spcAft>
                <a:spcPts val="0"/>
              </a:spcAft>
              <a:buClr>
                <a:srgbClr val="000000"/>
              </a:buClr>
              <a:buSzPct val="100000"/>
              <a:buFont typeface="Verdana"/>
              <a:buChar char="•"/>
            </a:pPr>
            <a:r>
              <a:rPr lang="en" sz="2200" b="0" i="0" u="sng" strike="noStrike" cap="none">
                <a:solidFill>
                  <a:schemeClr val="hlink"/>
                </a:solidFill>
                <a:latin typeface="Verdana"/>
                <a:ea typeface="Verdana"/>
                <a:cs typeface="Verdana"/>
                <a:sym typeface="Verdana"/>
                <a:hlinkClick r:id="rId8"/>
              </a:rPr>
              <a:t>www.floridakeyclub.org/dues</a:t>
            </a:r>
          </a:p>
          <a:p>
            <a:pPr marL="0" marR="0" lvl="0" indent="0" algn="l" rtl="0">
              <a:lnSpc>
                <a:spcPct val="100000"/>
              </a:lnSpc>
              <a:spcBef>
                <a:spcPts val="0"/>
              </a:spcBef>
              <a:spcAft>
                <a:spcPts val="0"/>
              </a:spcAft>
              <a:buClr>
                <a:srgbClr val="000000"/>
              </a:buClr>
              <a:buFont typeface="Arial"/>
              <a:buNone/>
            </a:pPr>
            <a:endParaRPr sz="2200" b="0" i="0" u="none" strike="noStrike" cap="none">
              <a:solidFill>
                <a:srgbClr val="000000"/>
              </a:solidFill>
              <a:latin typeface="Verdana"/>
              <a:ea typeface="Verdana"/>
              <a:cs typeface="Verdana"/>
              <a:sym typeface="Verdan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pic>
        <p:nvPicPr>
          <p:cNvPr id="130" name="Shape 130"/>
          <p:cNvPicPr preferRelativeResize="0"/>
          <p:nvPr/>
        </p:nvPicPr>
        <p:blipFill rotWithShape="1">
          <a:blip r:embed="rId3">
            <a:alphaModFix/>
          </a:blip>
          <a:srcRect/>
          <a:stretch/>
        </p:blipFill>
        <p:spPr>
          <a:xfrm>
            <a:off x="0" y="4118375"/>
            <a:ext cx="9144000" cy="1025124"/>
          </a:xfrm>
          <a:prstGeom prst="rect">
            <a:avLst/>
          </a:prstGeom>
          <a:noFill/>
          <a:ln>
            <a:noFill/>
          </a:ln>
        </p:spPr>
      </p:pic>
      <p:sp>
        <p:nvSpPr>
          <p:cNvPr id="131" name="Shape 131"/>
          <p:cNvSpPr txBox="1"/>
          <p:nvPr/>
        </p:nvSpPr>
        <p:spPr>
          <a:xfrm>
            <a:off x="1402029" y="30126"/>
            <a:ext cx="6569927" cy="1038966"/>
          </a:xfrm>
          <a:prstGeom prst="rect">
            <a:avLst/>
          </a:prstGeom>
          <a:noFill/>
          <a:ln>
            <a:noFill/>
          </a:ln>
        </p:spPr>
        <p:txBody>
          <a:bodyPr lIns="91425" tIns="91425" rIns="91425" bIns="91425" anchor="t" anchorCtr="0">
            <a:noAutofit/>
          </a:bodyPr>
          <a:lstStyle/>
          <a:p>
            <a:pPr marL="0" marR="0" lvl="0" indent="0" algn="ctr" rtl="0">
              <a:lnSpc>
                <a:spcPct val="100000"/>
              </a:lnSpc>
              <a:spcBef>
                <a:spcPts val="0"/>
              </a:spcBef>
              <a:spcAft>
                <a:spcPts val="0"/>
              </a:spcAft>
              <a:buClr>
                <a:srgbClr val="000000"/>
              </a:buClr>
              <a:buSzPct val="25000"/>
              <a:buFont typeface="Arial"/>
              <a:buNone/>
            </a:pPr>
            <a:r>
              <a:rPr lang="en" sz="2800" b="1" dirty="0">
                <a:latin typeface="Verdana"/>
                <a:ea typeface="Verdana"/>
                <a:cs typeface="Verdana"/>
                <a:sym typeface="Verdana"/>
              </a:rPr>
              <a:t>Bylaws</a:t>
            </a:r>
            <a:endParaRPr lang="en" sz="2800" b="1" i="0" u="none" strike="noStrike" cap="none" dirty="0">
              <a:solidFill>
                <a:srgbClr val="000000"/>
              </a:solidFill>
              <a:latin typeface="Verdana"/>
              <a:ea typeface="Verdana"/>
              <a:cs typeface="Verdana"/>
              <a:sym typeface="Verdana"/>
            </a:endParaRPr>
          </a:p>
          <a:p>
            <a:pPr marL="0" marR="0" lvl="0" indent="0" algn="l" rtl="0">
              <a:lnSpc>
                <a:spcPct val="100000"/>
              </a:lnSpc>
              <a:spcBef>
                <a:spcPts val="0"/>
              </a:spcBef>
              <a:spcAft>
                <a:spcPts val="0"/>
              </a:spcAft>
              <a:buClr>
                <a:srgbClr val="000000"/>
              </a:buClr>
              <a:buSzPct val="25000"/>
              <a:buFont typeface="Arial"/>
              <a:buNone/>
            </a:pPr>
            <a:r>
              <a:rPr lang="en" sz="2800" b="0" i="0" u="none" strike="noStrike" cap="none" dirty="0">
                <a:solidFill>
                  <a:srgbClr val="000000"/>
                </a:solidFill>
                <a:latin typeface="Verdana"/>
                <a:ea typeface="Verdana"/>
                <a:cs typeface="Verdana"/>
                <a:sym typeface="Verdana"/>
              </a:rPr>
              <a:t/>
            </a:r>
            <a:br>
              <a:rPr lang="en" sz="2800" b="0" i="0" u="none" strike="noStrike" cap="none" dirty="0">
                <a:solidFill>
                  <a:srgbClr val="000000"/>
                </a:solidFill>
                <a:latin typeface="Verdana"/>
                <a:ea typeface="Verdana"/>
                <a:cs typeface="Verdana"/>
                <a:sym typeface="Verdana"/>
              </a:rPr>
            </a:br>
            <a:endParaRPr lang="en" sz="2800" b="0" i="0" u="none" strike="noStrike" cap="none" dirty="0">
              <a:solidFill>
                <a:srgbClr val="000000"/>
              </a:solidFill>
              <a:latin typeface="Verdana"/>
              <a:ea typeface="Verdana"/>
              <a:cs typeface="Verdana"/>
              <a:sym typeface="Verdana"/>
            </a:endParaRPr>
          </a:p>
        </p:txBody>
      </p:sp>
      <p:sp>
        <p:nvSpPr>
          <p:cNvPr id="132" name="Shape 132"/>
          <p:cNvSpPr txBox="1"/>
          <p:nvPr/>
        </p:nvSpPr>
        <p:spPr>
          <a:xfrm>
            <a:off x="1454300" y="2031725"/>
            <a:ext cx="1283100" cy="213898"/>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135" name="Shape 135"/>
          <p:cNvSpPr/>
          <p:nvPr/>
        </p:nvSpPr>
        <p:spPr>
          <a:xfrm>
            <a:off x="381000" y="707512"/>
            <a:ext cx="8433636" cy="2862322"/>
          </a:xfrm>
          <a:prstGeom prst="rect">
            <a:avLst/>
          </a:prstGeom>
          <a:noFill/>
          <a:ln>
            <a:noFill/>
          </a:ln>
        </p:spPr>
        <p:txBody>
          <a:bodyPr lIns="91425" tIns="45700" rIns="91425" bIns="45700" anchor="t" anchorCtr="0">
            <a:noAutofit/>
          </a:bodyPr>
          <a:lstStyle/>
          <a:p>
            <a:pPr marL="342900" marR="0" lvl="0" indent="-342900" algn="l" rtl="0">
              <a:lnSpc>
                <a:spcPct val="100000"/>
              </a:lnSpc>
              <a:spcBef>
                <a:spcPts val="0"/>
              </a:spcBef>
              <a:spcAft>
                <a:spcPts val="0"/>
              </a:spcAft>
              <a:buClr>
                <a:srgbClr val="000000"/>
              </a:buClr>
              <a:buSzPct val="100000"/>
              <a:buFont typeface="Verdana"/>
              <a:buChar char="•"/>
            </a:pPr>
            <a:r>
              <a:rPr lang="en" sz="2000" b="0" i="0" u="none" strike="noStrike" cap="none" dirty="0">
                <a:solidFill>
                  <a:srgbClr val="000000"/>
                </a:solidFill>
                <a:latin typeface="Verdana"/>
                <a:ea typeface="Verdana"/>
                <a:cs typeface="Verdana"/>
                <a:sym typeface="Verdana"/>
              </a:rPr>
              <a:t>The Bylaws contain important information on what a club can and cannot do i.e. dues amount, committee assignments, appointed positions, elections process</a:t>
            </a:r>
          </a:p>
          <a:p>
            <a:pPr marL="342900" marR="0" lvl="0" indent="-342900" algn="l" rtl="0">
              <a:lnSpc>
                <a:spcPct val="100000"/>
              </a:lnSpc>
              <a:spcBef>
                <a:spcPts val="0"/>
              </a:spcBef>
              <a:spcAft>
                <a:spcPts val="0"/>
              </a:spcAft>
              <a:buClr>
                <a:srgbClr val="000000"/>
              </a:buClr>
              <a:buFont typeface="Arial"/>
              <a:buNone/>
            </a:pPr>
            <a:endParaRPr sz="2000" b="0" i="0" u="none" strike="noStrike" cap="none" dirty="0">
              <a:solidFill>
                <a:srgbClr val="000000"/>
              </a:solidFill>
              <a:latin typeface="Verdana"/>
              <a:ea typeface="Verdana"/>
              <a:cs typeface="Verdana"/>
              <a:sym typeface="Verdana"/>
            </a:endParaRPr>
          </a:p>
          <a:p>
            <a:pPr marL="342900" marR="0" lvl="0" indent="-342900" algn="l" rtl="0">
              <a:lnSpc>
                <a:spcPct val="100000"/>
              </a:lnSpc>
              <a:spcBef>
                <a:spcPts val="0"/>
              </a:spcBef>
              <a:spcAft>
                <a:spcPts val="0"/>
              </a:spcAft>
              <a:buClr>
                <a:srgbClr val="000000"/>
              </a:buClr>
              <a:buSzPct val="100000"/>
              <a:buFont typeface="Verdana"/>
              <a:buChar char="•"/>
            </a:pPr>
            <a:r>
              <a:rPr lang="en" sz="2000" b="0" i="0" u="none" strike="noStrike" cap="none" dirty="0">
                <a:solidFill>
                  <a:srgbClr val="000000"/>
                </a:solidFill>
                <a:latin typeface="Verdana"/>
                <a:ea typeface="Verdana"/>
                <a:cs typeface="Verdana"/>
                <a:sym typeface="Verdana"/>
              </a:rPr>
              <a:t>A Standard Form can be found on floridakeyclub.org under Documents and Resources</a:t>
            </a:r>
          </a:p>
          <a:p>
            <a:pPr marL="342900" marR="0" lvl="0" indent="-342900" algn="l" rtl="0">
              <a:lnSpc>
                <a:spcPct val="100000"/>
              </a:lnSpc>
              <a:spcBef>
                <a:spcPts val="0"/>
              </a:spcBef>
              <a:spcAft>
                <a:spcPts val="0"/>
              </a:spcAft>
              <a:buClr>
                <a:srgbClr val="000000"/>
              </a:buClr>
              <a:buFont typeface="Arial"/>
              <a:buNone/>
            </a:pPr>
            <a:endParaRPr sz="2000" b="0" i="0" u="none" strike="noStrike" cap="none" dirty="0">
              <a:solidFill>
                <a:srgbClr val="000000"/>
              </a:solidFill>
              <a:latin typeface="Verdana"/>
              <a:ea typeface="Verdana"/>
              <a:cs typeface="Verdana"/>
              <a:sym typeface="Verdana"/>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Shape 140"/>
          <p:cNvSpPr txBox="1"/>
          <p:nvPr/>
        </p:nvSpPr>
        <p:spPr>
          <a:xfrm>
            <a:off x="224550" y="278025"/>
            <a:ext cx="8832600" cy="1090797"/>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141" name="Shape 141"/>
          <p:cNvSpPr txBox="1"/>
          <p:nvPr/>
        </p:nvSpPr>
        <p:spPr>
          <a:xfrm>
            <a:off x="1454300" y="2031725"/>
            <a:ext cx="1283100" cy="213898"/>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142" name="Shape 142"/>
          <p:cNvSpPr txBox="1"/>
          <p:nvPr/>
        </p:nvSpPr>
        <p:spPr>
          <a:xfrm>
            <a:off x="1457842" y="1224270"/>
            <a:ext cx="7544415" cy="1377555"/>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SzPct val="25000"/>
              <a:buFont typeface="Verdana"/>
              <a:buNone/>
            </a:pPr>
            <a:r>
              <a:rPr lang="en" sz="6000" b="0" i="0" u="none" strike="noStrike" cap="none">
                <a:solidFill>
                  <a:srgbClr val="000000"/>
                </a:solidFill>
                <a:latin typeface="Verdana"/>
                <a:ea typeface="Verdana"/>
                <a:cs typeface="Verdana"/>
                <a:sym typeface="Verdana"/>
              </a:rPr>
              <a:t>Paying Dues</a:t>
            </a:r>
          </a:p>
        </p:txBody>
      </p:sp>
      <p:pic>
        <p:nvPicPr>
          <p:cNvPr id="144" name="Shape 144"/>
          <p:cNvPicPr preferRelativeResize="0"/>
          <p:nvPr/>
        </p:nvPicPr>
        <p:blipFill rotWithShape="1">
          <a:blip r:embed="rId3">
            <a:alphaModFix/>
          </a:blip>
          <a:srcRect/>
          <a:stretch/>
        </p:blipFill>
        <p:spPr>
          <a:xfrm>
            <a:off x="0" y="4118375"/>
            <a:ext cx="9144000" cy="1025124"/>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pic>
        <p:nvPicPr>
          <p:cNvPr id="150" name="Shape 150"/>
          <p:cNvPicPr preferRelativeResize="0"/>
          <p:nvPr/>
        </p:nvPicPr>
        <p:blipFill rotWithShape="1">
          <a:blip r:embed="rId3">
            <a:alphaModFix/>
          </a:blip>
          <a:srcRect/>
          <a:stretch/>
        </p:blipFill>
        <p:spPr>
          <a:xfrm>
            <a:off x="0" y="4118375"/>
            <a:ext cx="9144000" cy="1025124"/>
          </a:xfrm>
          <a:prstGeom prst="rect">
            <a:avLst/>
          </a:prstGeom>
          <a:noFill/>
          <a:ln>
            <a:noFill/>
          </a:ln>
        </p:spPr>
      </p:pic>
      <p:sp>
        <p:nvSpPr>
          <p:cNvPr id="151" name="Shape 151"/>
          <p:cNvSpPr txBox="1"/>
          <p:nvPr/>
        </p:nvSpPr>
        <p:spPr>
          <a:xfrm>
            <a:off x="1220229" y="62227"/>
            <a:ext cx="6570000" cy="1038900"/>
          </a:xfrm>
          <a:prstGeom prst="rect">
            <a:avLst/>
          </a:prstGeom>
          <a:noFill/>
          <a:ln>
            <a:noFill/>
          </a:ln>
        </p:spPr>
        <p:txBody>
          <a:bodyPr lIns="91425" tIns="91425" rIns="91425" bIns="91425" anchor="t" anchorCtr="0">
            <a:noAutofit/>
          </a:bodyPr>
          <a:lstStyle/>
          <a:p>
            <a:pPr marL="0" marR="0" lvl="0" indent="0" algn="ctr" rtl="0">
              <a:lnSpc>
                <a:spcPct val="100000"/>
              </a:lnSpc>
              <a:spcBef>
                <a:spcPts val="0"/>
              </a:spcBef>
              <a:spcAft>
                <a:spcPts val="0"/>
              </a:spcAft>
              <a:buClr>
                <a:srgbClr val="000000"/>
              </a:buClr>
              <a:buSzPct val="25000"/>
              <a:buFont typeface="Arial"/>
              <a:buNone/>
            </a:pPr>
            <a:r>
              <a:rPr lang="en" sz="3000" b="1" i="0" u="none" strike="noStrike" cap="none">
                <a:solidFill>
                  <a:srgbClr val="000000"/>
                </a:solidFill>
                <a:latin typeface="Verdana"/>
                <a:ea typeface="Verdana"/>
                <a:cs typeface="Verdana"/>
                <a:sym typeface="Verdana"/>
              </a:rPr>
              <a:t>How Much Are Dues?</a:t>
            </a:r>
          </a:p>
          <a:p>
            <a:pPr marL="0" marR="0" lvl="0" indent="0" algn="l" rtl="0">
              <a:lnSpc>
                <a:spcPct val="100000"/>
              </a:lnSpc>
              <a:spcBef>
                <a:spcPts val="0"/>
              </a:spcBef>
              <a:spcAft>
                <a:spcPts val="0"/>
              </a:spcAft>
              <a:buClr>
                <a:srgbClr val="000000"/>
              </a:buClr>
              <a:buSzPct val="25000"/>
              <a:buFont typeface="Arial"/>
              <a:buNone/>
            </a:pPr>
            <a:r>
              <a:rPr lang="en" sz="3000" b="0" i="0" u="none" strike="noStrike" cap="none">
                <a:solidFill>
                  <a:srgbClr val="000000"/>
                </a:solidFill>
                <a:latin typeface="Verdana"/>
                <a:ea typeface="Verdana"/>
                <a:cs typeface="Verdana"/>
                <a:sym typeface="Verdana"/>
              </a:rPr>
              <a:t/>
            </a:r>
            <a:br>
              <a:rPr lang="en" sz="3000" b="0" i="0" u="none" strike="noStrike" cap="none">
                <a:solidFill>
                  <a:srgbClr val="000000"/>
                </a:solidFill>
                <a:latin typeface="Verdana"/>
                <a:ea typeface="Verdana"/>
                <a:cs typeface="Verdana"/>
                <a:sym typeface="Verdana"/>
              </a:rPr>
            </a:br>
            <a:endParaRPr lang="en" sz="3000" b="0" i="0" u="none" strike="noStrike" cap="none">
              <a:solidFill>
                <a:srgbClr val="000000"/>
              </a:solidFill>
              <a:latin typeface="Verdana"/>
              <a:ea typeface="Verdana"/>
              <a:cs typeface="Verdana"/>
              <a:sym typeface="Verdana"/>
            </a:endParaRPr>
          </a:p>
        </p:txBody>
      </p:sp>
      <p:sp>
        <p:nvSpPr>
          <p:cNvPr id="152" name="Shape 152"/>
          <p:cNvSpPr txBox="1"/>
          <p:nvPr/>
        </p:nvSpPr>
        <p:spPr>
          <a:xfrm>
            <a:off x="1454300" y="2031725"/>
            <a:ext cx="1283100" cy="213898"/>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155" name="Shape 155"/>
          <p:cNvSpPr/>
          <p:nvPr/>
        </p:nvSpPr>
        <p:spPr>
          <a:xfrm>
            <a:off x="1072308" y="855220"/>
            <a:ext cx="5943598" cy="3047098"/>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Clr>
                <a:srgbClr val="000000"/>
              </a:buClr>
              <a:buSzPct val="25000"/>
              <a:buFont typeface="Arial"/>
              <a:buNone/>
            </a:pPr>
            <a:r>
              <a:rPr lang="en" sz="2200" b="0" i="0" u="none" strike="noStrike" cap="none">
                <a:solidFill>
                  <a:srgbClr val="000000"/>
                </a:solidFill>
                <a:latin typeface="Verdana"/>
                <a:ea typeface="Verdana"/>
                <a:cs typeface="Verdana"/>
                <a:sym typeface="Verdana"/>
              </a:rPr>
              <a:t>International: $7.00</a:t>
            </a:r>
          </a:p>
          <a:p>
            <a:pPr marL="0" marR="0" lvl="0" indent="0" algn="ctr" rtl="0">
              <a:lnSpc>
                <a:spcPct val="100000"/>
              </a:lnSpc>
              <a:spcBef>
                <a:spcPts val="0"/>
              </a:spcBef>
              <a:spcAft>
                <a:spcPts val="0"/>
              </a:spcAft>
              <a:buClr>
                <a:srgbClr val="000000"/>
              </a:buClr>
              <a:buSzPct val="25000"/>
              <a:buFont typeface="Arial"/>
              <a:buNone/>
            </a:pPr>
            <a:r>
              <a:rPr lang="en" sz="2200" b="0" i="0" u="none" strike="noStrike" cap="none">
                <a:solidFill>
                  <a:srgbClr val="000000"/>
                </a:solidFill>
                <a:latin typeface="Verdana"/>
                <a:ea typeface="Verdana"/>
                <a:cs typeface="Verdana"/>
                <a:sym typeface="Verdana"/>
              </a:rPr>
              <a:t>District:         + </a:t>
            </a:r>
            <a:r>
              <a:rPr lang="en" sz="2200" b="0" i="0" u="sng" strike="noStrike" cap="none">
                <a:solidFill>
                  <a:srgbClr val="000000"/>
                </a:solidFill>
                <a:latin typeface="Verdana"/>
                <a:ea typeface="Verdana"/>
                <a:cs typeface="Verdana"/>
                <a:sym typeface="Verdana"/>
              </a:rPr>
              <a:t>$5.50</a:t>
            </a:r>
          </a:p>
          <a:p>
            <a:pPr marL="0" marR="0" lvl="0" indent="0" algn="ctr" rtl="0">
              <a:lnSpc>
                <a:spcPct val="100000"/>
              </a:lnSpc>
              <a:spcBef>
                <a:spcPts val="0"/>
              </a:spcBef>
              <a:spcAft>
                <a:spcPts val="0"/>
              </a:spcAft>
              <a:buClr>
                <a:srgbClr val="000000"/>
              </a:buClr>
              <a:buSzPct val="25000"/>
              <a:buFont typeface="Arial"/>
              <a:buNone/>
            </a:pPr>
            <a:r>
              <a:rPr lang="en" sz="2200" b="0" i="0" u="none" strike="noStrike" cap="none">
                <a:solidFill>
                  <a:srgbClr val="000000"/>
                </a:solidFill>
                <a:latin typeface="Verdana"/>
                <a:ea typeface="Verdana"/>
                <a:cs typeface="Verdana"/>
                <a:sym typeface="Verdana"/>
              </a:rPr>
              <a:t/>
            </a:r>
            <a:br>
              <a:rPr lang="en" sz="2200" b="0" i="0" u="none" strike="noStrike" cap="none">
                <a:solidFill>
                  <a:srgbClr val="000000"/>
                </a:solidFill>
                <a:latin typeface="Verdana"/>
                <a:ea typeface="Verdana"/>
                <a:cs typeface="Verdana"/>
                <a:sym typeface="Verdana"/>
              </a:rPr>
            </a:br>
            <a:r>
              <a:rPr lang="en" sz="2200" b="0" i="0" u="none" strike="noStrike" cap="none">
                <a:solidFill>
                  <a:srgbClr val="000000"/>
                </a:solidFill>
                <a:latin typeface="Verdana"/>
                <a:ea typeface="Verdana"/>
                <a:cs typeface="Verdana"/>
                <a:sym typeface="Verdana"/>
              </a:rPr>
              <a:t>Club dues      $12.50 at least</a:t>
            </a:r>
          </a:p>
          <a:p>
            <a:pPr marL="0" marR="0" lvl="0" indent="0" algn="l" rtl="0">
              <a:lnSpc>
                <a:spcPct val="100000"/>
              </a:lnSpc>
              <a:spcBef>
                <a:spcPts val="0"/>
              </a:spcBef>
              <a:spcAft>
                <a:spcPts val="0"/>
              </a:spcAft>
              <a:buClr>
                <a:srgbClr val="000000"/>
              </a:buClr>
              <a:buFont typeface="Arial"/>
              <a:buNone/>
            </a:pPr>
            <a:endParaRPr sz="2200" b="0" i="0" u="none" strike="noStrike" cap="none">
              <a:solidFill>
                <a:srgbClr val="000000"/>
              </a:solidFill>
              <a:latin typeface="Verdana"/>
              <a:ea typeface="Verdana"/>
              <a:cs typeface="Verdana"/>
              <a:sym typeface="Verdana"/>
            </a:endParaRPr>
          </a:p>
          <a:p>
            <a:pPr marL="0" marR="0" lvl="0" indent="0" algn="ctr" rtl="0">
              <a:lnSpc>
                <a:spcPct val="100000"/>
              </a:lnSpc>
              <a:spcBef>
                <a:spcPts val="0"/>
              </a:spcBef>
              <a:spcAft>
                <a:spcPts val="0"/>
              </a:spcAft>
              <a:buClr>
                <a:srgbClr val="000000"/>
              </a:buClr>
              <a:buSzPct val="25000"/>
              <a:buFont typeface="Arial"/>
              <a:buNone/>
            </a:pPr>
            <a:r>
              <a:rPr lang="en" sz="2200" b="0" i="0" u="none" strike="noStrike" cap="none">
                <a:solidFill>
                  <a:srgbClr val="000000"/>
                </a:solidFill>
                <a:latin typeface="Verdana"/>
                <a:ea typeface="Verdana"/>
                <a:cs typeface="Verdana"/>
                <a:sym typeface="Verdana"/>
              </a:rPr>
              <a:t>A typical club charges anywhere from $20-$25, which includes a T-shirt. </a:t>
            </a:r>
          </a:p>
          <a:p>
            <a:pPr marL="0" marR="0" lvl="0" indent="0" algn="l" rtl="0">
              <a:lnSpc>
                <a:spcPct val="100000"/>
              </a:lnSpc>
              <a:spcBef>
                <a:spcPts val="0"/>
              </a:spcBef>
              <a:spcAft>
                <a:spcPts val="0"/>
              </a:spcAft>
              <a:buClr>
                <a:srgbClr val="000000"/>
              </a:buClr>
              <a:buFont typeface="Arial"/>
              <a:buNone/>
            </a:pPr>
            <a:endParaRPr sz="2200" b="0" i="0" u="none" strike="noStrike" cap="none">
              <a:solidFill>
                <a:srgbClr val="000000"/>
              </a:solidFill>
              <a:latin typeface="Verdana"/>
              <a:ea typeface="Verdana"/>
              <a:cs typeface="Verdana"/>
              <a:sym typeface="Verdan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pic>
        <p:nvPicPr>
          <p:cNvPr id="160" name="Shape 160"/>
          <p:cNvPicPr preferRelativeResize="0"/>
          <p:nvPr/>
        </p:nvPicPr>
        <p:blipFill rotWithShape="1">
          <a:blip r:embed="rId3">
            <a:alphaModFix/>
          </a:blip>
          <a:srcRect/>
          <a:stretch/>
        </p:blipFill>
        <p:spPr>
          <a:xfrm>
            <a:off x="0" y="4118375"/>
            <a:ext cx="9144000" cy="1025124"/>
          </a:xfrm>
          <a:prstGeom prst="rect">
            <a:avLst/>
          </a:prstGeom>
          <a:noFill/>
          <a:ln>
            <a:noFill/>
          </a:ln>
        </p:spPr>
      </p:pic>
      <p:sp>
        <p:nvSpPr>
          <p:cNvPr id="161" name="Shape 161"/>
          <p:cNvSpPr txBox="1"/>
          <p:nvPr/>
        </p:nvSpPr>
        <p:spPr>
          <a:xfrm>
            <a:off x="1402029" y="30126"/>
            <a:ext cx="6569927" cy="1038966"/>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SzPct val="25000"/>
              <a:buFont typeface="Arial"/>
              <a:buNone/>
            </a:pPr>
            <a:r>
              <a:rPr lang="en" sz="3000" b="1" i="0" u="none" strike="noStrike" cap="none">
                <a:solidFill>
                  <a:srgbClr val="000000"/>
                </a:solidFill>
                <a:latin typeface="Verdana"/>
                <a:ea typeface="Verdana"/>
                <a:cs typeface="Verdana"/>
                <a:sym typeface="Verdana"/>
              </a:rPr>
              <a:t>What Are Dues Used For?</a:t>
            </a:r>
          </a:p>
          <a:p>
            <a:pPr marL="0" marR="0" lvl="0" indent="0" algn="l" rtl="0">
              <a:lnSpc>
                <a:spcPct val="100000"/>
              </a:lnSpc>
              <a:spcBef>
                <a:spcPts val="0"/>
              </a:spcBef>
              <a:spcAft>
                <a:spcPts val="0"/>
              </a:spcAft>
              <a:buClr>
                <a:srgbClr val="000000"/>
              </a:buClr>
              <a:buSzPct val="25000"/>
              <a:buFont typeface="Arial"/>
              <a:buNone/>
            </a:pPr>
            <a:r>
              <a:rPr lang="en" sz="3000" b="0" i="0" u="none" strike="noStrike" cap="none">
                <a:solidFill>
                  <a:srgbClr val="000000"/>
                </a:solidFill>
                <a:latin typeface="Verdana"/>
                <a:ea typeface="Verdana"/>
                <a:cs typeface="Verdana"/>
                <a:sym typeface="Verdana"/>
              </a:rPr>
              <a:t/>
            </a:r>
            <a:br>
              <a:rPr lang="en" sz="3000" b="0" i="0" u="none" strike="noStrike" cap="none">
                <a:solidFill>
                  <a:srgbClr val="000000"/>
                </a:solidFill>
                <a:latin typeface="Verdana"/>
                <a:ea typeface="Verdana"/>
                <a:cs typeface="Verdana"/>
                <a:sym typeface="Verdana"/>
              </a:rPr>
            </a:br>
            <a:endParaRPr lang="en" sz="3000" b="0" i="0" u="none" strike="noStrike" cap="none">
              <a:solidFill>
                <a:srgbClr val="000000"/>
              </a:solidFill>
              <a:latin typeface="Verdana"/>
              <a:ea typeface="Verdana"/>
              <a:cs typeface="Verdana"/>
              <a:sym typeface="Verdana"/>
            </a:endParaRPr>
          </a:p>
        </p:txBody>
      </p:sp>
      <p:sp>
        <p:nvSpPr>
          <p:cNvPr id="162" name="Shape 162"/>
          <p:cNvSpPr txBox="1"/>
          <p:nvPr/>
        </p:nvSpPr>
        <p:spPr>
          <a:xfrm>
            <a:off x="1454300" y="2031725"/>
            <a:ext cx="1283100" cy="213898"/>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165" name="Shape 165"/>
          <p:cNvSpPr/>
          <p:nvPr/>
        </p:nvSpPr>
        <p:spPr>
          <a:xfrm>
            <a:off x="682387" y="777093"/>
            <a:ext cx="7715212" cy="3462099"/>
          </a:xfrm>
          <a:prstGeom prst="rect">
            <a:avLst/>
          </a:prstGeom>
          <a:noFill/>
          <a:ln>
            <a:noFill/>
          </a:ln>
        </p:spPr>
        <p:txBody>
          <a:bodyPr lIns="91425" tIns="45700" rIns="91425" bIns="45700" anchor="t" anchorCtr="0">
            <a:noAutofit/>
          </a:bodyPr>
          <a:lstStyle/>
          <a:p>
            <a:pPr marL="342900" marR="0" lvl="0" indent="-342900" algn="l" rtl="0">
              <a:lnSpc>
                <a:spcPct val="100000"/>
              </a:lnSpc>
              <a:spcBef>
                <a:spcPts val="0"/>
              </a:spcBef>
              <a:spcAft>
                <a:spcPts val="0"/>
              </a:spcAft>
              <a:buClr>
                <a:srgbClr val="000000"/>
              </a:buClr>
              <a:buSzPct val="100000"/>
              <a:buFont typeface="Verdana"/>
              <a:buChar char="•"/>
            </a:pPr>
            <a:r>
              <a:rPr lang="en" sz="2000" b="1" i="0" u="none" strike="noStrike" cap="none" dirty="0">
                <a:solidFill>
                  <a:srgbClr val="000000"/>
                </a:solidFill>
                <a:latin typeface="Verdana"/>
                <a:ea typeface="Verdana"/>
                <a:cs typeface="Verdana"/>
                <a:sym typeface="Verdana"/>
              </a:rPr>
              <a:t>International</a:t>
            </a:r>
          </a:p>
          <a:p>
            <a:pPr marL="0" marR="0" lvl="0" indent="0" algn="l" rtl="0">
              <a:lnSpc>
                <a:spcPct val="100000"/>
              </a:lnSpc>
              <a:spcBef>
                <a:spcPts val="0"/>
              </a:spcBef>
              <a:spcAft>
                <a:spcPts val="0"/>
              </a:spcAft>
              <a:buClr>
                <a:srgbClr val="000000"/>
              </a:buClr>
              <a:buSzPct val="25000"/>
              <a:buFont typeface="Arial"/>
              <a:buNone/>
            </a:pPr>
            <a:r>
              <a:rPr lang="en" sz="2000" b="1" i="0" u="none" strike="noStrike" cap="none" dirty="0">
                <a:solidFill>
                  <a:srgbClr val="000000"/>
                </a:solidFill>
                <a:latin typeface="Verdana"/>
                <a:ea typeface="Verdana"/>
                <a:cs typeface="Verdana"/>
                <a:sym typeface="Verdana"/>
              </a:rPr>
              <a:t>    </a:t>
            </a:r>
            <a:r>
              <a:rPr lang="en" sz="2000" b="0" i="0" u="none" strike="noStrike" cap="none" dirty="0">
                <a:solidFill>
                  <a:srgbClr val="000000"/>
                </a:solidFill>
                <a:latin typeface="Verdana"/>
                <a:ea typeface="Verdana"/>
                <a:cs typeface="Verdana"/>
                <a:sym typeface="Verdana"/>
              </a:rPr>
              <a:t>-   Club and District resources</a:t>
            </a:r>
          </a:p>
          <a:p>
            <a:pPr marL="457200" marR="0" lvl="1" indent="0" algn="l" rtl="0">
              <a:lnSpc>
                <a:spcPct val="100000"/>
              </a:lnSpc>
              <a:spcBef>
                <a:spcPts val="0"/>
              </a:spcBef>
              <a:spcAft>
                <a:spcPts val="0"/>
              </a:spcAft>
              <a:buClr>
                <a:srgbClr val="000000"/>
              </a:buClr>
              <a:buSzPct val="25000"/>
              <a:buFont typeface="Arial"/>
              <a:buNone/>
            </a:pPr>
            <a:r>
              <a:rPr lang="en" sz="2000" b="0" i="0" u="none" strike="noStrike" cap="none" dirty="0">
                <a:solidFill>
                  <a:srgbClr val="000000"/>
                </a:solidFill>
                <a:latin typeface="Verdana"/>
                <a:ea typeface="Verdana"/>
                <a:cs typeface="Verdana"/>
                <a:sym typeface="Verdana"/>
              </a:rPr>
              <a:t>    -     Key Club Magazine</a:t>
            </a:r>
            <a:br>
              <a:rPr lang="en" sz="2000" b="0" i="0" u="none" strike="noStrike" cap="none" dirty="0">
                <a:solidFill>
                  <a:srgbClr val="000000"/>
                </a:solidFill>
                <a:latin typeface="Verdana"/>
                <a:ea typeface="Verdana"/>
                <a:cs typeface="Verdana"/>
                <a:sym typeface="Verdana"/>
              </a:rPr>
            </a:br>
            <a:r>
              <a:rPr lang="en" sz="2000" b="0" i="0" u="none" strike="noStrike" cap="none" dirty="0">
                <a:solidFill>
                  <a:srgbClr val="000000"/>
                </a:solidFill>
                <a:latin typeface="Verdana"/>
                <a:ea typeface="Verdana"/>
                <a:cs typeface="Verdana"/>
                <a:sym typeface="Verdana"/>
              </a:rPr>
              <a:t/>
            </a:r>
            <a:br>
              <a:rPr lang="en" sz="2000" b="0" i="0" u="none" strike="noStrike" cap="none" dirty="0">
                <a:solidFill>
                  <a:srgbClr val="000000"/>
                </a:solidFill>
                <a:latin typeface="Verdana"/>
                <a:ea typeface="Verdana"/>
                <a:cs typeface="Verdana"/>
                <a:sym typeface="Verdana"/>
              </a:rPr>
            </a:br>
            <a:endParaRPr lang="en" sz="2000" b="0" i="0" u="none" strike="noStrike" cap="none" dirty="0">
              <a:solidFill>
                <a:srgbClr val="000000"/>
              </a:solidFill>
              <a:latin typeface="Verdana"/>
              <a:ea typeface="Verdana"/>
              <a:cs typeface="Verdana"/>
              <a:sym typeface="Verdana"/>
            </a:endParaRPr>
          </a:p>
          <a:p>
            <a:pPr marL="342900" marR="0" lvl="0" indent="-342900" algn="l" rtl="0">
              <a:lnSpc>
                <a:spcPct val="100000"/>
              </a:lnSpc>
              <a:spcBef>
                <a:spcPts val="0"/>
              </a:spcBef>
              <a:spcAft>
                <a:spcPts val="0"/>
              </a:spcAft>
              <a:buClr>
                <a:srgbClr val="000000"/>
              </a:buClr>
              <a:buSzPct val="100000"/>
              <a:buFont typeface="Verdana"/>
              <a:buChar char="•"/>
            </a:pPr>
            <a:r>
              <a:rPr lang="en" sz="2000" b="1" i="0" u="none" strike="noStrike" cap="none" dirty="0">
                <a:solidFill>
                  <a:srgbClr val="000000"/>
                </a:solidFill>
                <a:latin typeface="Verdana"/>
                <a:ea typeface="Verdana"/>
                <a:cs typeface="Verdana"/>
                <a:sym typeface="Verdana"/>
              </a:rPr>
              <a:t>District</a:t>
            </a:r>
          </a:p>
          <a:p>
            <a:pPr marL="457200" marR="0" lvl="1" indent="0" algn="l" rtl="0">
              <a:lnSpc>
                <a:spcPct val="100000"/>
              </a:lnSpc>
              <a:spcBef>
                <a:spcPts val="0"/>
              </a:spcBef>
              <a:spcAft>
                <a:spcPts val="0"/>
              </a:spcAft>
              <a:buClr>
                <a:srgbClr val="000000"/>
              </a:buClr>
              <a:buSzPct val="25000"/>
              <a:buFont typeface="Arial"/>
              <a:buNone/>
            </a:pPr>
            <a:r>
              <a:rPr lang="en" sz="2000" b="0" i="0" u="none" strike="noStrike" cap="none" dirty="0">
                <a:solidFill>
                  <a:srgbClr val="000000"/>
                </a:solidFill>
                <a:latin typeface="Verdana"/>
                <a:ea typeface="Verdana"/>
                <a:cs typeface="Verdana"/>
                <a:sym typeface="Verdana"/>
              </a:rPr>
              <a:t>       -    District Board expenses</a:t>
            </a:r>
          </a:p>
          <a:p>
            <a:pPr marL="457200" marR="0" lvl="1" indent="0" algn="l" rtl="0">
              <a:lnSpc>
                <a:spcPct val="100000"/>
              </a:lnSpc>
              <a:spcBef>
                <a:spcPts val="0"/>
              </a:spcBef>
              <a:spcAft>
                <a:spcPts val="0"/>
              </a:spcAft>
              <a:buClr>
                <a:srgbClr val="000000"/>
              </a:buClr>
              <a:buSzPct val="25000"/>
              <a:buFont typeface="Arial"/>
              <a:buNone/>
            </a:pPr>
            <a:r>
              <a:rPr lang="en" sz="2000" b="0" i="0" u="none" strike="noStrike" cap="none" dirty="0">
                <a:solidFill>
                  <a:srgbClr val="000000"/>
                </a:solidFill>
                <a:latin typeface="Verdana"/>
                <a:ea typeface="Verdana"/>
                <a:cs typeface="Verdana"/>
                <a:sym typeface="Verdana"/>
              </a:rPr>
              <a:t>       -    General Administration</a:t>
            </a:r>
          </a:p>
          <a:p>
            <a:pPr marL="457200" marR="0" lvl="1" indent="0" algn="l" rtl="0">
              <a:lnSpc>
                <a:spcPct val="100000"/>
              </a:lnSpc>
              <a:spcBef>
                <a:spcPts val="0"/>
              </a:spcBef>
              <a:spcAft>
                <a:spcPts val="0"/>
              </a:spcAft>
              <a:buClr>
                <a:srgbClr val="000000"/>
              </a:buClr>
              <a:buSzPct val="25000"/>
              <a:buFont typeface="Arial"/>
              <a:buNone/>
            </a:pPr>
            <a:r>
              <a:rPr lang="en" sz="2000" b="0" i="0" u="none" strike="noStrike" cap="none" dirty="0">
                <a:solidFill>
                  <a:srgbClr val="000000"/>
                </a:solidFill>
                <a:latin typeface="Verdana"/>
                <a:ea typeface="Verdana"/>
                <a:cs typeface="Verdana"/>
                <a:sym typeface="Verdana"/>
              </a:rPr>
              <a:t>       -    Florida Opportunity Fund</a:t>
            </a:r>
          </a:p>
          <a:p>
            <a:pPr marL="0" marR="0" lvl="0" indent="0" algn="l" rtl="0">
              <a:lnSpc>
                <a:spcPct val="100000"/>
              </a:lnSpc>
              <a:spcBef>
                <a:spcPts val="0"/>
              </a:spcBef>
              <a:spcAft>
                <a:spcPts val="0"/>
              </a:spcAft>
              <a:buClr>
                <a:srgbClr val="000000"/>
              </a:buClr>
              <a:buFont typeface="Arial"/>
              <a:buNone/>
            </a:pPr>
            <a:endParaRPr sz="2000" b="0" i="0" u="none" strike="noStrike" cap="none" dirty="0">
              <a:solidFill>
                <a:srgbClr val="000000"/>
              </a:solidFill>
              <a:latin typeface="Verdana"/>
              <a:ea typeface="Verdana"/>
              <a:cs typeface="Verdana"/>
              <a:sym typeface="Verdana"/>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pic>
        <p:nvPicPr>
          <p:cNvPr id="170" name="Shape 170"/>
          <p:cNvPicPr preferRelativeResize="0"/>
          <p:nvPr/>
        </p:nvPicPr>
        <p:blipFill rotWithShape="1">
          <a:blip r:embed="rId3">
            <a:alphaModFix/>
          </a:blip>
          <a:srcRect/>
          <a:stretch/>
        </p:blipFill>
        <p:spPr>
          <a:xfrm>
            <a:off x="0" y="4118375"/>
            <a:ext cx="9144000" cy="1025124"/>
          </a:xfrm>
          <a:prstGeom prst="rect">
            <a:avLst/>
          </a:prstGeom>
          <a:noFill/>
          <a:ln>
            <a:noFill/>
          </a:ln>
        </p:spPr>
      </p:pic>
      <p:sp>
        <p:nvSpPr>
          <p:cNvPr id="171" name="Shape 171"/>
          <p:cNvSpPr txBox="1"/>
          <p:nvPr/>
        </p:nvSpPr>
        <p:spPr>
          <a:xfrm>
            <a:off x="1402029" y="30126"/>
            <a:ext cx="6569927" cy="1038966"/>
          </a:xfrm>
          <a:prstGeom prst="rect">
            <a:avLst/>
          </a:prstGeom>
          <a:noFill/>
          <a:ln>
            <a:noFill/>
          </a:ln>
        </p:spPr>
        <p:txBody>
          <a:bodyPr lIns="91425" tIns="91425" rIns="91425" bIns="91425" anchor="t" anchorCtr="0">
            <a:noAutofit/>
          </a:bodyPr>
          <a:lstStyle/>
          <a:p>
            <a:pPr marL="0" marR="0" lvl="0" indent="0" algn="ctr" rtl="0">
              <a:lnSpc>
                <a:spcPct val="100000"/>
              </a:lnSpc>
              <a:spcBef>
                <a:spcPts val="0"/>
              </a:spcBef>
              <a:spcAft>
                <a:spcPts val="0"/>
              </a:spcAft>
              <a:buClr>
                <a:srgbClr val="000000"/>
              </a:buClr>
              <a:buSzPct val="25000"/>
              <a:buFont typeface="Arial"/>
              <a:buNone/>
            </a:pPr>
            <a:r>
              <a:rPr lang="en" sz="4000" b="1" i="0" u="none" strike="noStrike" cap="none">
                <a:solidFill>
                  <a:srgbClr val="000000"/>
                </a:solidFill>
                <a:latin typeface="Verdana"/>
                <a:ea typeface="Verdana"/>
                <a:cs typeface="Verdana"/>
                <a:sym typeface="Verdana"/>
              </a:rPr>
              <a:t>When Are Dues Due?</a:t>
            </a:r>
          </a:p>
          <a:p>
            <a:pPr marL="0" marR="0" lvl="0" indent="0" algn="l" rtl="0">
              <a:lnSpc>
                <a:spcPct val="100000"/>
              </a:lnSpc>
              <a:spcBef>
                <a:spcPts val="0"/>
              </a:spcBef>
              <a:spcAft>
                <a:spcPts val="0"/>
              </a:spcAft>
              <a:buClr>
                <a:srgbClr val="000000"/>
              </a:buClr>
              <a:buSzPct val="25000"/>
              <a:buFont typeface="Arial"/>
              <a:buNone/>
            </a:pPr>
            <a:r>
              <a:rPr lang="en" sz="4000" b="0" i="0" u="none" strike="noStrike" cap="none">
                <a:solidFill>
                  <a:srgbClr val="000000"/>
                </a:solidFill>
                <a:latin typeface="Verdana"/>
                <a:ea typeface="Verdana"/>
                <a:cs typeface="Verdana"/>
                <a:sym typeface="Verdana"/>
              </a:rPr>
              <a:t/>
            </a:r>
            <a:br>
              <a:rPr lang="en" sz="4000" b="0" i="0" u="none" strike="noStrike" cap="none">
                <a:solidFill>
                  <a:srgbClr val="000000"/>
                </a:solidFill>
                <a:latin typeface="Verdana"/>
                <a:ea typeface="Verdana"/>
                <a:cs typeface="Verdana"/>
                <a:sym typeface="Verdana"/>
              </a:rPr>
            </a:br>
            <a:endParaRPr lang="en" sz="4000" b="0" i="0" u="none" strike="noStrike" cap="none">
              <a:solidFill>
                <a:srgbClr val="000000"/>
              </a:solidFill>
              <a:latin typeface="Verdana"/>
              <a:ea typeface="Verdana"/>
              <a:cs typeface="Verdana"/>
              <a:sym typeface="Verdana"/>
            </a:endParaRPr>
          </a:p>
        </p:txBody>
      </p:sp>
      <p:sp>
        <p:nvSpPr>
          <p:cNvPr id="172" name="Shape 172"/>
          <p:cNvSpPr txBox="1"/>
          <p:nvPr/>
        </p:nvSpPr>
        <p:spPr>
          <a:xfrm>
            <a:off x="1454300" y="2031725"/>
            <a:ext cx="1283100" cy="213898"/>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175" name="Shape 175"/>
          <p:cNvSpPr/>
          <p:nvPr/>
        </p:nvSpPr>
        <p:spPr>
          <a:xfrm>
            <a:off x="682387" y="1069095"/>
            <a:ext cx="5943598" cy="2677656"/>
          </a:xfrm>
          <a:prstGeom prst="rect">
            <a:avLst/>
          </a:prstGeom>
          <a:noFill/>
          <a:ln>
            <a:noFill/>
          </a:ln>
        </p:spPr>
        <p:txBody>
          <a:bodyPr lIns="91425" tIns="45700" rIns="91425" bIns="45700" anchor="t" anchorCtr="0">
            <a:noAutofit/>
          </a:bodyPr>
          <a:lstStyle/>
          <a:p>
            <a:pPr marL="342900" marR="0" lvl="0" indent="-342900" algn="l" rtl="0">
              <a:lnSpc>
                <a:spcPct val="100000"/>
              </a:lnSpc>
              <a:spcBef>
                <a:spcPts val="0"/>
              </a:spcBef>
              <a:spcAft>
                <a:spcPts val="0"/>
              </a:spcAft>
              <a:buClr>
                <a:srgbClr val="000000"/>
              </a:buClr>
              <a:buSzPct val="100000"/>
              <a:buFont typeface="Verdana"/>
              <a:buChar char="•"/>
            </a:pPr>
            <a:r>
              <a:rPr lang="en" sz="2400" b="0" i="0" u="none" strike="noStrike" cap="none">
                <a:solidFill>
                  <a:srgbClr val="000000"/>
                </a:solidFill>
                <a:latin typeface="Verdana"/>
                <a:ea typeface="Verdana"/>
                <a:cs typeface="Verdana"/>
                <a:sym typeface="Verdana"/>
              </a:rPr>
              <a:t>Early Bird Dues: November 1</a:t>
            </a:r>
            <a:r>
              <a:rPr lang="en" sz="2400" b="0" i="0" u="none" strike="noStrike" cap="none" baseline="30000">
                <a:solidFill>
                  <a:srgbClr val="000000"/>
                </a:solidFill>
                <a:latin typeface="Verdana"/>
                <a:ea typeface="Verdana"/>
                <a:cs typeface="Verdana"/>
                <a:sym typeface="Verdana"/>
              </a:rPr>
              <a:t>st</a:t>
            </a:r>
          </a:p>
          <a:p>
            <a:pPr marL="342900" marR="0" lvl="0" indent="-342900" algn="l" rtl="0">
              <a:lnSpc>
                <a:spcPct val="100000"/>
              </a:lnSpc>
              <a:spcBef>
                <a:spcPts val="0"/>
              </a:spcBef>
              <a:spcAft>
                <a:spcPts val="0"/>
              </a:spcAft>
              <a:buClr>
                <a:srgbClr val="000000"/>
              </a:buClr>
              <a:buFont typeface="Arial"/>
              <a:buNone/>
            </a:pPr>
            <a:endParaRPr sz="2400" b="0" i="0" u="none" strike="noStrike" cap="none">
              <a:solidFill>
                <a:srgbClr val="000000"/>
              </a:solidFill>
              <a:latin typeface="Verdana"/>
              <a:ea typeface="Verdana"/>
              <a:cs typeface="Verdana"/>
              <a:sym typeface="Verdana"/>
            </a:endParaRPr>
          </a:p>
          <a:p>
            <a:pPr marL="342900" marR="0" lvl="0" indent="-342900" algn="l" rtl="0">
              <a:lnSpc>
                <a:spcPct val="100000"/>
              </a:lnSpc>
              <a:spcBef>
                <a:spcPts val="0"/>
              </a:spcBef>
              <a:spcAft>
                <a:spcPts val="0"/>
              </a:spcAft>
              <a:buClr>
                <a:srgbClr val="000000"/>
              </a:buClr>
              <a:buSzPct val="100000"/>
              <a:buFont typeface="Verdana"/>
              <a:buChar char="•"/>
            </a:pPr>
            <a:r>
              <a:rPr lang="en" sz="2400" b="0" i="0" u="none" strike="noStrike" cap="none">
                <a:solidFill>
                  <a:srgbClr val="000000"/>
                </a:solidFill>
                <a:latin typeface="Verdana"/>
                <a:ea typeface="Verdana"/>
                <a:cs typeface="Verdana"/>
                <a:sym typeface="Verdana"/>
              </a:rPr>
              <a:t>Send your invoice </a:t>
            </a:r>
            <a:r>
              <a:rPr lang="en" sz="2400" b="1" i="0" u="sng" strike="noStrike" cap="none">
                <a:solidFill>
                  <a:srgbClr val="000000"/>
                </a:solidFill>
                <a:latin typeface="Verdana"/>
                <a:ea typeface="Verdana"/>
                <a:cs typeface="Verdana"/>
                <a:sym typeface="Verdana"/>
              </a:rPr>
              <a:t>by</a:t>
            </a:r>
            <a:r>
              <a:rPr lang="en" sz="2400" b="0" i="0" u="none" strike="noStrike" cap="none">
                <a:solidFill>
                  <a:srgbClr val="000000"/>
                </a:solidFill>
                <a:latin typeface="Verdana"/>
                <a:ea typeface="Verdana"/>
                <a:cs typeface="Verdana"/>
                <a:sym typeface="Verdana"/>
              </a:rPr>
              <a:t> October 10</a:t>
            </a:r>
            <a:r>
              <a:rPr lang="en" sz="2400" b="0" i="0" u="none" strike="noStrike" cap="none" baseline="30000">
                <a:solidFill>
                  <a:srgbClr val="000000"/>
                </a:solidFill>
                <a:latin typeface="Verdana"/>
                <a:ea typeface="Verdana"/>
                <a:cs typeface="Verdana"/>
                <a:sym typeface="Verdana"/>
              </a:rPr>
              <a:t>th</a:t>
            </a:r>
            <a:r>
              <a:rPr lang="en" sz="2400" b="0" i="0" u="none" strike="noStrike" cap="none">
                <a:solidFill>
                  <a:srgbClr val="000000"/>
                </a:solidFill>
                <a:latin typeface="Verdana"/>
                <a:ea typeface="Verdana"/>
                <a:cs typeface="Verdana"/>
                <a:sym typeface="Verdana"/>
              </a:rPr>
              <a:t> </a:t>
            </a:r>
          </a:p>
          <a:p>
            <a:pPr marL="342900" marR="0" lvl="0" indent="-342900" algn="l" rtl="0">
              <a:lnSpc>
                <a:spcPct val="100000"/>
              </a:lnSpc>
              <a:spcBef>
                <a:spcPts val="0"/>
              </a:spcBef>
              <a:spcAft>
                <a:spcPts val="0"/>
              </a:spcAft>
              <a:buClr>
                <a:srgbClr val="000000"/>
              </a:buClr>
              <a:buFont typeface="Arial"/>
              <a:buNone/>
            </a:pPr>
            <a:endParaRPr sz="2400" b="0" i="0" u="none" strike="noStrike" cap="none">
              <a:solidFill>
                <a:srgbClr val="000000"/>
              </a:solidFill>
              <a:latin typeface="Verdana"/>
              <a:ea typeface="Verdana"/>
              <a:cs typeface="Verdana"/>
              <a:sym typeface="Verdana"/>
            </a:endParaRPr>
          </a:p>
          <a:p>
            <a:pPr marL="342900" marR="0" lvl="0" indent="-342900" algn="l" rtl="0">
              <a:lnSpc>
                <a:spcPct val="100000"/>
              </a:lnSpc>
              <a:spcBef>
                <a:spcPts val="0"/>
              </a:spcBef>
              <a:spcAft>
                <a:spcPts val="0"/>
              </a:spcAft>
              <a:buClr>
                <a:srgbClr val="000000"/>
              </a:buClr>
              <a:buSzPct val="100000"/>
              <a:buFont typeface="Verdana"/>
              <a:buChar char="•"/>
            </a:pPr>
            <a:r>
              <a:rPr lang="en" sz="2400" b="0" i="0" u="none" strike="noStrike" cap="none">
                <a:solidFill>
                  <a:srgbClr val="000000"/>
                </a:solidFill>
                <a:latin typeface="Verdana"/>
                <a:ea typeface="Verdana"/>
                <a:cs typeface="Verdana"/>
                <a:sym typeface="Verdana"/>
              </a:rPr>
              <a:t>Regular dues deadline: December 1</a:t>
            </a:r>
            <a:r>
              <a:rPr lang="en" sz="2400" b="0" i="0" u="none" strike="noStrike" cap="none" baseline="30000">
                <a:solidFill>
                  <a:srgbClr val="000000"/>
                </a:solidFill>
                <a:latin typeface="Verdana"/>
                <a:ea typeface="Verdana"/>
                <a:cs typeface="Verdana"/>
                <a:sym typeface="Verdana"/>
              </a:rPr>
              <a:t>st</a:t>
            </a:r>
          </a:p>
          <a:p>
            <a:pPr marL="0" marR="0" lvl="0" indent="0" algn="l" rtl="0">
              <a:lnSpc>
                <a:spcPct val="100000"/>
              </a:lnSpc>
              <a:spcBef>
                <a:spcPts val="0"/>
              </a:spcBef>
              <a:spcAft>
                <a:spcPts val="0"/>
              </a:spcAft>
              <a:buClr>
                <a:srgbClr val="000000"/>
              </a:buClr>
              <a:buSzPct val="25000"/>
              <a:buFont typeface="Arial"/>
              <a:buNone/>
            </a:pPr>
            <a:r>
              <a:rPr lang="en" sz="2400" b="0" i="0" u="none" strike="noStrike" cap="none">
                <a:solidFill>
                  <a:srgbClr val="000000"/>
                </a:solidFill>
                <a:latin typeface="Verdana"/>
                <a:ea typeface="Verdana"/>
                <a:cs typeface="Verdana"/>
                <a:sym typeface="Verdana"/>
              </a:rPr>
              <a:t/>
            </a:r>
            <a:br>
              <a:rPr lang="en" sz="2400" b="0" i="0" u="none" strike="noStrike" cap="none">
                <a:solidFill>
                  <a:srgbClr val="000000"/>
                </a:solidFill>
                <a:latin typeface="Verdana"/>
                <a:ea typeface="Verdana"/>
                <a:cs typeface="Verdana"/>
                <a:sym typeface="Verdana"/>
              </a:rPr>
            </a:br>
            <a:endParaRPr lang="en" sz="2400" b="0" i="0" u="none" strike="noStrike" cap="none">
              <a:solidFill>
                <a:srgbClr val="000000"/>
              </a:solidFill>
              <a:latin typeface="Verdana"/>
              <a:ea typeface="Verdana"/>
              <a:cs typeface="Verdana"/>
              <a:sym typeface="Verdana"/>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79"/>
        <p:cNvGrpSpPr/>
        <p:nvPr/>
      </p:nvGrpSpPr>
      <p:grpSpPr>
        <a:xfrm>
          <a:off x="0" y="0"/>
          <a:ext cx="0" cy="0"/>
          <a:chOff x="0" y="0"/>
          <a:chExt cx="0" cy="0"/>
        </a:xfrm>
      </p:grpSpPr>
      <p:pic>
        <p:nvPicPr>
          <p:cNvPr id="180" name="Shape 180"/>
          <p:cNvPicPr preferRelativeResize="0"/>
          <p:nvPr/>
        </p:nvPicPr>
        <p:blipFill rotWithShape="1">
          <a:blip r:embed="rId3">
            <a:alphaModFix/>
          </a:blip>
          <a:srcRect/>
          <a:stretch/>
        </p:blipFill>
        <p:spPr>
          <a:xfrm>
            <a:off x="0" y="4118375"/>
            <a:ext cx="9144000" cy="1025124"/>
          </a:xfrm>
          <a:prstGeom prst="rect">
            <a:avLst/>
          </a:prstGeom>
          <a:noFill/>
          <a:ln>
            <a:noFill/>
          </a:ln>
        </p:spPr>
      </p:pic>
      <p:sp>
        <p:nvSpPr>
          <p:cNvPr id="181" name="Shape 181"/>
          <p:cNvSpPr txBox="1"/>
          <p:nvPr/>
        </p:nvSpPr>
        <p:spPr>
          <a:xfrm>
            <a:off x="1336620" y="0"/>
            <a:ext cx="6569927" cy="1038966"/>
          </a:xfrm>
          <a:prstGeom prst="rect">
            <a:avLst/>
          </a:prstGeom>
          <a:noFill/>
          <a:ln>
            <a:noFill/>
          </a:ln>
        </p:spPr>
        <p:txBody>
          <a:bodyPr lIns="91425" tIns="91425" rIns="91425" bIns="91425" anchor="t" anchorCtr="0">
            <a:noAutofit/>
          </a:bodyPr>
          <a:lstStyle/>
          <a:p>
            <a:pPr marL="0" marR="0" lvl="0" indent="0" algn="ctr" rtl="0">
              <a:lnSpc>
                <a:spcPct val="100000"/>
              </a:lnSpc>
              <a:spcBef>
                <a:spcPts val="0"/>
              </a:spcBef>
              <a:spcAft>
                <a:spcPts val="0"/>
              </a:spcAft>
              <a:buClr>
                <a:srgbClr val="000000"/>
              </a:buClr>
              <a:buSzPct val="25000"/>
              <a:buFont typeface="Arial"/>
              <a:buNone/>
            </a:pPr>
            <a:r>
              <a:rPr lang="en" sz="3000" b="1" i="0" u="none" strike="noStrike" cap="none">
                <a:solidFill>
                  <a:srgbClr val="000000"/>
                </a:solidFill>
                <a:latin typeface="Arial"/>
                <a:ea typeface="Arial"/>
                <a:cs typeface="Arial"/>
                <a:sym typeface="Arial"/>
              </a:rPr>
              <a:t>Schedule for Early Bird Dues</a:t>
            </a:r>
          </a:p>
          <a:p>
            <a:pPr marL="0" marR="0" lvl="0" indent="0" algn="l" rtl="0">
              <a:lnSpc>
                <a:spcPct val="100000"/>
              </a:lnSpc>
              <a:spcBef>
                <a:spcPts val="0"/>
              </a:spcBef>
              <a:spcAft>
                <a:spcPts val="0"/>
              </a:spcAft>
              <a:buClr>
                <a:srgbClr val="000000"/>
              </a:buClr>
              <a:buSzPct val="25000"/>
              <a:buFont typeface="Arial"/>
              <a:buNone/>
            </a:pPr>
            <a:r>
              <a:rPr lang="en" sz="3000" b="0" i="0" u="none" strike="noStrike" cap="none">
                <a:solidFill>
                  <a:srgbClr val="000000"/>
                </a:solidFill>
                <a:latin typeface="Arial"/>
                <a:ea typeface="Arial"/>
                <a:cs typeface="Arial"/>
                <a:sym typeface="Arial"/>
              </a:rPr>
              <a:t/>
            </a:r>
            <a:br>
              <a:rPr lang="en" sz="3000" b="0" i="0" u="none" strike="noStrike" cap="none">
                <a:solidFill>
                  <a:srgbClr val="000000"/>
                </a:solidFill>
                <a:latin typeface="Arial"/>
                <a:ea typeface="Arial"/>
                <a:cs typeface="Arial"/>
                <a:sym typeface="Arial"/>
              </a:rPr>
            </a:br>
            <a:endParaRPr lang="en" sz="3000" b="0" i="0" u="none" strike="noStrike" cap="none">
              <a:solidFill>
                <a:srgbClr val="000000"/>
              </a:solidFill>
              <a:latin typeface="Arial"/>
              <a:ea typeface="Arial"/>
              <a:cs typeface="Arial"/>
              <a:sym typeface="Arial"/>
            </a:endParaRPr>
          </a:p>
        </p:txBody>
      </p:sp>
      <p:sp>
        <p:nvSpPr>
          <p:cNvPr id="182" name="Shape 182"/>
          <p:cNvSpPr txBox="1"/>
          <p:nvPr/>
        </p:nvSpPr>
        <p:spPr>
          <a:xfrm>
            <a:off x="1454300" y="2031725"/>
            <a:ext cx="1283100" cy="213898"/>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185" name="Shape 185"/>
          <p:cNvSpPr/>
          <p:nvPr/>
        </p:nvSpPr>
        <p:spPr>
          <a:xfrm>
            <a:off x="435993" y="713550"/>
            <a:ext cx="8283861" cy="3047098"/>
          </a:xfrm>
          <a:prstGeom prst="rect">
            <a:avLst/>
          </a:prstGeom>
          <a:noFill/>
          <a:ln>
            <a:noFill/>
          </a:ln>
        </p:spPr>
        <p:txBody>
          <a:bodyPr lIns="91425" tIns="45700" rIns="91425" bIns="45700" anchor="t" anchorCtr="0">
            <a:noAutofit/>
          </a:bodyPr>
          <a:lstStyle/>
          <a:p>
            <a:pPr marL="342900" marR="0" lvl="0" indent="-342900" algn="l" rtl="0">
              <a:lnSpc>
                <a:spcPct val="100000"/>
              </a:lnSpc>
              <a:spcBef>
                <a:spcPts val="0"/>
              </a:spcBef>
              <a:spcAft>
                <a:spcPts val="0"/>
              </a:spcAft>
              <a:buClr>
                <a:srgbClr val="000000"/>
              </a:buClr>
              <a:buSzPct val="100000"/>
              <a:buFont typeface="Verdana"/>
              <a:buChar char="•"/>
            </a:pPr>
            <a:r>
              <a:rPr lang="en" sz="1600" b="1" i="0" u="none" strike="noStrike" cap="none" dirty="0">
                <a:solidFill>
                  <a:srgbClr val="000000"/>
                </a:solidFill>
                <a:latin typeface="Verdana"/>
                <a:ea typeface="Verdana"/>
                <a:cs typeface="Verdana"/>
                <a:sym typeface="Verdana"/>
              </a:rPr>
              <a:t>1</a:t>
            </a:r>
            <a:r>
              <a:rPr lang="en" sz="1600" b="1" i="0" u="none" strike="noStrike" cap="none" baseline="30000" dirty="0">
                <a:solidFill>
                  <a:srgbClr val="000000"/>
                </a:solidFill>
                <a:latin typeface="Verdana"/>
                <a:ea typeface="Verdana"/>
                <a:cs typeface="Verdana"/>
                <a:sym typeface="Verdana"/>
              </a:rPr>
              <a:t>st</a:t>
            </a:r>
            <a:r>
              <a:rPr lang="en" sz="1600" b="1" i="0" u="none" strike="noStrike" cap="none" dirty="0">
                <a:solidFill>
                  <a:srgbClr val="000000"/>
                </a:solidFill>
                <a:latin typeface="Verdana"/>
                <a:ea typeface="Verdana"/>
                <a:cs typeface="Verdana"/>
                <a:sym typeface="Verdana"/>
              </a:rPr>
              <a:t> Week of Sept</a:t>
            </a:r>
            <a:r>
              <a:rPr lang="en" sz="1600" b="0" i="0" u="none" strike="noStrike" cap="none" dirty="0">
                <a:solidFill>
                  <a:srgbClr val="000000"/>
                </a:solidFill>
                <a:latin typeface="Verdana"/>
                <a:ea typeface="Verdana"/>
                <a:cs typeface="Verdana"/>
                <a:sym typeface="Verdana"/>
              </a:rPr>
              <a:t>. – Hold 1</a:t>
            </a:r>
            <a:r>
              <a:rPr lang="en" sz="1600" b="0" i="0" u="none" strike="noStrike" cap="none" baseline="30000" dirty="0">
                <a:solidFill>
                  <a:srgbClr val="000000"/>
                </a:solidFill>
                <a:latin typeface="Verdana"/>
                <a:ea typeface="Verdana"/>
                <a:cs typeface="Verdana"/>
                <a:sym typeface="Verdana"/>
              </a:rPr>
              <a:t>st</a:t>
            </a:r>
            <a:r>
              <a:rPr lang="en" sz="1600" b="0" i="0" u="none" strike="noStrike" cap="none" dirty="0">
                <a:solidFill>
                  <a:srgbClr val="000000"/>
                </a:solidFill>
                <a:latin typeface="Verdana"/>
                <a:ea typeface="Verdana"/>
                <a:cs typeface="Verdana"/>
                <a:sym typeface="Verdana"/>
              </a:rPr>
              <a:t> Meeting and inform members of dues and requirements</a:t>
            </a:r>
          </a:p>
          <a:p>
            <a:pPr marL="342900" marR="0" lvl="0" indent="-342900" algn="l" rtl="0">
              <a:lnSpc>
                <a:spcPct val="100000"/>
              </a:lnSpc>
              <a:spcBef>
                <a:spcPts val="0"/>
              </a:spcBef>
              <a:spcAft>
                <a:spcPts val="0"/>
              </a:spcAft>
              <a:buClr>
                <a:srgbClr val="000000"/>
              </a:buClr>
              <a:buFont typeface="Arial"/>
              <a:buNone/>
            </a:pPr>
            <a:endParaRPr sz="1600" b="0" i="0" u="none" strike="noStrike" cap="none" dirty="0">
              <a:solidFill>
                <a:srgbClr val="000000"/>
              </a:solidFill>
              <a:latin typeface="Verdana"/>
              <a:ea typeface="Verdana"/>
              <a:cs typeface="Verdana"/>
              <a:sym typeface="Verdana"/>
            </a:endParaRPr>
          </a:p>
          <a:p>
            <a:pPr marL="342900" marR="0" lvl="0" indent="-342900" algn="l" rtl="0">
              <a:lnSpc>
                <a:spcPct val="100000"/>
              </a:lnSpc>
              <a:spcBef>
                <a:spcPts val="0"/>
              </a:spcBef>
              <a:spcAft>
                <a:spcPts val="0"/>
              </a:spcAft>
              <a:buClr>
                <a:srgbClr val="000000"/>
              </a:buClr>
              <a:buSzPct val="100000"/>
              <a:buFont typeface="Verdana"/>
              <a:buChar char="•"/>
            </a:pPr>
            <a:r>
              <a:rPr lang="en" sz="1600" b="1" i="0" u="none" strike="noStrike" cap="none" dirty="0">
                <a:solidFill>
                  <a:srgbClr val="000000"/>
                </a:solidFill>
                <a:latin typeface="Verdana"/>
                <a:ea typeface="Verdana"/>
                <a:cs typeface="Verdana"/>
                <a:sym typeface="Verdana"/>
              </a:rPr>
              <a:t>Month of Sept</a:t>
            </a:r>
            <a:r>
              <a:rPr lang="en" sz="1600" b="0" i="0" u="none" strike="noStrike" cap="none" dirty="0">
                <a:solidFill>
                  <a:srgbClr val="000000"/>
                </a:solidFill>
                <a:latin typeface="Verdana"/>
                <a:ea typeface="Verdana"/>
                <a:cs typeface="Verdana"/>
                <a:sym typeface="Verdana"/>
              </a:rPr>
              <a:t>. – Remind potential members about application deadline</a:t>
            </a:r>
          </a:p>
          <a:p>
            <a:pPr marL="342900" marR="0" lvl="0" indent="-342900" algn="l" rtl="0">
              <a:lnSpc>
                <a:spcPct val="100000"/>
              </a:lnSpc>
              <a:spcBef>
                <a:spcPts val="0"/>
              </a:spcBef>
              <a:spcAft>
                <a:spcPts val="0"/>
              </a:spcAft>
              <a:buClr>
                <a:srgbClr val="000000"/>
              </a:buClr>
              <a:buFont typeface="Arial"/>
              <a:buNone/>
            </a:pPr>
            <a:endParaRPr sz="1600" b="0" i="0" u="none" strike="noStrike" cap="none" dirty="0">
              <a:solidFill>
                <a:srgbClr val="000000"/>
              </a:solidFill>
              <a:latin typeface="Verdana"/>
              <a:ea typeface="Verdana"/>
              <a:cs typeface="Verdana"/>
              <a:sym typeface="Verdana"/>
            </a:endParaRPr>
          </a:p>
          <a:p>
            <a:pPr marL="342900" marR="0" lvl="0" indent="-342900" algn="l" rtl="0">
              <a:lnSpc>
                <a:spcPct val="100000"/>
              </a:lnSpc>
              <a:spcBef>
                <a:spcPts val="0"/>
              </a:spcBef>
              <a:spcAft>
                <a:spcPts val="0"/>
              </a:spcAft>
              <a:buClr>
                <a:srgbClr val="000000"/>
              </a:buClr>
              <a:buSzPct val="100000"/>
              <a:buFont typeface="Verdana"/>
              <a:buChar char="•"/>
            </a:pPr>
            <a:r>
              <a:rPr lang="en" sz="1600" b="1" i="0" u="none" strike="noStrike" cap="none" dirty="0">
                <a:solidFill>
                  <a:srgbClr val="000000"/>
                </a:solidFill>
                <a:latin typeface="Verdana"/>
                <a:ea typeface="Verdana"/>
                <a:cs typeface="Verdana"/>
                <a:sym typeface="Verdana"/>
              </a:rPr>
              <a:t>3</a:t>
            </a:r>
            <a:r>
              <a:rPr lang="en" sz="1600" b="1" i="0" u="none" strike="noStrike" cap="none" baseline="30000" dirty="0">
                <a:solidFill>
                  <a:srgbClr val="000000"/>
                </a:solidFill>
                <a:latin typeface="Verdana"/>
                <a:ea typeface="Verdana"/>
                <a:cs typeface="Verdana"/>
                <a:sym typeface="Verdana"/>
              </a:rPr>
              <a:t>rd</a:t>
            </a:r>
            <a:r>
              <a:rPr lang="en" sz="1600" b="1" i="0" u="none" strike="noStrike" cap="none" dirty="0">
                <a:solidFill>
                  <a:srgbClr val="000000"/>
                </a:solidFill>
                <a:latin typeface="Verdana"/>
                <a:ea typeface="Verdana"/>
                <a:cs typeface="Verdana"/>
                <a:sym typeface="Verdana"/>
              </a:rPr>
              <a:t> Week of Sept</a:t>
            </a:r>
            <a:r>
              <a:rPr lang="en" sz="1600" b="0" i="0" u="none" strike="noStrike" cap="none" dirty="0">
                <a:solidFill>
                  <a:srgbClr val="000000"/>
                </a:solidFill>
                <a:latin typeface="Verdana"/>
                <a:ea typeface="Verdana"/>
                <a:cs typeface="Verdana"/>
                <a:sym typeface="Verdana"/>
              </a:rPr>
              <a:t>. – Hold Second meeting and collect application and dues</a:t>
            </a:r>
          </a:p>
          <a:p>
            <a:pPr marL="342900" marR="0" lvl="0" indent="-342900" algn="l" rtl="0">
              <a:lnSpc>
                <a:spcPct val="100000"/>
              </a:lnSpc>
              <a:spcBef>
                <a:spcPts val="0"/>
              </a:spcBef>
              <a:spcAft>
                <a:spcPts val="0"/>
              </a:spcAft>
              <a:buClr>
                <a:srgbClr val="000000"/>
              </a:buClr>
              <a:buFont typeface="Arial"/>
              <a:buNone/>
            </a:pPr>
            <a:endParaRPr sz="1600" b="0" i="0" u="none" strike="noStrike" cap="none" dirty="0">
              <a:solidFill>
                <a:srgbClr val="000000"/>
              </a:solidFill>
              <a:latin typeface="Verdana"/>
              <a:ea typeface="Verdana"/>
              <a:cs typeface="Verdana"/>
              <a:sym typeface="Verdana"/>
            </a:endParaRPr>
          </a:p>
          <a:p>
            <a:pPr marL="342900" marR="0" lvl="0" indent="-342900" algn="l" rtl="0">
              <a:lnSpc>
                <a:spcPct val="100000"/>
              </a:lnSpc>
              <a:spcBef>
                <a:spcPts val="0"/>
              </a:spcBef>
              <a:spcAft>
                <a:spcPts val="0"/>
              </a:spcAft>
              <a:buClr>
                <a:srgbClr val="000000"/>
              </a:buClr>
              <a:buSzPct val="100000"/>
              <a:buFont typeface="Verdana"/>
              <a:buChar char="•"/>
            </a:pPr>
            <a:r>
              <a:rPr lang="en" sz="1600" b="1" i="0" u="none" strike="noStrike" cap="none" dirty="0">
                <a:solidFill>
                  <a:srgbClr val="000000"/>
                </a:solidFill>
                <a:latin typeface="Verdana"/>
                <a:ea typeface="Verdana"/>
                <a:cs typeface="Verdana"/>
                <a:sym typeface="Verdana"/>
              </a:rPr>
              <a:t>4</a:t>
            </a:r>
            <a:r>
              <a:rPr lang="en" sz="1600" b="1" i="0" u="none" strike="noStrike" cap="none" baseline="30000" dirty="0">
                <a:solidFill>
                  <a:srgbClr val="000000"/>
                </a:solidFill>
                <a:latin typeface="Verdana"/>
                <a:ea typeface="Verdana"/>
                <a:cs typeface="Verdana"/>
                <a:sym typeface="Verdana"/>
              </a:rPr>
              <a:t>th</a:t>
            </a:r>
            <a:r>
              <a:rPr lang="en" sz="1600" b="1" i="0" u="none" strike="noStrike" cap="none" dirty="0">
                <a:solidFill>
                  <a:srgbClr val="000000"/>
                </a:solidFill>
                <a:latin typeface="Verdana"/>
                <a:ea typeface="Verdana"/>
                <a:cs typeface="Verdana"/>
                <a:sym typeface="Verdana"/>
              </a:rPr>
              <a:t> Week of Sept. </a:t>
            </a:r>
            <a:r>
              <a:rPr lang="en" sz="1600" b="0" i="0" u="none" strike="noStrike" cap="none" dirty="0">
                <a:solidFill>
                  <a:srgbClr val="000000"/>
                </a:solidFill>
                <a:latin typeface="Verdana"/>
                <a:ea typeface="Verdana"/>
                <a:cs typeface="Verdana"/>
                <a:sym typeface="Verdana"/>
              </a:rPr>
              <a:t>– Finalize club roster</a:t>
            </a:r>
          </a:p>
          <a:p>
            <a:pPr marL="0" marR="0" lvl="0" indent="0" algn="l" rtl="0">
              <a:lnSpc>
                <a:spcPct val="100000"/>
              </a:lnSpc>
              <a:spcBef>
                <a:spcPts val="0"/>
              </a:spcBef>
              <a:spcAft>
                <a:spcPts val="0"/>
              </a:spcAft>
              <a:buClr>
                <a:srgbClr val="000000"/>
              </a:buClr>
              <a:buFont typeface="Arial"/>
              <a:buNone/>
            </a:pPr>
            <a:endParaRPr sz="1600" b="0" i="0" u="none" strike="noStrike" cap="none" dirty="0">
              <a:solidFill>
                <a:srgbClr val="000000"/>
              </a:solidFill>
              <a:latin typeface="Verdana"/>
              <a:ea typeface="Verdana"/>
              <a:cs typeface="Verdana"/>
              <a:sym typeface="Verdana"/>
            </a:endParaRPr>
          </a:p>
          <a:p>
            <a:pPr marL="342900" marR="0" lvl="0" indent="-342900" algn="l" rtl="0">
              <a:lnSpc>
                <a:spcPct val="100000"/>
              </a:lnSpc>
              <a:spcBef>
                <a:spcPts val="0"/>
              </a:spcBef>
              <a:spcAft>
                <a:spcPts val="0"/>
              </a:spcAft>
              <a:buClr>
                <a:srgbClr val="000000"/>
              </a:buClr>
              <a:buSzPct val="100000"/>
              <a:buFont typeface="Verdana"/>
              <a:buChar char="•"/>
            </a:pPr>
            <a:r>
              <a:rPr lang="en" sz="1600" b="1" i="0" u="none" strike="noStrike" cap="none" dirty="0">
                <a:solidFill>
                  <a:srgbClr val="000000"/>
                </a:solidFill>
                <a:latin typeface="Verdana"/>
                <a:ea typeface="Verdana"/>
                <a:cs typeface="Verdana"/>
                <a:sym typeface="Verdana"/>
              </a:rPr>
              <a:t>October 1st </a:t>
            </a:r>
            <a:r>
              <a:rPr lang="en" sz="1600" b="0" i="0" u="none" strike="noStrike" cap="none" dirty="0">
                <a:solidFill>
                  <a:srgbClr val="000000"/>
                </a:solidFill>
                <a:latin typeface="Verdana"/>
                <a:ea typeface="Verdana"/>
                <a:cs typeface="Verdana"/>
                <a:sym typeface="Verdana"/>
              </a:rPr>
              <a:t>– Update the Membership Update Center</a:t>
            </a:r>
          </a:p>
          <a:p>
            <a:pPr marL="0" marR="0" lvl="0" indent="0" algn="l" rtl="0">
              <a:lnSpc>
                <a:spcPct val="100000"/>
              </a:lnSpc>
              <a:spcBef>
                <a:spcPts val="0"/>
              </a:spcBef>
              <a:spcAft>
                <a:spcPts val="0"/>
              </a:spcAft>
              <a:buClr>
                <a:srgbClr val="000000"/>
              </a:buClr>
              <a:buFont typeface="Arial"/>
              <a:buNone/>
            </a:pPr>
            <a:endParaRPr sz="1600" b="0" i="0" u="none" strike="noStrike" cap="none" dirty="0">
              <a:solidFill>
                <a:srgbClr val="000000"/>
              </a:solidFill>
              <a:latin typeface="Verdana"/>
              <a:ea typeface="Verdana"/>
              <a:cs typeface="Verdana"/>
              <a:sym typeface="Verdana"/>
            </a:endParaRPr>
          </a:p>
          <a:p>
            <a:pPr marL="342900" marR="0" lvl="0" indent="-342900" algn="l" rtl="0">
              <a:lnSpc>
                <a:spcPct val="100000"/>
              </a:lnSpc>
              <a:spcBef>
                <a:spcPts val="0"/>
              </a:spcBef>
              <a:spcAft>
                <a:spcPts val="0"/>
              </a:spcAft>
              <a:buClr>
                <a:srgbClr val="000000"/>
              </a:buClr>
              <a:buFont typeface="Arial"/>
              <a:buNone/>
            </a:pPr>
            <a:endParaRPr sz="1600" b="0" i="0" u="none" strike="noStrike" cap="none" dirty="0">
              <a:solidFill>
                <a:srgbClr val="000000"/>
              </a:solidFill>
              <a:latin typeface="Verdana"/>
              <a:ea typeface="Verdana"/>
              <a:cs typeface="Verdana"/>
              <a:sym typeface="Verdana"/>
            </a:endParaRPr>
          </a:p>
          <a:p>
            <a:pPr marL="342900" marR="0" lvl="0" indent="-342900" algn="l" rtl="0">
              <a:lnSpc>
                <a:spcPct val="100000"/>
              </a:lnSpc>
              <a:spcBef>
                <a:spcPts val="0"/>
              </a:spcBef>
              <a:spcAft>
                <a:spcPts val="0"/>
              </a:spcAft>
              <a:buClr>
                <a:srgbClr val="000000"/>
              </a:buClr>
              <a:buFont typeface="Arial"/>
              <a:buNone/>
            </a:pPr>
            <a:endParaRPr sz="1600" b="0" i="0" u="none" strike="noStrike" cap="none" dirty="0">
              <a:solidFill>
                <a:srgbClr val="000000"/>
              </a:solidFill>
              <a:latin typeface="Verdana"/>
              <a:ea typeface="Verdana"/>
              <a:cs typeface="Verdana"/>
              <a:sym typeface="Verdan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pic>
        <p:nvPicPr>
          <p:cNvPr id="190" name="Shape 190"/>
          <p:cNvPicPr preferRelativeResize="0"/>
          <p:nvPr/>
        </p:nvPicPr>
        <p:blipFill rotWithShape="1">
          <a:blip r:embed="rId3">
            <a:alphaModFix/>
          </a:blip>
          <a:srcRect/>
          <a:stretch/>
        </p:blipFill>
        <p:spPr>
          <a:xfrm>
            <a:off x="0" y="4118375"/>
            <a:ext cx="9144000" cy="1025124"/>
          </a:xfrm>
          <a:prstGeom prst="rect">
            <a:avLst/>
          </a:prstGeom>
          <a:noFill/>
          <a:ln>
            <a:noFill/>
          </a:ln>
        </p:spPr>
      </p:pic>
      <p:sp>
        <p:nvSpPr>
          <p:cNvPr id="191" name="Shape 191"/>
          <p:cNvSpPr txBox="1"/>
          <p:nvPr/>
        </p:nvSpPr>
        <p:spPr>
          <a:xfrm>
            <a:off x="1402029" y="30126"/>
            <a:ext cx="6569927" cy="1038966"/>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SzPct val="25000"/>
              <a:buFont typeface="Arial"/>
              <a:buNone/>
            </a:pPr>
            <a:r>
              <a:rPr lang="en" sz="3000" b="1" i="0" u="none" strike="noStrike" cap="none">
                <a:solidFill>
                  <a:srgbClr val="000000"/>
                </a:solidFill>
                <a:latin typeface="Verdana"/>
                <a:ea typeface="Verdana"/>
                <a:cs typeface="Verdana"/>
                <a:sym typeface="Verdana"/>
              </a:rPr>
              <a:t>Schedule for Early Bird Dues</a:t>
            </a:r>
          </a:p>
          <a:p>
            <a:pPr marL="0" marR="0" lvl="0" indent="0" algn="l" rtl="0">
              <a:lnSpc>
                <a:spcPct val="100000"/>
              </a:lnSpc>
              <a:spcBef>
                <a:spcPts val="0"/>
              </a:spcBef>
              <a:spcAft>
                <a:spcPts val="0"/>
              </a:spcAft>
              <a:buClr>
                <a:srgbClr val="000000"/>
              </a:buClr>
              <a:buSzPct val="25000"/>
              <a:buFont typeface="Arial"/>
              <a:buNone/>
            </a:pPr>
            <a:r>
              <a:rPr lang="en" sz="3000" b="0" i="0" u="none" strike="noStrike" cap="none">
                <a:solidFill>
                  <a:srgbClr val="000000"/>
                </a:solidFill>
                <a:latin typeface="Verdana"/>
                <a:ea typeface="Verdana"/>
                <a:cs typeface="Verdana"/>
                <a:sym typeface="Verdana"/>
              </a:rPr>
              <a:t/>
            </a:r>
            <a:br>
              <a:rPr lang="en" sz="3000" b="0" i="0" u="none" strike="noStrike" cap="none">
                <a:solidFill>
                  <a:srgbClr val="000000"/>
                </a:solidFill>
                <a:latin typeface="Verdana"/>
                <a:ea typeface="Verdana"/>
                <a:cs typeface="Verdana"/>
                <a:sym typeface="Verdana"/>
              </a:rPr>
            </a:br>
            <a:endParaRPr lang="en" sz="3000" b="0" i="0" u="none" strike="noStrike" cap="none">
              <a:solidFill>
                <a:srgbClr val="000000"/>
              </a:solidFill>
              <a:latin typeface="Verdana"/>
              <a:ea typeface="Verdana"/>
              <a:cs typeface="Verdana"/>
              <a:sym typeface="Verdana"/>
            </a:endParaRPr>
          </a:p>
        </p:txBody>
      </p:sp>
      <p:sp>
        <p:nvSpPr>
          <p:cNvPr id="192" name="Shape 192"/>
          <p:cNvSpPr txBox="1"/>
          <p:nvPr/>
        </p:nvSpPr>
        <p:spPr>
          <a:xfrm>
            <a:off x="1454300" y="2031725"/>
            <a:ext cx="1283100" cy="213898"/>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195" name="Shape 195"/>
          <p:cNvSpPr/>
          <p:nvPr/>
        </p:nvSpPr>
        <p:spPr>
          <a:xfrm>
            <a:off x="682387" y="701278"/>
            <a:ext cx="8075380" cy="3620115"/>
          </a:xfrm>
          <a:prstGeom prst="rect">
            <a:avLst/>
          </a:prstGeom>
          <a:noFill/>
          <a:ln>
            <a:noFill/>
          </a:ln>
        </p:spPr>
        <p:txBody>
          <a:bodyPr lIns="91425" tIns="45700" rIns="91425" bIns="45700" anchor="t" anchorCtr="0">
            <a:noAutofit/>
          </a:bodyPr>
          <a:lstStyle/>
          <a:p>
            <a:pPr marL="285750" marR="0" lvl="0" indent="-285750" algn="l" rtl="0">
              <a:lnSpc>
                <a:spcPct val="140000"/>
              </a:lnSpc>
              <a:spcBef>
                <a:spcPts val="0"/>
              </a:spcBef>
              <a:spcAft>
                <a:spcPts val="0"/>
              </a:spcAft>
              <a:buClr>
                <a:srgbClr val="000000"/>
              </a:buClr>
              <a:buSzPct val="100000"/>
              <a:buFont typeface="Verdana"/>
              <a:buChar char="•"/>
            </a:pPr>
            <a:r>
              <a:rPr lang="en" sz="1800" b="1" i="0" u="none" strike="noStrike" cap="none" dirty="0">
                <a:solidFill>
                  <a:srgbClr val="000000"/>
                </a:solidFill>
                <a:latin typeface="Verdana"/>
                <a:ea typeface="Verdana"/>
                <a:cs typeface="Verdana"/>
                <a:sym typeface="Verdana"/>
              </a:rPr>
              <a:t>October 4th </a:t>
            </a:r>
            <a:r>
              <a:rPr lang="en" sz="1800" b="0" i="0" u="none" strike="noStrike" cap="none" dirty="0">
                <a:solidFill>
                  <a:srgbClr val="000000"/>
                </a:solidFill>
                <a:latin typeface="Verdana"/>
                <a:ea typeface="Verdana"/>
                <a:cs typeface="Verdana"/>
                <a:sym typeface="Verdana"/>
              </a:rPr>
              <a:t>– Generate Membership Update Center Invoice</a:t>
            </a:r>
          </a:p>
          <a:p>
            <a:pPr marL="285750" marR="0" lvl="0" indent="-285750" algn="l" rtl="0">
              <a:lnSpc>
                <a:spcPct val="140000"/>
              </a:lnSpc>
              <a:spcBef>
                <a:spcPts val="0"/>
              </a:spcBef>
              <a:spcAft>
                <a:spcPts val="0"/>
              </a:spcAft>
              <a:buClr>
                <a:srgbClr val="000000"/>
              </a:buClr>
              <a:buSzPct val="100000"/>
              <a:buFont typeface="Verdana"/>
              <a:buChar char="•"/>
            </a:pPr>
            <a:r>
              <a:rPr lang="en" sz="1800" b="1" i="0" u="none" strike="noStrike" cap="none" dirty="0">
                <a:solidFill>
                  <a:srgbClr val="000000"/>
                </a:solidFill>
                <a:latin typeface="Verdana"/>
                <a:ea typeface="Verdana"/>
                <a:cs typeface="Verdana"/>
                <a:sym typeface="Verdana"/>
              </a:rPr>
              <a:t>October 6th </a:t>
            </a:r>
            <a:r>
              <a:rPr lang="en" sz="1800" b="0" i="0" u="none" strike="noStrike" cap="none" dirty="0">
                <a:solidFill>
                  <a:srgbClr val="000000"/>
                </a:solidFill>
                <a:latin typeface="Verdana"/>
                <a:ea typeface="Verdana"/>
                <a:cs typeface="Verdana"/>
                <a:sym typeface="Verdana"/>
              </a:rPr>
              <a:t>– contact the bookkeeper</a:t>
            </a:r>
          </a:p>
          <a:p>
            <a:pPr marL="285750" marR="0" lvl="0" indent="-285750" algn="l" rtl="0">
              <a:lnSpc>
                <a:spcPct val="140000"/>
              </a:lnSpc>
              <a:spcBef>
                <a:spcPts val="0"/>
              </a:spcBef>
              <a:spcAft>
                <a:spcPts val="0"/>
              </a:spcAft>
              <a:buClr>
                <a:srgbClr val="000000"/>
              </a:buClr>
              <a:buSzPct val="100000"/>
              <a:buFont typeface="Verdana"/>
              <a:buChar char="•"/>
            </a:pPr>
            <a:r>
              <a:rPr lang="en" sz="1800" b="1" i="0" u="none" strike="noStrike" cap="none" dirty="0">
                <a:solidFill>
                  <a:srgbClr val="000000"/>
                </a:solidFill>
                <a:latin typeface="Verdana"/>
                <a:ea typeface="Verdana"/>
                <a:cs typeface="Verdana"/>
                <a:sym typeface="Verdana"/>
              </a:rPr>
              <a:t>October 10th </a:t>
            </a:r>
            <a:r>
              <a:rPr lang="en" sz="1800" b="0" i="0" u="none" strike="noStrike" cap="none" dirty="0">
                <a:solidFill>
                  <a:srgbClr val="000000"/>
                </a:solidFill>
                <a:latin typeface="Verdana"/>
                <a:ea typeface="Verdana"/>
                <a:cs typeface="Verdana"/>
                <a:sym typeface="Verdana"/>
              </a:rPr>
              <a:t>– Send the check!</a:t>
            </a:r>
          </a:p>
          <a:p>
            <a:pPr marL="285750" marR="0" lvl="0" indent="-285750" algn="l" rtl="0">
              <a:lnSpc>
                <a:spcPct val="140000"/>
              </a:lnSpc>
              <a:spcBef>
                <a:spcPts val="0"/>
              </a:spcBef>
              <a:spcAft>
                <a:spcPts val="0"/>
              </a:spcAft>
              <a:buClr>
                <a:srgbClr val="000000"/>
              </a:buClr>
              <a:buSzPct val="100000"/>
              <a:buFont typeface="Verdana"/>
              <a:buChar char="•"/>
            </a:pPr>
            <a:r>
              <a:rPr lang="en" sz="1800" b="1" i="0" u="none" strike="noStrike" cap="none" dirty="0">
                <a:solidFill>
                  <a:srgbClr val="000000"/>
                </a:solidFill>
                <a:latin typeface="Verdana"/>
                <a:ea typeface="Verdana"/>
                <a:cs typeface="Verdana"/>
                <a:sym typeface="Verdana"/>
              </a:rPr>
              <a:t>October 15</a:t>
            </a:r>
            <a:r>
              <a:rPr lang="en" sz="1800" b="1" i="0" u="none" strike="noStrike" cap="none" baseline="30000" dirty="0">
                <a:solidFill>
                  <a:srgbClr val="000000"/>
                </a:solidFill>
                <a:latin typeface="Verdana"/>
                <a:ea typeface="Verdana"/>
                <a:cs typeface="Verdana"/>
                <a:sym typeface="Verdana"/>
              </a:rPr>
              <a:t>th</a:t>
            </a:r>
            <a:r>
              <a:rPr lang="en" sz="1800" b="1" i="0" u="none" strike="noStrike" cap="none" dirty="0">
                <a:solidFill>
                  <a:srgbClr val="000000"/>
                </a:solidFill>
                <a:latin typeface="Verdana"/>
                <a:ea typeface="Verdana"/>
                <a:cs typeface="Verdana"/>
                <a:sym typeface="Verdana"/>
              </a:rPr>
              <a:t> </a:t>
            </a:r>
            <a:r>
              <a:rPr lang="en" sz="1800" b="0" i="0" u="none" strike="noStrike" cap="none" dirty="0">
                <a:solidFill>
                  <a:srgbClr val="000000"/>
                </a:solidFill>
                <a:latin typeface="Verdana"/>
                <a:ea typeface="Verdana"/>
                <a:cs typeface="Verdana"/>
                <a:sym typeface="Verdana"/>
              </a:rPr>
              <a:t>– Check with the bookkeeper to see if the check cleared.</a:t>
            </a:r>
          </a:p>
          <a:p>
            <a:pPr marL="285750" marR="0" lvl="0" indent="-285750" algn="l" rtl="0">
              <a:lnSpc>
                <a:spcPct val="140000"/>
              </a:lnSpc>
              <a:spcBef>
                <a:spcPts val="0"/>
              </a:spcBef>
              <a:spcAft>
                <a:spcPts val="0"/>
              </a:spcAft>
              <a:buClr>
                <a:srgbClr val="000000"/>
              </a:buClr>
              <a:buSzPct val="100000"/>
              <a:buFont typeface="Verdana"/>
              <a:buChar char="•"/>
            </a:pPr>
            <a:r>
              <a:rPr lang="en" sz="1800" b="1" i="0" u="none" strike="noStrike" cap="none" dirty="0">
                <a:solidFill>
                  <a:srgbClr val="000000"/>
                </a:solidFill>
                <a:latin typeface="Verdana"/>
                <a:ea typeface="Verdana"/>
                <a:cs typeface="Verdana"/>
                <a:sym typeface="Verdana"/>
              </a:rPr>
              <a:t>November 1</a:t>
            </a:r>
            <a:r>
              <a:rPr lang="en" sz="1800" b="1" i="0" u="none" strike="noStrike" cap="none" baseline="30000" dirty="0">
                <a:solidFill>
                  <a:srgbClr val="000000"/>
                </a:solidFill>
                <a:latin typeface="Verdana"/>
                <a:ea typeface="Verdana"/>
                <a:cs typeface="Verdana"/>
                <a:sym typeface="Verdana"/>
              </a:rPr>
              <a:t>st</a:t>
            </a:r>
            <a:r>
              <a:rPr lang="en" sz="1800" b="1" i="0" u="none" strike="noStrike" cap="none" dirty="0">
                <a:solidFill>
                  <a:srgbClr val="000000"/>
                </a:solidFill>
                <a:latin typeface="Verdana"/>
                <a:ea typeface="Verdana"/>
                <a:cs typeface="Verdana"/>
                <a:sym typeface="Verdana"/>
              </a:rPr>
              <a:t> </a:t>
            </a:r>
            <a:r>
              <a:rPr lang="en" sz="1800" b="0" i="0" u="none" strike="noStrike" cap="none" dirty="0">
                <a:solidFill>
                  <a:srgbClr val="000000"/>
                </a:solidFill>
                <a:latin typeface="Verdana"/>
                <a:ea typeface="Verdana"/>
                <a:cs typeface="Verdana"/>
                <a:sym typeface="Verdana"/>
              </a:rPr>
              <a:t>– Final deadline for early bird </a:t>
            </a:r>
            <a:r>
              <a:rPr lang="en" sz="1800" b="0" i="0" u="none" strike="noStrike" cap="none" dirty="0" smtClean="0">
                <a:solidFill>
                  <a:srgbClr val="000000"/>
                </a:solidFill>
                <a:latin typeface="Verdana"/>
                <a:ea typeface="Verdana"/>
                <a:cs typeface="Verdana"/>
                <a:sym typeface="Verdana"/>
              </a:rPr>
              <a:t>dues</a:t>
            </a:r>
            <a:endParaRPr lang="en-US" sz="1800" b="0" i="0" u="none" strike="noStrike" cap="none" dirty="0" smtClean="0">
              <a:solidFill>
                <a:srgbClr val="000000"/>
              </a:solidFill>
              <a:latin typeface="Verdana"/>
              <a:ea typeface="Verdana"/>
              <a:cs typeface="Verdana"/>
              <a:sym typeface="Verdana"/>
            </a:endParaRPr>
          </a:p>
          <a:p>
            <a:pPr marR="0" lvl="0" algn="ctr" rtl="0">
              <a:lnSpc>
                <a:spcPct val="140000"/>
              </a:lnSpc>
              <a:spcBef>
                <a:spcPts val="0"/>
              </a:spcBef>
              <a:spcAft>
                <a:spcPts val="0"/>
              </a:spcAft>
              <a:buClr>
                <a:srgbClr val="000000"/>
              </a:buClr>
              <a:buSzPct val="100000"/>
            </a:pPr>
            <a:endParaRPr lang="en-US" sz="1600" dirty="0">
              <a:latin typeface="Verdana"/>
              <a:ea typeface="Verdana"/>
              <a:cs typeface="Verdana"/>
              <a:sym typeface="Verdana"/>
            </a:endParaRPr>
          </a:p>
          <a:p>
            <a:pPr marR="0" lvl="0" algn="ctr" rtl="0">
              <a:lnSpc>
                <a:spcPct val="140000"/>
              </a:lnSpc>
              <a:spcBef>
                <a:spcPts val="0"/>
              </a:spcBef>
              <a:spcAft>
                <a:spcPts val="0"/>
              </a:spcAft>
              <a:buClr>
                <a:srgbClr val="000000"/>
              </a:buClr>
              <a:buSzPct val="100000"/>
            </a:pPr>
            <a:r>
              <a:rPr lang="en" sz="2000" b="1" i="0" u="none" strike="noStrike" cap="none" dirty="0" smtClean="0">
                <a:solidFill>
                  <a:srgbClr val="000000"/>
                </a:solidFill>
                <a:latin typeface="Verdana"/>
                <a:ea typeface="Verdana"/>
                <a:cs typeface="Verdana"/>
                <a:sym typeface="Verdana"/>
              </a:rPr>
              <a:t>This </a:t>
            </a:r>
            <a:r>
              <a:rPr lang="en" sz="2000" b="1" i="0" u="none" strike="noStrike" cap="none" dirty="0">
                <a:solidFill>
                  <a:srgbClr val="000000"/>
                </a:solidFill>
                <a:latin typeface="Verdana"/>
                <a:ea typeface="Verdana"/>
                <a:cs typeface="Verdana"/>
                <a:sym typeface="Verdana"/>
              </a:rPr>
              <a:t>gives you roughly 20 days for the check to get to Key Club International.</a:t>
            </a:r>
          </a:p>
          <a:p>
            <a:pPr marL="0" marR="0" lvl="0" indent="0" algn="l" rtl="0">
              <a:lnSpc>
                <a:spcPct val="140000"/>
              </a:lnSpc>
              <a:spcBef>
                <a:spcPts val="0"/>
              </a:spcBef>
              <a:spcAft>
                <a:spcPts val="0"/>
              </a:spcAft>
              <a:buClr>
                <a:srgbClr val="000000"/>
              </a:buClr>
              <a:buSzPct val="25000"/>
              <a:buFont typeface="Arial"/>
              <a:buNone/>
            </a:pPr>
            <a:r>
              <a:rPr lang="en" sz="1600" b="0" i="0" u="none" strike="noStrike" cap="none" dirty="0">
                <a:solidFill>
                  <a:srgbClr val="000000"/>
                </a:solidFill>
                <a:latin typeface="Verdana"/>
                <a:ea typeface="Verdana"/>
                <a:cs typeface="Verdana"/>
                <a:sym typeface="Verdana"/>
              </a:rPr>
              <a:t/>
            </a:r>
            <a:br>
              <a:rPr lang="en" sz="1600" b="0" i="0" u="none" strike="noStrike" cap="none" dirty="0">
                <a:solidFill>
                  <a:srgbClr val="000000"/>
                </a:solidFill>
                <a:latin typeface="Verdana"/>
                <a:ea typeface="Verdana"/>
                <a:cs typeface="Verdana"/>
                <a:sym typeface="Verdana"/>
              </a:rPr>
            </a:br>
            <a:r>
              <a:rPr lang="en" sz="1600" b="0" i="0" u="none" strike="noStrike" cap="none" dirty="0">
                <a:solidFill>
                  <a:srgbClr val="000000"/>
                </a:solidFill>
                <a:latin typeface="Verdana"/>
                <a:ea typeface="Verdana"/>
                <a:cs typeface="Verdana"/>
                <a:sym typeface="Verdana"/>
              </a:rPr>
              <a:t/>
            </a:r>
            <a:br>
              <a:rPr lang="en" sz="1600" b="0" i="0" u="none" strike="noStrike" cap="none" dirty="0">
                <a:solidFill>
                  <a:srgbClr val="000000"/>
                </a:solidFill>
                <a:latin typeface="Verdana"/>
                <a:ea typeface="Verdana"/>
                <a:cs typeface="Verdana"/>
                <a:sym typeface="Verdana"/>
              </a:rPr>
            </a:br>
            <a:endParaRPr lang="en" sz="1600" b="0" i="0" u="none" strike="noStrike" cap="none" dirty="0">
              <a:solidFill>
                <a:srgbClr val="000000"/>
              </a:solidFill>
              <a:latin typeface="Verdana"/>
              <a:ea typeface="Verdana"/>
              <a:cs typeface="Verdana"/>
              <a:sym typeface="Verdana"/>
            </a:endParaRPr>
          </a:p>
        </p:txBody>
      </p:sp>
    </p:spTree>
  </p:cSld>
  <p:clrMapOvr>
    <a:masterClrMapping/>
  </p:clrMapOvr>
</p:sld>
</file>

<file path=ppt/theme/theme1.xml><?xml version="1.0" encoding="utf-8"?>
<a:theme xmlns:a="http://schemas.openxmlformats.org/drawingml/2006/main" name="Slipstream">
  <a:themeElements>
    <a:clrScheme name="Slipstream">
      <a:dk1>
        <a:srgbClr val="000000"/>
      </a:dk1>
      <a:lt1>
        <a:srgbClr val="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TotalTime>
  <Words>1922</Words>
  <Application>Microsoft Macintosh PowerPoint</Application>
  <PresentationFormat>On-screen Show (16:9)</PresentationFormat>
  <Paragraphs>344</Paragraphs>
  <Slides>26</Slides>
  <Notes>26</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Slipstream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Daniel hERNANDEZ</dc:creator>
  <cp:lastModifiedBy>Alyssa  Frank</cp:lastModifiedBy>
  <cp:revision>5</cp:revision>
  <dcterms:modified xsi:type="dcterms:W3CDTF">2016-09-17T02:43:21Z</dcterms:modified>
</cp:coreProperties>
</file>