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81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100" b="0" i="0" u="none" strike="noStrike" cap="none">
                <a:solidFill>
                  <a:schemeClr val="dk1"/>
                </a:solidFill>
                <a:latin typeface="Arial"/>
                <a:ea typeface="Arial"/>
                <a:cs typeface="Arial"/>
                <a:sym typeface="Arial"/>
              </a:defRPr>
            </a:lvl2pPr>
            <a:lvl3pPr marL="914400" marR="0" lvl="2" indent="0" algn="l" rtl="0">
              <a:spcBef>
                <a:spcPts val="0"/>
              </a:spcBef>
              <a:buNone/>
              <a:defRPr sz="1100" b="0" i="0" u="none" strike="noStrike" cap="none">
                <a:solidFill>
                  <a:schemeClr val="dk1"/>
                </a:solidFill>
                <a:latin typeface="Arial"/>
                <a:ea typeface="Arial"/>
                <a:cs typeface="Arial"/>
                <a:sym typeface="Arial"/>
              </a:defRPr>
            </a:lvl3pPr>
            <a:lvl4pPr marL="1371600" marR="0" lvl="3" indent="0" algn="l" rtl="0">
              <a:spcBef>
                <a:spcPts val="0"/>
              </a:spcBef>
              <a:buNone/>
              <a:defRPr sz="1100" b="0" i="0" u="none" strike="noStrike" cap="none">
                <a:solidFill>
                  <a:schemeClr val="dk1"/>
                </a:solidFill>
                <a:latin typeface="Arial"/>
                <a:ea typeface="Arial"/>
                <a:cs typeface="Arial"/>
                <a:sym typeface="Arial"/>
              </a:defRPr>
            </a:lvl4pPr>
            <a:lvl5pPr marL="1828800" marR="0" lvl="4" indent="0" algn="l" rtl="0">
              <a:spcBef>
                <a:spcPts val="0"/>
              </a:spcBef>
              <a:buNone/>
              <a:defRPr sz="1100" b="0" i="0" u="none" strike="noStrike" cap="none">
                <a:solidFill>
                  <a:schemeClr val="dk1"/>
                </a:solidFill>
                <a:latin typeface="Arial"/>
                <a:ea typeface="Arial"/>
                <a:cs typeface="Arial"/>
                <a:sym typeface="Arial"/>
              </a:defRPr>
            </a:lvl5pPr>
            <a:lvl6pPr marL="2286000" marR="0" lvl="5" indent="0" algn="l" rtl="0">
              <a:spcBef>
                <a:spcPts val="0"/>
              </a:spcBef>
              <a:buNone/>
              <a:defRPr sz="1100" b="0" i="0" u="none" strike="noStrike" cap="none">
                <a:solidFill>
                  <a:schemeClr val="dk1"/>
                </a:solidFill>
                <a:latin typeface="Arial"/>
                <a:ea typeface="Arial"/>
                <a:cs typeface="Arial"/>
                <a:sym typeface="Arial"/>
              </a:defRPr>
            </a:lvl6pPr>
            <a:lvl7pPr marL="2743200" marR="0" lvl="6" indent="0" algn="l" rtl="0">
              <a:spcBef>
                <a:spcPts val="0"/>
              </a:spcBef>
              <a:buNone/>
              <a:defRPr sz="1100" b="0" i="0" u="none" strike="noStrike" cap="none">
                <a:solidFill>
                  <a:schemeClr val="dk1"/>
                </a:solidFill>
                <a:latin typeface="Arial"/>
                <a:ea typeface="Arial"/>
                <a:cs typeface="Arial"/>
                <a:sym typeface="Arial"/>
              </a:defRPr>
            </a:lvl7pPr>
            <a:lvl8pPr marL="3200400" marR="0" lvl="7" indent="0" algn="l" rtl="0">
              <a:spcBef>
                <a:spcPts val="0"/>
              </a:spcBef>
              <a:buNone/>
              <a:defRPr sz="1100" b="0" i="0" u="none" strike="noStrike" cap="none">
                <a:solidFill>
                  <a:schemeClr val="dk1"/>
                </a:solidFill>
                <a:latin typeface="Arial"/>
                <a:ea typeface="Arial"/>
                <a:cs typeface="Arial"/>
                <a:sym typeface="Arial"/>
              </a:defRPr>
            </a:lvl8pPr>
            <a:lvl9pPr marL="3657600" marR="0" lvl="8" indent="0" algn="l" rtl="0">
              <a:spcBef>
                <a:spcPts val="0"/>
              </a:spcBef>
              <a:buNone/>
              <a:defRPr sz="1100" b="0" i="0" u="none" strike="noStrike" cap="none">
                <a:solidFill>
                  <a:schemeClr val="dk1"/>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Shape 5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52" name="Shape 52"/>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buClr>
                <a:schemeClr val="dk1"/>
              </a:buClr>
              <a:buSzPct val="25000"/>
              <a:buFont typeface="Arial"/>
              <a:buNone/>
            </a:pPr>
            <a:endParaRPr sz="11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Shape 13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35" name="Shape 135"/>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buClr>
                <a:schemeClr val="dk1"/>
              </a:buClr>
              <a:buSzPct val="25000"/>
              <a:buFont typeface="Arial"/>
              <a:buNone/>
            </a:pPr>
            <a:endParaRPr sz="11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Shape 14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44" name="Shape 144"/>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buClr>
                <a:schemeClr val="dk1"/>
              </a:buClr>
              <a:buSzPct val="25000"/>
              <a:buFont typeface="Arial"/>
              <a:buNone/>
            </a:pPr>
            <a:endParaRPr sz="11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Shape 15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53" name="Shape 153"/>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buClr>
                <a:schemeClr val="dk1"/>
              </a:buClr>
              <a:buSzPct val="25000"/>
              <a:buFont typeface="Arial"/>
              <a:buNone/>
            </a:pPr>
            <a:endParaRPr sz="11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Shape 16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62" name="Shape 162"/>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buClr>
                <a:schemeClr val="dk1"/>
              </a:buClr>
              <a:buSzPct val="25000"/>
              <a:buFont typeface="Arial"/>
              <a:buNone/>
            </a:pPr>
            <a:endParaRPr sz="11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Shape 17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71" name="Shape 171"/>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buClr>
                <a:schemeClr val="dk1"/>
              </a:buClr>
              <a:buSzPct val="25000"/>
              <a:buFont typeface="Arial"/>
              <a:buNone/>
            </a:pPr>
            <a:endParaRPr sz="11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Shape 17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80" name="Shape 180"/>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buClr>
                <a:schemeClr val="dk1"/>
              </a:buClr>
              <a:buSzPct val="25000"/>
              <a:buFont typeface="Arial"/>
              <a:buNone/>
            </a:pPr>
            <a:endParaRPr sz="11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7"/>
        <p:cNvGrpSpPr/>
        <p:nvPr/>
      </p:nvGrpSpPr>
      <p:grpSpPr>
        <a:xfrm>
          <a:off x="0" y="0"/>
          <a:ext cx="0" cy="0"/>
          <a:chOff x="0" y="0"/>
          <a:chExt cx="0" cy="0"/>
        </a:xfrm>
      </p:grpSpPr>
      <p:sp>
        <p:nvSpPr>
          <p:cNvPr id="188" name="Shape 18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89" name="Shape 189"/>
          <p:cNvSpPr txBox="1">
            <a:spLocks noGrp="1"/>
          </p:cNvSpPr>
          <p:nvPr>
            <p:ph type="body" idx="1"/>
          </p:nvPr>
        </p:nvSpPr>
        <p:spPr>
          <a:xfrm>
            <a:off x="685800" y="4343400"/>
            <a:ext cx="5486400" cy="4114800"/>
          </a:xfrm>
          <a:prstGeom prst="rect">
            <a:avLst/>
          </a:prstGeom>
          <a:noFill/>
          <a:ln>
            <a:noFill/>
          </a:ln>
        </p:spPr>
        <p:txBody>
          <a:bodyPr lIns="91425" tIns="91425" rIns="91425" bIns="91425" anchor="t" anchorCtr="0">
            <a:noAutofit/>
          </a:bodyPr>
          <a:lstStyle/>
          <a:p>
            <a:pPr marL="0" marR="0" lvl="0" indent="0" algn="l" rtl="0">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The Governor’s Project this year is called Feeding Our Future</a:t>
            </a:r>
          </a:p>
          <a:p>
            <a:pPr marL="0" marR="0" lvl="0" indent="0" algn="l" rtl="0">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It was started by Governor Martha Grace</a:t>
            </a:r>
          </a:p>
          <a:p>
            <a:pPr marL="0" marR="0" lvl="0" indent="0" algn="l" rtl="0">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There are many opportunities to help feed those who are hungry or homeless</a:t>
            </a:r>
          </a:p>
          <a:p>
            <a:pPr marL="0" marR="0" lvl="0" indent="0" algn="l" rtl="0">
              <a:spcBef>
                <a:spcPts val="0"/>
              </a:spcBef>
              <a:spcAft>
                <a:spcPts val="0"/>
              </a:spcAft>
              <a:buClr>
                <a:schemeClr val="dk1"/>
              </a:buClr>
              <a:buSzPct val="25000"/>
              <a:buFont typeface="Arial"/>
              <a:buNone/>
            </a:pPr>
            <a:r>
              <a:rPr lang="en" sz="1100" b="0" i="0" u="none" strike="noStrike" cap="none">
                <a:solidFill>
                  <a:schemeClr val="dk1"/>
                </a:solidFill>
                <a:latin typeface="Arial"/>
                <a:ea typeface="Arial"/>
                <a:cs typeface="Arial"/>
                <a:sym typeface="Arial"/>
              </a:rPr>
              <a:t>- You can collect canned foods or other goods and donate them to a local food bank</a:t>
            </a:r>
          </a:p>
          <a:p>
            <a:pPr marL="0" marR="0" lvl="0" indent="0" algn="l" rtl="0">
              <a:spcBef>
                <a:spcPts val="0"/>
              </a:spcBef>
              <a:spcAft>
                <a:spcPts val="0"/>
              </a:spcAft>
              <a:buClr>
                <a:schemeClr val="dk1"/>
              </a:buClr>
              <a:buSzPct val="25000"/>
              <a:buFont typeface="Arial"/>
              <a:buNone/>
            </a:pPr>
            <a:br>
              <a:rPr lang="en" sz="1100" b="0" i="0" u="none" strike="noStrike" cap="none">
                <a:solidFill>
                  <a:schemeClr val="dk1"/>
                </a:solidFill>
                <a:latin typeface="Arial"/>
                <a:ea typeface="Arial"/>
                <a:cs typeface="Arial"/>
                <a:sym typeface="Arial"/>
              </a:rPr>
            </a:br>
            <a:r>
              <a:rPr lang="en" sz="1100" b="0" i="0" u="none" strike="noStrike" cap="none">
                <a:solidFill>
                  <a:schemeClr val="dk1"/>
                </a:solidFill>
                <a:latin typeface="Arial"/>
                <a:ea typeface="Arial"/>
                <a:cs typeface="Arial"/>
                <a:sym typeface="Arial"/>
              </a:rPr>
              <a:t>*ask audience* What are some projects you could do to get involved</a:t>
            </a:r>
          </a:p>
          <a:p>
            <a:pPr marL="0" marR="0" lvl="0" indent="0" algn="l" rtl="0">
              <a:spcBef>
                <a:spcPts val="0"/>
              </a:spcBef>
              <a:spcAft>
                <a:spcPts val="0"/>
              </a:spcAft>
              <a:buClr>
                <a:schemeClr val="dk1"/>
              </a:buClr>
              <a:buSzPct val="25000"/>
              <a:buFont typeface="Arial"/>
              <a:buNone/>
            </a:pPr>
            <a:br>
              <a:rPr lang="en" sz="1100" b="0" i="0" u="none" strike="noStrike" cap="none">
                <a:solidFill>
                  <a:schemeClr val="dk1"/>
                </a:solidFill>
                <a:latin typeface="Arial"/>
                <a:ea typeface="Arial"/>
                <a:cs typeface="Arial"/>
                <a:sym typeface="Arial"/>
              </a:rPr>
            </a:br>
            <a:endParaRPr lang="en" sz="1100" b="0" i="0" u="none" strike="noStrike" cap="none">
              <a:solidFill>
                <a:schemeClr val="dk1"/>
              </a:solidFill>
              <a:latin typeface="Arial"/>
              <a:ea typeface="Arial"/>
              <a:cs typeface="Arial"/>
              <a:sym typeface="Arial"/>
            </a:endParaRPr>
          </a:p>
          <a:p>
            <a:pPr marL="0" marR="0" lvl="0" indent="0" algn="l" rtl="0">
              <a:spcBef>
                <a:spcPts val="0"/>
              </a:spcBef>
              <a:buClr>
                <a:schemeClr val="dk1"/>
              </a:buClr>
              <a:buSzPct val="25000"/>
              <a:buFont typeface="Arial"/>
              <a:buNone/>
            </a:pPr>
            <a:endParaRPr sz="20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
        <p:cNvGrpSpPr/>
        <p:nvPr/>
      </p:nvGrpSpPr>
      <p:grpSpPr>
        <a:xfrm>
          <a:off x="0" y="0"/>
          <a:ext cx="0" cy="0"/>
          <a:chOff x="0" y="0"/>
          <a:chExt cx="0" cy="0"/>
        </a:xfrm>
      </p:grpSpPr>
      <p:sp>
        <p:nvSpPr>
          <p:cNvPr id="199" name="Shape 19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200" name="Shape 200"/>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buClr>
                <a:schemeClr val="dk1"/>
              </a:buClr>
              <a:buSzPct val="25000"/>
              <a:buFont typeface="Arial"/>
              <a:buNone/>
            </a:pPr>
            <a:r>
              <a:rPr lang="en" sz="1100" b="0" i="0" u="none" strike="noStrike" cap="none">
                <a:solidFill>
                  <a:schemeClr val="dk1"/>
                </a:solidFill>
                <a:latin typeface="Arial"/>
                <a:ea typeface="Arial"/>
                <a:cs typeface="Arial"/>
                <a:sym typeface="Arial"/>
              </a:rPr>
              <a:t>On our Fl Key Club website, there are documents/resources for all club officers, including club president. Be sure to also reach out to your FA, LTG, or ZA. They are all knowledgeable on your duties and will be more than happy to assist you in any way they can.</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7"/>
        <p:cNvGrpSpPr/>
        <p:nvPr/>
      </p:nvGrpSpPr>
      <p:grpSpPr>
        <a:xfrm>
          <a:off x="0" y="0"/>
          <a:ext cx="0" cy="0"/>
          <a:chOff x="0" y="0"/>
          <a:chExt cx="0" cy="0"/>
        </a:xfrm>
      </p:grpSpPr>
      <p:sp>
        <p:nvSpPr>
          <p:cNvPr id="208" name="Shape 20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209" name="Shape 209"/>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buClr>
                <a:schemeClr val="dk1"/>
              </a:buClr>
              <a:buSzPct val="25000"/>
              <a:buFont typeface="Arial"/>
              <a:buNone/>
            </a:pPr>
            <a:endParaRPr sz="11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Shape 6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63" name="Shape 63"/>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buClr>
                <a:schemeClr val="dk1"/>
              </a:buClr>
              <a:buSzPct val="25000"/>
              <a:buFont typeface="Arial"/>
              <a:buNone/>
            </a:pPr>
            <a:r>
              <a:rPr lang="en" sz="1100" b="0" i="0" u="none" strike="noStrike" cap="none">
                <a:solidFill>
                  <a:schemeClr val="dk1"/>
                </a:solidFill>
                <a:latin typeface="Arial"/>
                <a:ea typeface="Arial"/>
                <a:cs typeface="Arial"/>
                <a:sym typeface="Arial"/>
              </a:rPr>
              <a:t>The president is the club leader and is generally responsible for the success of the club.</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Shape 7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72" name="Shape 72"/>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buClr>
                <a:schemeClr val="dk1"/>
              </a:buClr>
              <a:buSzPct val="25000"/>
              <a:buFont typeface="Arial"/>
              <a:buNone/>
            </a:pPr>
            <a:r>
              <a:rPr lang="en" sz="1100" b="0" i="0" u="none" strike="noStrike" cap="none">
                <a:solidFill>
                  <a:schemeClr val="dk1"/>
                </a:solidFill>
                <a:latin typeface="Arial"/>
                <a:ea typeface="Arial"/>
                <a:cs typeface="Arial"/>
                <a:sym typeface="Arial"/>
              </a:rPr>
              <a:t>Communication is essential to being an effective club leader</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Shape 8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81" name="Shape 81"/>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buClr>
                <a:schemeClr val="dk1"/>
              </a:buClr>
              <a:buSzPct val="25000"/>
              <a:buFont typeface="Arial"/>
              <a:buNone/>
            </a:pPr>
            <a:endParaRPr sz="11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Shape 8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90" name="Shape 90"/>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buClr>
                <a:schemeClr val="dk1"/>
              </a:buClr>
              <a:buSzPct val="25000"/>
              <a:buFont typeface="Arial"/>
              <a:buNone/>
            </a:pPr>
            <a:endParaRPr sz="11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Shape 9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99" name="Shape 99"/>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buClr>
                <a:schemeClr val="dk1"/>
              </a:buClr>
              <a:buSzPct val="25000"/>
              <a:buFont typeface="Arial"/>
              <a:buNone/>
            </a:pPr>
            <a:endParaRPr sz="11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08" name="Shape 108"/>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buClr>
                <a:schemeClr val="dk1"/>
              </a:buClr>
              <a:buSzPct val="25000"/>
              <a:buFont typeface="Arial"/>
              <a:buNone/>
            </a:pPr>
            <a:endParaRPr sz="11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Shape 11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17" name="Shape 117"/>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buClr>
                <a:schemeClr val="dk1"/>
              </a:buClr>
              <a:buSzPct val="25000"/>
              <a:buFont typeface="Arial"/>
              <a:buNone/>
            </a:pPr>
            <a:r>
              <a:rPr lang="en" sz="1100" b="0" i="0" u="none" strike="noStrike" cap="none">
                <a:solidFill>
                  <a:schemeClr val="dk1"/>
                </a:solidFill>
                <a:latin typeface="Arial"/>
                <a:ea typeface="Arial"/>
                <a:cs typeface="Arial"/>
                <a:sym typeface="Arial"/>
              </a:rPr>
              <a:t>The president’s job is to plan and preside over meetings</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Shape 12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26" name="Shape 126"/>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buClr>
                <a:schemeClr val="dk1"/>
              </a:buClr>
              <a:buSzPct val="25000"/>
              <a:buFont typeface="Arial"/>
              <a:buNone/>
            </a:pPr>
            <a:endParaRPr sz="1100" b="0" i="0" u="none" strike="noStrike" cap="none">
              <a:solidFill>
                <a:schemeClr val="dk1"/>
              </a:solidFill>
              <a:latin typeface="Arial"/>
              <a:ea typeface="Arial"/>
              <a:cs typeface="Arial"/>
              <a:sym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9"/>
        <p:cNvGrpSpPr/>
        <p:nvPr/>
      </p:nvGrpSpPr>
      <p:grpSpPr>
        <a:xfrm>
          <a:off x="0" y="0"/>
          <a:ext cx="0" cy="0"/>
          <a:chOff x="0" y="0"/>
          <a:chExt cx="0" cy="0"/>
        </a:xfrm>
      </p:grpSpPr>
      <p:sp>
        <p:nvSpPr>
          <p:cNvPr id="10" name="Shape 10"/>
          <p:cNvSpPr txBox="1">
            <a:spLocks noGrp="1"/>
          </p:cNvSpPr>
          <p:nvPr>
            <p:ph type="ctrTitle"/>
          </p:nvPr>
        </p:nvSpPr>
        <p:spPr>
          <a:xfrm>
            <a:off x="311708" y="744575"/>
            <a:ext cx="8520599" cy="2052599"/>
          </a:xfrm>
          <a:prstGeom prst="rect">
            <a:avLst/>
          </a:prstGeom>
          <a:noFill/>
          <a:ln>
            <a:noFill/>
          </a:ln>
        </p:spPr>
        <p:txBody>
          <a:bodyPr lIns="91425" tIns="91425" rIns="91425" bIns="91425" anchor="b" anchorCtr="0"/>
          <a:lstStyle>
            <a:lvl1pPr marL="0" marR="0" lvl="0" indent="0" algn="ctr" rtl="0">
              <a:lnSpc>
                <a:spcPct val="100000"/>
              </a:lnSpc>
              <a:spcBef>
                <a:spcPts val="0"/>
              </a:spcBef>
              <a:spcAft>
                <a:spcPts val="0"/>
              </a:spcAft>
              <a:buClr>
                <a:schemeClr val="dk1"/>
              </a:buClr>
              <a:buFont typeface="Arial"/>
              <a:buNone/>
              <a:defRPr sz="5200" b="0" i="0" u="none" strike="noStrike" cap="none">
                <a:solidFill>
                  <a:schemeClr val="dk1"/>
                </a:solidFill>
                <a:latin typeface="Arial"/>
                <a:ea typeface="Arial"/>
                <a:cs typeface="Arial"/>
                <a:sym typeface="Arial"/>
              </a:defRPr>
            </a:lvl1pPr>
            <a:lvl2pPr lvl="1" indent="0" algn="ctr">
              <a:spcBef>
                <a:spcPts val="0"/>
              </a:spcBef>
              <a:buClr>
                <a:schemeClr val="dk1"/>
              </a:buClr>
              <a:buFont typeface="Arial"/>
              <a:buNone/>
              <a:defRPr sz="5200">
                <a:solidFill>
                  <a:schemeClr val="dk1"/>
                </a:solidFill>
              </a:defRPr>
            </a:lvl2pPr>
            <a:lvl3pPr lvl="2" indent="0" algn="ctr">
              <a:spcBef>
                <a:spcPts val="0"/>
              </a:spcBef>
              <a:buClr>
                <a:schemeClr val="dk1"/>
              </a:buClr>
              <a:buFont typeface="Arial"/>
              <a:buNone/>
              <a:defRPr sz="5200">
                <a:solidFill>
                  <a:schemeClr val="dk1"/>
                </a:solidFill>
              </a:defRPr>
            </a:lvl3pPr>
            <a:lvl4pPr lvl="3" indent="0" algn="ctr">
              <a:spcBef>
                <a:spcPts val="0"/>
              </a:spcBef>
              <a:buClr>
                <a:schemeClr val="dk1"/>
              </a:buClr>
              <a:buFont typeface="Arial"/>
              <a:buNone/>
              <a:defRPr sz="5200">
                <a:solidFill>
                  <a:schemeClr val="dk1"/>
                </a:solidFill>
              </a:defRPr>
            </a:lvl4pPr>
            <a:lvl5pPr lvl="4" indent="0" algn="ctr">
              <a:spcBef>
                <a:spcPts val="0"/>
              </a:spcBef>
              <a:buClr>
                <a:schemeClr val="dk1"/>
              </a:buClr>
              <a:buFont typeface="Arial"/>
              <a:buNone/>
              <a:defRPr sz="5200">
                <a:solidFill>
                  <a:schemeClr val="dk1"/>
                </a:solidFill>
              </a:defRPr>
            </a:lvl5pPr>
            <a:lvl6pPr lvl="5" indent="0" algn="ctr">
              <a:spcBef>
                <a:spcPts val="0"/>
              </a:spcBef>
              <a:buClr>
                <a:schemeClr val="dk1"/>
              </a:buClr>
              <a:buFont typeface="Arial"/>
              <a:buNone/>
              <a:defRPr sz="5200">
                <a:solidFill>
                  <a:schemeClr val="dk1"/>
                </a:solidFill>
              </a:defRPr>
            </a:lvl6pPr>
            <a:lvl7pPr lvl="6" indent="0" algn="ctr">
              <a:spcBef>
                <a:spcPts val="0"/>
              </a:spcBef>
              <a:buClr>
                <a:schemeClr val="dk1"/>
              </a:buClr>
              <a:buFont typeface="Arial"/>
              <a:buNone/>
              <a:defRPr sz="5200">
                <a:solidFill>
                  <a:schemeClr val="dk1"/>
                </a:solidFill>
              </a:defRPr>
            </a:lvl7pPr>
            <a:lvl8pPr lvl="7" indent="0" algn="ctr">
              <a:spcBef>
                <a:spcPts val="0"/>
              </a:spcBef>
              <a:buClr>
                <a:schemeClr val="dk1"/>
              </a:buClr>
              <a:buFont typeface="Arial"/>
              <a:buNone/>
              <a:defRPr sz="5200">
                <a:solidFill>
                  <a:schemeClr val="dk1"/>
                </a:solidFill>
              </a:defRPr>
            </a:lvl8pPr>
            <a:lvl9pPr lvl="8" indent="0" algn="ctr">
              <a:spcBef>
                <a:spcPts val="0"/>
              </a:spcBef>
              <a:buClr>
                <a:schemeClr val="dk1"/>
              </a:buClr>
              <a:buFont typeface="Arial"/>
              <a:buNone/>
              <a:defRPr sz="5200">
                <a:solidFill>
                  <a:schemeClr val="dk1"/>
                </a:solidFill>
              </a:defRPr>
            </a:lvl9pPr>
          </a:lstStyle>
          <a:p>
            <a:endParaRPr/>
          </a:p>
        </p:txBody>
      </p:sp>
      <p:sp>
        <p:nvSpPr>
          <p:cNvPr id="11" name="Shape 11"/>
          <p:cNvSpPr txBox="1">
            <a:spLocks noGrp="1"/>
          </p:cNvSpPr>
          <p:nvPr>
            <p:ph type="subTitle" idx="1"/>
          </p:nvPr>
        </p:nvSpPr>
        <p:spPr>
          <a:xfrm>
            <a:off x="311700" y="2834125"/>
            <a:ext cx="8520599" cy="792600"/>
          </a:xfrm>
          <a:prstGeom prst="rect">
            <a:avLst/>
          </a:prstGeom>
          <a:noFill/>
          <a:ln>
            <a:noFill/>
          </a:ln>
        </p:spPr>
        <p:txBody>
          <a:bodyPr lIns="91425" tIns="91425" rIns="91425" bIns="91425" anchor="t" anchorCtr="0"/>
          <a:lstStyle>
            <a:lvl1pPr marL="0" marR="0" lvl="0" indent="0" algn="ctr" rtl="0">
              <a:lnSpc>
                <a:spcPct val="100000"/>
              </a:lnSpc>
              <a:spcBef>
                <a:spcPts val="0"/>
              </a:spcBef>
              <a:spcAft>
                <a:spcPts val="0"/>
              </a:spcAft>
              <a:buClr>
                <a:schemeClr val="dk2"/>
              </a:buClr>
              <a:buFont typeface="Arial"/>
              <a:buNone/>
              <a:defRPr sz="2800" b="0" i="0" u="none" strike="noStrike" cap="none">
                <a:solidFill>
                  <a:schemeClr val="dk2"/>
                </a:solidFill>
                <a:latin typeface="Arial"/>
                <a:ea typeface="Arial"/>
                <a:cs typeface="Arial"/>
                <a:sym typeface="Arial"/>
              </a:defRPr>
            </a:lvl1pPr>
            <a:lvl2pPr marL="457200" marR="0" lvl="1" indent="0" algn="ctr" rtl="0">
              <a:lnSpc>
                <a:spcPct val="100000"/>
              </a:lnSpc>
              <a:spcBef>
                <a:spcPts val="0"/>
              </a:spcBef>
              <a:spcAft>
                <a:spcPts val="0"/>
              </a:spcAft>
              <a:buClr>
                <a:schemeClr val="dk2"/>
              </a:buClr>
              <a:buFont typeface="Arial"/>
              <a:buNone/>
              <a:defRPr sz="2800" b="0" i="0" u="none" strike="noStrike" cap="none">
                <a:solidFill>
                  <a:schemeClr val="dk2"/>
                </a:solidFill>
                <a:latin typeface="Arial"/>
                <a:ea typeface="Arial"/>
                <a:cs typeface="Arial"/>
                <a:sym typeface="Arial"/>
              </a:defRPr>
            </a:lvl2pPr>
            <a:lvl3pPr marL="914400" marR="0" lvl="2" indent="0" algn="ctr" rtl="0">
              <a:lnSpc>
                <a:spcPct val="100000"/>
              </a:lnSpc>
              <a:spcBef>
                <a:spcPts val="0"/>
              </a:spcBef>
              <a:spcAft>
                <a:spcPts val="0"/>
              </a:spcAft>
              <a:buClr>
                <a:schemeClr val="dk2"/>
              </a:buClr>
              <a:buFont typeface="Arial"/>
              <a:buNone/>
              <a:defRPr sz="2800" b="0" i="0" u="none" strike="noStrike" cap="none">
                <a:solidFill>
                  <a:schemeClr val="dk2"/>
                </a:solidFill>
                <a:latin typeface="Arial"/>
                <a:ea typeface="Arial"/>
                <a:cs typeface="Arial"/>
                <a:sym typeface="Arial"/>
              </a:defRPr>
            </a:lvl3pPr>
            <a:lvl4pPr marL="1371600" marR="0" lvl="3" indent="0" algn="ctr" rtl="0">
              <a:lnSpc>
                <a:spcPct val="100000"/>
              </a:lnSpc>
              <a:spcBef>
                <a:spcPts val="0"/>
              </a:spcBef>
              <a:spcAft>
                <a:spcPts val="0"/>
              </a:spcAft>
              <a:buClr>
                <a:schemeClr val="dk2"/>
              </a:buClr>
              <a:buFont typeface="Arial"/>
              <a:buNone/>
              <a:defRPr sz="2800" b="0" i="0" u="none" strike="noStrike" cap="none">
                <a:solidFill>
                  <a:schemeClr val="dk2"/>
                </a:solidFill>
                <a:latin typeface="Arial"/>
                <a:ea typeface="Arial"/>
                <a:cs typeface="Arial"/>
                <a:sym typeface="Arial"/>
              </a:defRPr>
            </a:lvl4pPr>
            <a:lvl5pPr marL="1828800" marR="0" lvl="4" indent="0" algn="ctr" rtl="0">
              <a:lnSpc>
                <a:spcPct val="100000"/>
              </a:lnSpc>
              <a:spcBef>
                <a:spcPts val="0"/>
              </a:spcBef>
              <a:spcAft>
                <a:spcPts val="0"/>
              </a:spcAft>
              <a:buClr>
                <a:schemeClr val="dk2"/>
              </a:buClr>
              <a:buFont typeface="Arial"/>
              <a:buNone/>
              <a:defRPr sz="2800" b="0" i="0" u="none" strike="noStrike" cap="none">
                <a:solidFill>
                  <a:schemeClr val="dk2"/>
                </a:solidFill>
                <a:latin typeface="Arial"/>
                <a:ea typeface="Arial"/>
                <a:cs typeface="Arial"/>
                <a:sym typeface="Arial"/>
              </a:defRPr>
            </a:lvl5pPr>
            <a:lvl6pPr marL="2286000" marR="0" lvl="5" indent="0" algn="ctr" rtl="0">
              <a:lnSpc>
                <a:spcPct val="100000"/>
              </a:lnSpc>
              <a:spcBef>
                <a:spcPts val="0"/>
              </a:spcBef>
              <a:spcAft>
                <a:spcPts val="0"/>
              </a:spcAft>
              <a:buClr>
                <a:schemeClr val="dk2"/>
              </a:buClr>
              <a:buFont typeface="Arial"/>
              <a:buNone/>
              <a:defRPr sz="2800" b="0" i="0" u="none" strike="noStrike" cap="none">
                <a:solidFill>
                  <a:schemeClr val="dk2"/>
                </a:solidFill>
                <a:latin typeface="Arial"/>
                <a:ea typeface="Arial"/>
                <a:cs typeface="Arial"/>
                <a:sym typeface="Arial"/>
              </a:defRPr>
            </a:lvl6pPr>
            <a:lvl7pPr marL="2743200" marR="0" lvl="6" indent="0" algn="ctr" rtl="0">
              <a:lnSpc>
                <a:spcPct val="100000"/>
              </a:lnSpc>
              <a:spcBef>
                <a:spcPts val="0"/>
              </a:spcBef>
              <a:spcAft>
                <a:spcPts val="0"/>
              </a:spcAft>
              <a:buClr>
                <a:schemeClr val="dk2"/>
              </a:buClr>
              <a:buFont typeface="Arial"/>
              <a:buNone/>
              <a:defRPr sz="2800" b="0" i="0" u="none" strike="noStrike" cap="none">
                <a:solidFill>
                  <a:schemeClr val="dk2"/>
                </a:solidFill>
                <a:latin typeface="Arial"/>
                <a:ea typeface="Arial"/>
                <a:cs typeface="Arial"/>
                <a:sym typeface="Arial"/>
              </a:defRPr>
            </a:lvl7pPr>
            <a:lvl8pPr marL="3200400" marR="0" lvl="7" indent="0" algn="ctr" rtl="0">
              <a:lnSpc>
                <a:spcPct val="100000"/>
              </a:lnSpc>
              <a:spcBef>
                <a:spcPts val="0"/>
              </a:spcBef>
              <a:spcAft>
                <a:spcPts val="0"/>
              </a:spcAft>
              <a:buClr>
                <a:schemeClr val="dk2"/>
              </a:buClr>
              <a:buFont typeface="Arial"/>
              <a:buNone/>
              <a:defRPr sz="2800" b="0" i="0" u="none" strike="noStrike" cap="none">
                <a:solidFill>
                  <a:schemeClr val="dk2"/>
                </a:solidFill>
                <a:latin typeface="Arial"/>
                <a:ea typeface="Arial"/>
                <a:cs typeface="Arial"/>
                <a:sym typeface="Arial"/>
              </a:defRPr>
            </a:lvl8pPr>
            <a:lvl9pPr marL="3657600" marR="0" lvl="8" indent="0" algn="ctr" rtl="0">
              <a:lnSpc>
                <a:spcPct val="100000"/>
              </a:lnSpc>
              <a:spcBef>
                <a:spcPts val="0"/>
              </a:spcBef>
              <a:spcAft>
                <a:spcPts val="0"/>
              </a:spcAft>
              <a:buClr>
                <a:schemeClr val="dk2"/>
              </a:buClr>
              <a:buFont typeface="Arial"/>
              <a:buNone/>
              <a:defRPr sz="2800" b="0" i="0" u="none" strike="noStrike" cap="none">
                <a:solidFill>
                  <a:schemeClr val="dk2"/>
                </a:solidFill>
                <a:latin typeface="Arial"/>
                <a:ea typeface="Arial"/>
                <a:cs typeface="Arial"/>
                <a:sym typeface="Arial"/>
              </a:defRPr>
            </a:lvl9pPr>
          </a:lstStyle>
          <a:p>
            <a:endParaRPr/>
          </a:p>
        </p:txBody>
      </p:sp>
      <p:sp>
        <p:nvSpPr>
          <p:cNvPr id="12" name="Shape 12"/>
          <p:cNvSpPr txBox="1">
            <a:spLocks noGrp="1"/>
          </p:cNvSpPr>
          <p:nvPr>
            <p:ph type="sldNum" idx="12"/>
          </p:nvPr>
        </p:nvSpPr>
        <p:spPr>
          <a:xfrm>
            <a:off x="8472457" y="4663216"/>
            <a:ext cx="548699" cy="393600"/>
          </a:xfrm>
          <a:prstGeom prst="rect">
            <a:avLst/>
          </a:prstGeom>
          <a:noFill/>
          <a:ln>
            <a:noFill/>
          </a:ln>
        </p:spPr>
        <p:txBody>
          <a:bodyPr lIns="91425" tIns="91425" rIns="91425" bIns="91425" anchor="ctr" anchorCtr="0">
            <a:noAutofit/>
          </a:bodyPr>
          <a:lstStyle/>
          <a:p>
            <a:pPr marL="0" marR="0" lvl="0" indent="0" algn="l" rtl="0">
              <a:lnSpc>
                <a:spcPct val="100000"/>
              </a:lnSpc>
              <a:spcBef>
                <a:spcPts val="0"/>
              </a:spcBef>
              <a:spcAft>
                <a:spcPts val="0"/>
              </a:spcAft>
              <a:buClr>
                <a:srgbClr val="000000"/>
              </a:buClr>
              <a:buSzPct val="25000"/>
              <a:buFont typeface="Arial"/>
              <a:buNone/>
            </a:pPr>
            <a:fld id="{00000000-1234-1234-1234-123412341234}" type="slidenum">
              <a:rPr lang="en" sz="1400" b="0" i="0" u="none" strike="noStrike" cap="none">
                <a:solidFill>
                  <a:srgbClr val="000000"/>
                </a:solidFill>
                <a:latin typeface="Arial"/>
                <a:ea typeface="Arial"/>
                <a:cs typeface="Arial"/>
                <a:sym typeface="Arial"/>
              </a:rPr>
              <a:t>‹#›</a:t>
            </a:fld>
            <a:endParaRPr lang="en" sz="1400" b="0" i="0" u="none" strike="noStrike" cap="none">
              <a:solidFill>
                <a:srgbClr val="000000"/>
              </a:solidFill>
              <a:latin typeface="Arial"/>
              <a:ea typeface="Arial"/>
              <a:cs typeface="Arial"/>
              <a:sym typeface="Aria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ig number">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311700" y="1106125"/>
            <a:ext cx="8520599" cy="1963500"/>
          </a:xfrm>
          <a:prstGeom prst="rect">
            <a:avLst/>
          </a:prstGeom>
          <a:noFill/>
          <a:ln>
            <a:noFill/>
          </a:ln>
        </p:spPr>
        <p:txBody>
          <a:bodyPr lIns="91425" tIns="91425" rIns="91425" bIns="91425" anchor="b" anchorCtr="0"/>
          <a:lstStyle>
            <a:lvl1pPr marL="0" marR="0" lvl="0" indent="0" algn="ctr" rtl="0">
              <a:lnSpc>
                <a:spcPct val="100000"/>
              </a:lnSpc>
              <a:spcBef>
                <a:spcPts val="0"/>
              </a:spcBef>
              <a:spcAft>
                <a:spcPts val="0"/>
              </a:spcAft>
              <a:buClr>
                <a:schemeClr val="dk1"/>
              </a:buClr>
              <a:buFont typeface="Arial"/>
              <a:buNone/>
              <a:defRPr sz="12000" b="0" i="0" u="none" strike="noStrike" cap="none">
                <a:solidFill>
                  <a:schemeClr val="dk1"/>
                </a:solidFill>
                <a:latin typeface="Arial"/>
                <a:ea typeface="Arial"/>
                <a:cs typeface="Arial"/>
                <a:sym typeface="Arial"/>
              </a:defRPr>
            </a:lvl1pPr>
            <a:lvl2pPr lvl="1" indent="0" algn="ctr">
              <a:spcBef>
                <a:spcPts val="0"/>
              </a:spcBef>
              <a:buClr>
                <a:schemeClr val="dk1"/>
              </a:buClr>
              <a:buFont typeface="Arial"/>
              <a:buNone/>
              <a:defRPr sz="12000">
                <a:solidFill>
                  <a:schemeClr val="dk1"/>
                </a:solidFill>
              </a:defRPr>
            </a:lvl2pPr>
            <a:lvl3pPr lvl="2" indent="0" algn="ctr">
              <a:spcBef>
                <a:spcPts val="0"/>
              </a:spcBef>
              <a:buClr>
                <a:schemeClr val="dk1"/>
              </a:buClr>
              <a:buFont typeface="Arial"/>
              <a:buNone/>
              <a:defRPr sz="12000">
                <a:solidFill>
                  <a:schemeClr val="dk1"/>
                </a:solidFill>
              </a:defRPr>
            </a:lvl3pPr>
            <a:lvl4pPr lvl="3" indent="0" algn="ctr">
              <a:spcBef>
                <a:spcPts val="0"/>
              </a:spcBef>
              <a:buClr>
                <a:schemeClr val="dk1"/>
              </a:buClr>
              <a:buFont typeface="Arial"/>
              <a:buNone/>
              <a:defRPr sz="12000">
                <a:solidFill>
                  <a:schemeClr val="dk1"/>
                </a:solidFill>
              </a:defRPr>
            </a:lvl4pPr>
            <a:lvl5pPr lvl="4" indent="0" algn="ctr">
              <a:spcBef>
                <a:spcPts val="0"/>
              </a:spcBef>
              <a:buClr>
                <a:schemeClr val="dk1"/>
              </a:buClr>
              <a:buFont typeface="Arial"/>
              <a:buNone/>
              <a:defRPr sz="12000">
                <a:solidFill>
                  <a:schemeClr val="dk1"/>
                </a:solidFill>
              </a:defRPr>
            </a:lvl5pPr>
            <a:lvl6pPr lvl="5" indent="0" algn="ctr">
              <a:spcBef>
                <a:spcPts val="0"/>
              </a:spcBef>
              <a:buClr>
                <a:schemeClr val="dk1"/>
              </a:buClr>
              <a:buFont typeface="Arial"/>
              <a:buNone/>
              <a:defRPr sz="12000">
                <a:solidFill>
                  <a:schemeClr val="dk1"/>
                </a:solidFill>
              </a:defRPr>
            </a:lvl6pPr>
            <a:lvl7pPr lvl="6" indent="0" algn="ctr">
              <a:spcBef>
                <a:spcPts val="0"/>
              </a:spcBef>
              <a:buClr>
                <a:schemeClr val="dk1"/>
              </a:buClr>
              <a:buFont typeface="Arial"/>
              <a:buNone/>
              <a:defRPr sz="12000">
                <a:solidFill>
                  <a:schemeClr val="dk1"/>
                </a:solidFill>
              </a:defRPr>
            </a:lvl7pPr>
            <a:lvl8pPr lvl="7" indent="0" algn="ctr">
              <a:spcBef>
                <a:spcPts val="0"/>
              </a:spcBef>
              <a:buClr>
                <a:schemeClr val="dk1"/>
              </a:buClr>
              <a:buFont typeface="Arial"/>
              <a:buNone/>
              <a:defRPr sz="12000">
                <a:solidFill>
                  <a:schemeClr val="dk1"/>
                </a:solidFill>
              </a:defRPr>
            </a:lvl8pPr>
            <a:lvl9pPr lvl="8" indent="0" algn="ctr">
              <a:spcBef>
                <a:spcPts val="0"/>
              </a:spcBef>
              <a:buClr>
                <a:schemeClr val="dk1"/>
              </a:buClr>
              <a:buFont typeface="Arial"/>
              <a:buNone/>
              <a:defRPr sz="12000">
                <a:solidFill>
                  <a:schemeClr val="dk1"/>
                </a:solidFill>
              </a:defRPr>
            </a:lvl9pPr>
          </a:lstStyle>
          <a:p>
            <a:endParaRPr/>
          </a:p>
        </p:txBody>
      </p:sp>
      <p:sp>
        <p:nvSpPr>
          <p:cNvPr id="46" name="Shape 46"/>
          <p:cNvSpPr txBox="1">
            <a:spLocks noGrp="1"/>
          </p:cNvSpPr>
          <p:nvPr>
            <p:ph type="body" idx="1"/>
          </p:nvPr>
        </p:nvSpPr>
        <p:spPr>
          <a:xfrm>
            <a:off x="311700" y="3152225"/>
            <a:ext cx="8520599" cy="1300800"/>
          </a:xfrm>
          <a:prstGeom prst="rect">
            <a:avLst/>
          </a:prstGeom>
          <a:noFill/>
          <a:ln>
            <a:noFill/>
          </a:ln>
        </p:spPr>
        <p:txBody>
          <a:bodyPr lIns="91425" tIns="91425" rIns="91425" bIns="91425" anchor="t" anchorCtr="0"/>
          <a:lstStyle>
            <a:lvl1pPr marL="0" marR="0" lvl="0" indent="0" algn="ctr" rtl="0">
              <a:lnSpc>
                <a:spcPct val="115000"/>
              </a:lnSpc>
              <a:spcBef>
                <a:spcPts val="0"/>
              </a:spcBef>
              <a:spcAft>
                <a:spcPts val="1600"/>
              </a:spcAft>
              <a:buClr>
                <a:schemeClr val="dk2"/>
              </a:buClr>
              <a:buFont typeface="Arial"/>
              <a:buNone/>
              <a:defRPr sz="1800" b="0" i="0" u="none" strike="noStrike" cap="none">
                <a:solidFill>
                  <a:schemeClr val="dk2"/>
                </a:solidFill>
                <a:latin typeface="Arial"/>
                <a:ea typeface="Arial"/>
                <a:cs typeface="Arial"/>
                <a:sym typeface="Arial"/>
              </a:defRPr>
            </a:lvl1pPr>
            <a:lvl2pPr marL="457200" marR="0" lvl="1" indent="0" algn="ctr" rtl="0">
              <a:lnSpc>
                <a:spcPct val="115000"/>
              </a:lnSpc>
              <a:spcBef>
                <a:spcPts val="0"/>
              </a:spcBef>
              <a:spcAft>
                <a:spcPts val="1600"/>
              </a:spcAft>
              <a:buClr>
                <a:schemeClr val="dk2"/>
              </a:buClr>
              <a:buFont typeface="Arial"/>
              <a:buNone/>
              <a:defRPr sz="1400" b="0" i="0" u="none" strike="noStrike" cap="none">
                <a:solidFill>
                  <a:schemeClr val="dk2"/>
                </a:solidFill>
                <a:latin typeface="Arial"/>
                <a:ea typeface="Arial"/>
                <a:cs typeface="Arial"/>
                <a:sym typeface="Arial"/>
              </a:defRPr>
            </a:lvl2pPr>
            <a:lvl3pPr marL="914400" marR="0" lvl="2" indent="0" algn="ctr" rtl="0">
              <a:lnSpc>
                <a:spcPct val="115000"/>
              </a:lnSpc>
              <a:spcBef>
                <a:spcPts val="0"/>
              </a:spcBef>
              <a:spcAft>
                <a:spcPts val="1600"/>
              </a:spcAft>
              <a:buClr>
                <a:schemeClr val="dk2"/>
              </a:buClr>
              <a:buFont typeface="Arial"/>
              <a:buNone/>
              <a:defRPr sz="1400" b="0" i="0" u="none" strike="noStrike" cap="none">
                <a:solidFill>
                  <a:schemeClr val="dk2"/>
                </a:solidFill>
                <a:latin typeface="Arial"/>
                <a:ea typeface="Arial"/>
                <a:cs typeface="Arial"/>
                <a:sym typeface="Arial"/>
              </a:defRPr>
            </a:lvl3pPr>
            <a:lvl4pPr marL="1371600" marR="0" lvl="3" indent="0" algn="ctr" rtl="0">
              <a:lnSpc>
                <a:spcPct val="115000"/>
              </a:lnSpc>
              <a:spcBef>
                <a:spcPts val="0"/>
              </a:spcBef>
              <a:spcAft>
                <a:spcPts val="1600"/>
              </a:spcAft>
              <a:buClr>
                <a:schemeClr val="dk2"/>
              </a:buClr>
              <a:buFont typeface="Arial"/>
              <a:buNone/>
              <a:defRPr sz="1400" b="0" i="0" u="none" strike="noStrike" cap="none">
                <a:solidFill>
                  <a:schemeClr val="dk2"/>
                </a:solidFill>
                <a:latin typeface="Arial"/>
                <a:ea typeface="Arial"/>
                <a:cs typeface="Arial"/>
                <a:sym typeface="Arial"/>
              </a:defRPr>
            </a:lvl4pPr>
            <a:lvl5pPr marL="1828800" marR="0" lvl="4" indent="0" algn="ctr" rtl="0">
              <a:lnSpc>
                <a:spcPct val="115000"/>
              </a:lnSpc>
              <a:spcBef>
                <a:spcPts val="0"/>
              </a:spcBef>
              <a:spcAft>
                <a:spcPts val="1600"/>
              </a:spcAft>
              <a:buClr>
                <a:schemeClr val="dk2"/>
              </a:buClr>
              <a:buFont typeface="Arial"/>
              <a:buNone/>
              <a:defRPr sz="1400" b="0" i="0" u="none" strike="noStrike" cap="none">
                <a:solidFill>
                  <a:schemeClr val="dk2"/>
                </a:solidFill>
                <a:latin typeface="Arial"/>
                <a:ea typeface="Arial"/>
                <a:cs typeface="Arial"/>
                <a:sym typeface="Arial"/>
              </a:defRPr>
            </a:lvl5pPr>
            <a:lvl6pPr marL="2286000" marR="0" lvl="5" indent="0" algn="ctr" rtl="0">
              <a:lnSpc>
                <a:spcPct val="115000"/>
              </a:lnSpc>
              <a:spcBef>
                <a:spcPts val="0"/>
              </a:spcBef>
              <a:spcAft>
                <a:spcPts val="1600"/>
              </a:spcAft>
              <a:buClr>
                <a:schemeClr val="dk2"/>
              </a:buClr>
              <a:buFont typeface="Arial"/>
              <a:buNone/>
              <a:defRPr sz="1400" b="0" i="0" u="none" strike="noStrike" cap="none">
                <a:solidFill>
                  <a:schemeClr val="dk2"/>
                </a:solidFill>
                <a:latin typeface="Arial"/>
                <a:ea typeface="Arial"/>
                <a:cs typeface="Arial"/>
                <a:sym typeface="Arial"/>
              </a:defRPr>
            </a:lvl6pPr>
            <a:lvl7pPr marL="2743200" marR="0" lvl="6" indent="0" algn="ctr" rtl="0">
              <a:lnSpc>
                <a:spcPct val="115000"/>
              </a:lnSpc>
              <a:spcBef>
                <a:spcPts val="0"/>
              </a:spcBef>
              <a:spcAft>
                <a:spcPts val="1600"/>
              </a:spcAft>
              <a:buClr>
                <a:schemeClr val="dk2"/>
              </a:buClr>
              <a:buFont typeface="Arial"/>
              <a:buNone/>
              <a:defRPr sz="1400" b="0" i="0" u="none" strike="noStrike" cap="none">
                <a:solidFill>
                  <a:schemeClr val="dk2"/>
                </a:solidFill>
                <a:latin typeface="Arial"/>
                <a:ea typeface="Arial"/>
                <a:cs typeface="Arial"/>
                <a:sym typeface="Arial"/>
              </a:defRPr>
            </a:lvl7pPr>
            <a:lvl8pPr marL="3200400" marR="0" lvl="7" indent="0" algn="ctr" rtl="0">
              <a:lnSpc>
                <a:spcPct val="115000"/>
              </a:lnSpc>
              <a:spcBef>
                <a:spcPts val="0"/>
              </a:spcBef>
              <a:spcAft>
                <a:spcPts val="1600"/>
              </a:spcAft>
              <a:buClr>
                <a:schemeClr val="dk2"/>
              </a:buClr>
              <a:buFont typeface="Arial"/>
              <a:buNone/>
              <a:defRPr sz="1400" b="0" i="0" u="none" strike="noStrike" cap="none">
                <a:solidFill>
                  <a:schemeClr val="dk2"/>
                </a:solidFill>
                <a:latin typeface="Arial"/>
                <a:ea typeface="Arial"/>
                <a:cs typeface="Arial"/>
                <a:sym typeface="Arial"/>
              </a:defRPr>
            </a:lvl8pPr>
            <a:lvl9pPr marL="3657600" marR="0" lvl="8" indent="0" algn="ctr" rtl="0">
              <a:lnSpc>
                <a:spcPct val="115000"/>
              </a:lnSpc>
              <a:spcBef>
                <a:spcPts val="0"/>
              </a:spcBef>
              <a:spcAft>
                <a:spcPts val="1600"/>
              </a:spcAft>
              <a:buClr>
                <a:schemeClr val="dk2"/>
              </a:buClr>
              <a:buFont typeface="Arial"/>
              <a:buNone/>
              <a:defRPr sz="1400" b="0" i="0" u="none" strike="noStrike" cap="none">
                <a:solidFill>
                  <a:schemeClr val="dk2"/>
                </a:solidFill>
                <a:latin typeface="Arial"/>
                <a:ea typeface="Arial"/>
                <a:cs typeface="Arial"/>
                <a:sym typeface="Arial"/>
              </a:defRPr>
            </a:lvl9pPr>
          </a:lstStyle>
          <a:p>
            <a:endParaRPr/>
          </a:p>
        </p:txBody>
      </p:sp>
      <p:sp>
        <p:nvSpPr>
          <p:cNvPr id="47" name="Shape 47"/>
          <p:cNvSpPr txBox="1">
            <a:spLocks noGrp="1"/>
          </p:cNvSpPr>
          <p:nvPr>
            <p:ph type="sldNum" idx="12"/>
          </p:nvPr>
        </p:nvSpPr>
        <p:spPr>
          <a:xfrm>
            <a:off x="8472457" y="4663216"/>
            <a:ext cx="548699" cy="393600"/>
          </a:xfrm>
          <a:prstGeom prst="rect">
            <a:avLst/>
          </a:prstGeom>
          <a:noFill/>
          <a:ln>
            <a:noFill/>
          </a:ln>
        </p:spPr>
        <p:txBody>
          <a:bodyPr lIns="91425" tIns="91425" rIns="91425" bIns="91425" anchor="ctr" anchorCtr="0">
            <a:noAutofit/>
          </a:bodyPr>
          <a:lstStyle/>
          <a:p>
            <a:pPr marL="0" marR="0" lvl="0" indent="0" algn="l" rtl="0">
              <a:lnSpc>
                <a:spcPct val="100000"/>
              </a:lnSpc>
              <a:spcBef>
                <a:spcPts val="0"/>
              </a:spcBef>
              <a:spcAft>
                <a:spcPts val="0"/>
              </a:spcAft>
              <a:buClr>
                <a:srgbClr val="000000"/>
              </a:buClr>
              <a:buSzPct val="25000"/>
              <a:buFont typeface="Arial"/>
              <a:buNone/>
            </a:pPr>
            <a:fld id="{00000000-1234-1234-1234-123412341234}" type="slidenum">
              <a:rPr lang="en" sz="1400" b="0" i="0" u="none" strike="noStrike" cap="none">
                <a:solidFill>
                  <a:srgbClr val="000000"/>
                </a:solidFill>
                <a:latin typeface="Arial"/>
                <a:ea typeface="Arial"/>
                <a:cs typeface="Arial"/>
                <a:sym typeface="Arial"/>
              </a:rPr>
              <a:t>‹#›</a:t>
            </a:fld>
            <a:endParaRPr lang="en" sz="1400" b="0" i="0" u="none" strike="noStrike" cap="none">
              <a:solidFill>
                <a:srgbClr val="000000"/>
              </a:solidFill>
              <a:latin typeface="Arial"/>
              <a:ea typeface="Arial"/>
              <a:cs typeface="Arial"/>
              <a:sym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48"/>
        <p:cNvGrpSpPr/>
        <p:nvPr/>
      </p:nvGrpSpPr>
      <p:grpSpPr>
        <a:xfrm>
          <a:off x="0" y="0"/>
          <a:ext cx="0" cy="0"/>
          <a:chOff x="0" y="0"/>
          <a:chExt cx="0" cy="0"/>
        </a:xfrm>
      </p:grpSpPr>
      <p:sp>
        <p:nvSpPr>
          <p:cNvPr id="49" name="Shape 49"/>
          <p:cNvSpPr txBox="1">
            <a:spLocks noGrp="1"/>
          </p:cNvSpPr>
          <p:nvPr>
            <p:ph type="sldNum" idx="12"/>
          </p:nvPr>
        </p:nvSpPr>
        <p:spPr>
          <a:xfrm>
            <a:off x="8472457" y="4663216"/>
            <a:ext cx="548699" cy="393600"/>
          </a:xfrm>
          <a:prstGeom prst="rect">
            <a:avLst/>
          </a:prstGeom>
          <a:noFill/>
          <a:ln>
            <a:noFill/>
          </a:ln>
        </p:spPr>
        <p:txBody>
          <a:bodyPr lIns="91425" tIns="91425" rIns="91425" bIns="91425" anchor="ctr" anchorCtr="0">
            <a:noAutofit/>
          </a:bodyPr>
          <a:lstStyle/>
          <a:p>
            <a:pPr marL="0" marR="0" lvl="0" indent="0" algn="l" rtl="0">
              <a:lnSpc>
                <a:spcPct val="100000"/>
              </a:lnSpc>
              <a:spcBef>
                <a:spcPts val="0"/>
              </a:spcBef>
              <a:spcAft>
                <a:spcPts val="0"/>
              </a:spcAft>
              <a:buClr>
                <a:srgbClr val="000000"/>
              </a:buClr>
              <a:buSzPct val="25000"/>
              <a:buFont typeface="Arial"/>
              <a:buNone/>
            </a:pPr>
            <a:fld id="{00000000-1234-1234-1234-123412341234}" type="slidenum">
              <a:rPr lang="en" sz="1400" b="0" i="0" u="none" strike="noStrike" cap="none">
                <a:solidFill>
                  <a:srgbClr val="000000"/>
                </a:solidFill>
                <a:latin typeface="Arial"/>
                <a:ea typeface="Arial"/>
                <a:cs typeface="Arial"/>
                <a:sym typeface="Arial"/>
              </a:rPr>
              <a:t>‹#›</a:t>
            </a:fld>
            <a:endParaRPr lang="en" sz="1400" b="0" i="0" u="none" strike="noStrike" cap="none">
              <a:solidFill>
                <a:srgbClr val="000000"/>
              </a:solidFill>
              <a:latin typeface="Arial"/>
              <a:ea typeface="Arial"/>
              <a:cs typeface="Arial"/>
              <a:sym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311700" y="445025"/>
            <a:ext cx="8520599" cy="572699"/>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Clr>
                <a:schemeClr val="dk1"/>
              </a:buClr>
              <a:buFont typeface="Arial"/>
              <a:buNone/>
              <a:defRPr sz="2800" b="0" i="0" u="none" strike="noStrike" cap="none">
                <a:solidFill>
                  <a:schemeClr val="dk1"/>
                </a:solidFill>
                <a:latin typeface="Arial"/>
                <a:ea typeface="Arial"/>
                <a:cs typeface="Arial"/>
                <a:sym typeface="Arial"/>
              </a:defRPr>
            </a:lvl1pPr>
            <a:lvl2pPr lvl="1" indent="0">
              <a:spcBef>
                <a:spcPts val="0"/>
              </a:spcBef>
              <a:buClr>
                <a:schemeClr val="dk1"/>
              </a:buClr>
              <a:buFont typeface="Arial"/>
              <a:buNone/>
              <a:defRPr sz="2800">
                <a:solidFill>
                  <a:schemeClr val="dk1"/>
                </a:solidFill>
              </a:defRPr>
            </a:lvl2pPr>
            <a:lvl3pPr lvl="2" indent="0">
              <a:spcBef>
                <a:spcPts val="0"/>
              </a:spcBef>
              <a:buClr>
                <a:schemeClr val="dk1"/>
              </a:buClr>
              <a:buFont typeface="Arial"/>
              <a:buNone/>
              <a:defRPr sz="2800">
                <a:solidFill>
                  <a:schemeClr val="dk1"/>
                </a:solidFill>
              </a:defRPr>
            </a:lvl3pPr>
            <a:lvl4pPr lvl="3" indent="0">
              <a:spcBef>
                <a:spcPts val="0"/>
              </a:spcBef>
              <a:buClr>
                <a:schemeClr val="dk1"/>
              </a:buClr>
              <a:buFont typeface="Arial"/>
              <a:buNone/>
              <a:defRPr sz="2800">
                <a:solidFill>
                  <a:schemeClr val="dk1"/>
                </a:solidFill>
              </a:defRPr>
            </a:lvl4pPr>
            <a:lvl5pPr lvl="4" indent="0">
              <a:spcBef>
                <a:spcPts val="0"/>
              </a:spcBef>
              <a:buClr>
                <a:schemeClr val="dk1"/>
              </a:buClr>
              <a:buFont typeface="Arial"/>
              <a:buNone/>
              <a:defRPr sz="2800">
                <a:solidFill>
                  <a:schemeClr val="dk1"/>
                </a:solidFill>
              </a:defRPr>
            </a:lvl5pPr>
            <a:lvl6pPr lvl="5" indent="0">
              <a:spcBef>
                <a:spcPts val="0"/>
              </a:spcBef>
              <a:buClr>
                <a:schemeClr val="dk1"/>
              </a:buClr>
              <a:buFont typeface="Arial"/>
              <a:buNone/>
              <a:defRPr sz="2800">
                <a:solidFill>
                  <a:schemeClr val="dk1"/>
                </a:solidFill>
              </a:defRPr>
            </a:lvl6pPr>
            <a:lvl7pPr lvl="6" indent="0">
              <a:spcBef>
                <a:spcPts val="0"/>
              </a:spcBef>
              <a:buClr>
                <a:schemeClr val="dk1"/>
              </a:buClr>
              <a:buFont typeface="Arial"/>
              <a:buNone/>
              <a:defRPr sz="2800">
                <a:solidFill>
                  <a:schemeClr val="dk1"/>
                </a:solidFill>
              </a:defRPr>
            </a:lvl7pPr>
            <a:lvl8pPr lvl="7" indent="0">
              <a:spcBef>
                <a:spcPts val="0"/>
              </a:spcBef>
              <a:buClr>
                <a:schemeClr val="dk1"/>
              </a:buClr>
              <a:buFont typeface="Arial"/>
              <a:buNone/>
              <a:defRPr sz="2800">
                <a:solidFill>
                  <a:schemeClr val="dk1"/>
                </a:solidFill>
              </a:defRPr>
            </a:lvl8pPr>
            <a:lvl9pPr lvl="8" indent="0">
              <a:spcBef>
                <a:spcPts val="0"/>
              </a:spcBef>
              <a:buClr>
                <a:schemeClr val="dk1"/>
              </a:buClr>
              <a:buFont typeface="Arial"/>
              <a:buNone/>
              <a:defRPr sz="2800">
                <a:solidFill>
                  <a:schemeClr val="dk1"/>
                </a:solidFill>
              </a:defRPr>
            </a:lvl9pPr>
          </a:lstStyle>
          <a:p>
            <a:endParaRPr/>
          </a:p>
        </p:txBody>
      </p:sp>
      <p:sp>
        <p:nvSpPr>
          <p:cNvPr id="15" name="Shape 15"/>
          <p:cNvSpPr txBox="1">
            <a:spLocks noGrp="1"/>
          </p:cNvSpPr>
          <p:nvPr>
            <p:ph type="body" idx="1"/>
          </p:nvPr>
        </p:nvSpPr>
        <p:spPr>
          <a:xfrm>
            <a:off x="311700" y="1152475"/>
            <a:ext cx="8520599" cy="3416400"/>
          </a:xfrm>
          <a:prstGeom prst="rect">
            <a:avLst/>
          </a:prstGeom>
          <a:noFill/>
          <a:ln>
            <a:noFill/>
          </a:ln>
        </p:spPr>
        <p:txBody>
          <a:bodyPr lIns="91425" tIns="91425" rIns="91425" bIns="91425" anchor="t" anchorCtr="0"/>
          <a:lstStyle>
            <a:lvl1pPr marL="0" marR="0" lvl="0" indent="0" algn="l" rtl="0">
              <a:lnSpc>
                <a:spcPct val="115000"/>
              </a:lnSpc>
              <a:spcBef>
                <a:spcPts val="0"/>
              </a:spcBef>
              <a:spcAft>
                <a:spcPts val="1600"/>
              </a:spcAft>
              <a:buClr>
                <a:schemeClr val="dk2"/>
              </a:buClr>
              <a:buFont typeface="Arial"/>
              <a:buNone/>
              <a:defRPr sz="1800" b="0" i="0" u="none" strike="noStrike" cap="none">
                <a:solidFill>
                  <a:schemeClr val="dk2"/>
                </a:solidFill>
                <a:latin typeface="Arial"/>
                <a:ea typeface="Arial"/>
                <a:cs typeface="Arial"/>
                <a:sym typeface="Arial"/>
              </a:defRPr>
            </a:lvl1pPr>
            <a:lvl2pPr marL="457200" marR="0" lvl="1" indent="0" algn="l" rtl="0">
              <a:lnSpc>
                <a:spcPct val="115000"/>
              </a:lnSpc>
              <a:spcBef>
                <a:spcPts val="0"/>
              </a:spcBef>
              <a:spcAft>
                <a:spcPts val="1600"/>
              </a:spcAft>
              <a:buClr>
                <a:schemeClr val="dk2"/>
              </a:buClr>
              <a:buFont typeface="Arial"/>
              <a:buNone/>
              <a:defRPr sz="1400" b="0" i="0" u="none" strike="noStrike" cap="none">
                <a:solidFill>
                  <a:schemeClr val="dk2"/>
                </a:solidFill>
                <a:latin typeface="Arial"/>
                <a:ea typeface="Arial"/>
                <a:cs typeface="Arial"/>
                <a:sym typeface="Arial"/>
              </a:defRPr>
            </a:lvl2pPr>
            <a:lvl3pPr marL="914400" marR="0" lvl="2" indent="0" algn="l" rtl="0">
              <a:lnSpc>
                <a:spcPct val="115000"/>
              </a:lnSpc>
              <a:spcBef>
                <a:spcPts val="0"/>
              </a:spcBef>
              <a:spcAft>
                <a:spcPts val="1600"/>
              </a:spcAft>
              <a:buClr>
                <a:schemeClr val="dk2"/>
              </a:buClr>
              <a:buFont typeface="Arial"/>
              <a:buNone/>
              <a:defRPr sz="1400" b="0" i="0" u="none" strike="noStrike" cap="none">
                <a:solidFill>
                  <a:schemeClr val="dk2"/>
                </a:solidFill>
                <a:latin typeface="Arial"/>
                <a:ea typeface="Arial"/>
                <a:cs typeface="Arial"/>
                <a:sym typeface="Arial"/>
              </a:defRPr>
            </a:lvl3pPr>
            <a:lvl4pPr marL="1371600" marR="0" lvl="3" indent="0" algn="l" rtl="0">
              <a:lnSpc>
                <a:spcPct val="115000"/>
              </a:lnSpc>
              <a:spcBef>
                <a:spcPts val="0"/>
              </a:spcBef>
              <a:spcAft>
                <a:spcPts val="1600"/>
              </a:spcAft>
              <a:buClr>
                <a:schemeClr val="dk2"/>
              </a:buClr>
              <a:buFont typeface="Arial"/>
              <a:buNone/>
              <a:defRPr sz="1400" b="0" i="0" u="none" strike="noStrike" cap="none">
                <a:solidFill>
                  <a:schemeClr val="dk2"/>
                </a:solidFill>
                <a:latin typeface="Arial"/>
                <a:ea typeface="Arial"/>
                <a:cs typeface="Arial"/>
                <a:sym typeface="Arial"/>
              </a:defRPr>
            </a:lvl4pPr>
            <a:lvl5pPr marL="1828800" marR="0" lvl="4" indent="0" algn="l" rtl="0">
              <a:lnSpc>
                <a:spcPct val="115000"/>
              </a:lnSpc>
              <a:spcBef>
                <a:spcPts val="0"/>
              </a:spcBef>
              <a:spcAft>
                <a:spcPts val="1600"/>
              </a:spcAft>
              <a:buClr>
                <a:schemeClr val="dk2"/>
              </a:buClr>
              <a:buFont typeface="Arial"/>
              <a:buNone/>
              <a:defRPr sz="1400" b="0" i="0" u="none" strike="noStrike" cap="none">
                <a:solidFill>
                  <a:schemeClr val="dk2"/>
                </a:solidFill>
                <a:latin typeface="Arial"/>
                <a:ea typeface="Arial"/>
                <a:cs typeface="Arial"/>
                <a:sym typeface="Arial"/>
              </a:defRPr>
            </a:lvl5pPr>
            <a:lvl6pPr marL="2286000" marR="0" lvl="5" indent="0" algn="l" rtl="0">
              <a:lnSpc>
                <a:spcPct val="115000"/>
              </a:lnSpc>
              <a:spcBef>
                <a:spcPts val="0"/>
              </a:spcBef>
              <a:spcAft>
                <a:spcPts val="1600"/>
              </a:spcAft>
              <a:buClr>
                <a:schemeClr val="dk2"/>
              </a:buClr>
              <a:buFont typeface="Arial"/>
              <a:buNone/>
              <a:defRPr sz="1400" b="0" i="0" u="none" strike="noStrike" cap="none">
                <a:solidFill>
                  <a:schemeClr val="dk2"/>
                </a:solidFill>
                <a:latin typeface="Arial"/>
                <a:ea typeface="Arial"/>
                <a:cs typeface="Arial"/>
                <a:sym typeface="Arial"/>
              </a:defRPr>
            </a:lvl6pPr>
            <a:lvl7pPr marL="2743200" marR="0" lvl="6" indent="0" algn="l" rtl="0">
              <a:lnSpc>
                <a:spcPct val="115000"/>
              </a:lnSpc>
              <a:spcBef>
                <a:spcPts val="0"/>
              </a:spcBef>
              <a:spcAft>
                <a:spcPts val="1600"/>
              </a:spcAft>
              <a:buClr>
                <a:schemeClr val="dk2"/>
              </a:buClr>
              <a:buFont typeface="Arial"/>
              <a:buNone/>
              <a:defRPr sz="1400" b="0" i="0" u="none" strike="noStrike" cap="none">
                <a:solidFill>
                  <a:schemeClr val="dk2"/>
                </a:solidFill>
                <a:latin typeface="Arial"/>
                <a:ea typeface="Arial"/>
                <a:cs typeface="Arial"/>
                <a:sym typeface="Arial"/>
              </a:defRPr>
            </a:lvl7pPr>
            <a:lvl8pPr marL="3200400" marR="0" lvl="7" indent="0" algn="l" rtl="0">
              <a:lnSpc>
                <a:spcPct val="115000"/>
              </a:lnSpc>
              <a:spcBef>
                <a:spcPts val="0"/>
              </a:spcBef>
              <a:spcAft>
                <a:spcPts val="1600"/>
              </a:spcAft>
              <a:buClr>
                <a:schemeClr val="dk2"/>
              </a:buClr>
              <a:buFont typeface="Arial"/>
              <a:buNone/>
              <a:defRPr sz="1400" b="0" i="0" u="none" strike="noStrike" cap="none">
                <a:solidFill>
                  <a:schemeClr val="dk2"/>
                </a:solidFill>
                <a:latin typeface="Arial"/>
                <a:ea typeface="Arial"/>
                <a:cs typeface="Arial"/>
                <a:sym typeface="Arial"/>
              </a:defRPr>
            </a:lvl8pPr>
            <a:lvl9pPr marL="3657600" marR="0" lvl="8" indent="0" algn="l" rtl="0">
              <a:lnSpc>
                <a:spcPct val="115000"/>
              </a:lnSpc>
              <a:spcBef>
                <a:spcPts val="0"/>
              </a:spcBef>
              <a:spcAft>
                <a:spcPts val="1600"/>
              </a:spcAft>
              <a:buClr>
                <a:schemeClr val="dk2"/>
              </a:buClr>
              <a:buFont typeface="Arial"/>
              <a:buNone/>
              <a:defRPr sz="1400" b="0" i="0" u="none" strike="noStrike" cap="none">
                <a:solidFill>
                  <a:schemeClr val="dk2"/>
                </a:solidFill>
                <a:latin typeface="Arial"/>
                <a:ea typeface="Arial"/>
                <a:cs typeface="Arial"/>
                <a:sym typeface="Arial"/>
              </a:defRPr>
            </a:lvl9pPr>
          </a:lstStyle>
          <a:p>
            <a:endParaRPr/>
          </a:p>
        </p:txBody>
      </p:sp>
      <p:sp>
        <p:nvSpPr>
          <p:cNvPr id="16" name="Shape 16"/>
          <p:cNvSpPr txBox="1">
            <a:spLocks noGrp="1"/>
          </p:cNvSpPr>
          <p:nvPr>
            <p:ph type="sldNum" idx="12"/>
          </p:nvPr>
        </p:nvSpPr>
        <p:spPr>
          <a:xfrm>
            <a:off x="8472457" y="4663216"/>
            <a:ext cx="548699" cy="393600"/>
          </a:xfrm>
          <a:prstGeom prst="rect">
            <a:avLst/>
          </a:prstGeom>
          <a:noFill/>
          <a:ln>
            <a:noFill/>
          </a:ln>
        </p:spPr>
        <p:txBody>
          <a:bodyPr lIns="91425" tIns="91425" rIns="91425" bIns="91425" anchor="ctr" anchorCtr="0">
            <a:noAutofit/>
          </a:bodyPr>
          <a:lstStyle/>
          <a:p>
            <a:pPr marL="0" marR="0" lvl="0" indent="0" algn="l" rtl="0">
              <a:lnSpc>
                <a:spcPct val="100000"/>
              </a:lnSpc>
              <a:spcBef>
                <a:spcPts val="0"/>
              </a:spcBef>
              <a:spcAft>
                <a:spcPts val="0"/>
              </a:spcAft>
              <a:buClr>
                <a:srgbClr val="000000"/>
              </a:buClr>
              <a:buSzPct val="25000"/>
              <a:buFont typeface="Arial"/>
              <a:buNone/>
            </a:pPr>
            <a:fld id="{00000000-1234-1234-1234-123412341234}" type="slidenum">
              <a:rPr lang="en" sz="1400" b="0" i="0" u="none" strike="noStrike" cap="none">
                <a:solidFill>
                  <a:srgbClr val="000000"/>
                </a:solidFill>
                <a:latin typeface="Arial"/>
                <a:ea typeface="Arial"/>
                <a:cs typeface="Arial"/>
                <a:sym typeface="Arial"/>
              </a:rPr>
              <a:t>‹#›</a:t>
            </a:fld>
            <a:endParaRPr lang="en" sz="1400" b="0" i="0" u="none" strike="noStrike" cap="none">
              <a:solidFill>
                <a:srgbClr val="000000"/>
              </a:solidFill>
              <a:latin typeface="Arial"/>
              <a:ea typeface="Arial"/>
              <a:cs typeface="Arial"/>
              <a:sym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17"/>
        <p:cNvGrpSpPr/>
        <p:nvPr/>
      </p:nvGrpSpPr>
      <p:grpSpPr>
        <a:xfrm>
          <a:off x="0" y="0"/>
          <a:ext cx="0" cy="0"/>
          <a:chOff x="0" y="0"/>
          <a:chExt cx="0" cy="0"/>
        </a:xfrm>
      </p:grpSpPr>
      <p:sp>
        <p:nvSpPr>
          <p:cNvPr id="18" name="Shape 18"/>
          <p:cNvSpPr txBox="1">
            <a:spLocks noGrp="1"/>
          </p:cNvSpPr>
          <p:nvPr>
            <p:ph type="title"/>
          </p:nvPr>
        </p:nvSpPr>
        <p:spPr>
          <a:xfrm>
            <a:off x="311700" y="2150850"/>
            <a:ext cx="8520599" cy="841800"/>
          </a:xfrm>
          <a:prstGeom prst="rect">
            <a:avLst/>
          </a:prstGeom>
          <a:noFill/>
          <a:ln>
            <a:noFill/>
          </a:ln>
        </p:spPr>
        <p:txBody>
          <a:bodyPr lIns="91425" tIns="91425" rIns="91425" bIns="91425" anchor="ctr" anchorCtr="0"/>
          <a:lstStyle>
            <a:lvl1pPr marL="0" marR="0" lvl="0" indent="0" algn="ctr" rtl="0">
              <a:lnSpc>
                <a:spcPct val="100000"/>
              </a:lnSpc>
              <a:spcBef>
                <a:spcPts val="0"/>
              </a:spcBef>
              <a:spcAft>
                <a:spcPts val="0"/>
              </a:spcAft>
              <a:buClr>
                <a:schemeClr val="dk1"/>
              </a:buClr>
              <a:buFont typeface="Arial"/>
              <a:buNone/>
              <a:defRPr sz="3600" b="0" i="0" u="none" strike="noStrike" cap="none">
                <a:solidFill>
                  <a:schemeClr val="dk1"/>
                </a:solidFill>
                <a:latin typeface="Arial"/>
                <a:ea typeface="Arial"/>
                <a:cs typeface="Arial"/>
                <a:sym typeface="Arial"/>
              </a:defRPr>
            </a:lvl1pPr>
            <a:lvl2pPr lvl="1" indent="0" algn="ctr">
              <a:spcBef>
                <a:spcPts val="0"/>
              </a:spcBef>
              <a:buClr>
                <a:schemeClr val="dk1"/>
              </a:buClr>
              <a:buFont typeface="Arial"/>
              <a:buNone/>
              <a:defRPr sz="3600">
                <a:solidFill>
                  <a:schemeClr val="dk1"/>
                </a:solidFill>
              </a:defRPr>
            </a:lvl2pPr>
            <a:lvl3pPr lvl="2" indent="0" algn="ctr">
              <a:spcBef>
                <a:spcPts val="0"/>
              </a:spcBef>
              <a:buClr>
                <a:schemeClr val="dk1"/>
              </a:buClr>
              <a:buFont typeface="Arial"/>
              <a:buNone/>
              <a:defRPr sz="3600">
                <a:solidFill>
                  <a:schemeClr val="dk1"/>
                </a:solidFill>
              </a:defRPr>
            </a:lvl3pPr>
            <a:lvl4pPr lvl="3" indent="0" algn="ctr">
              <a:spcBef>
                <a:spcPts val="0"/>
              </a:spcBef>
              <a:buClr>
                <a:schemeClr val="dk1"/>
              </a:buClr>
              <a:buFont typeface="Arial"/>
              <a:buNone/>
              <a:defRPr sz="3600">
                <a:solidFill>
                  <a:schemeClr val="dk1"/>
                </a:solidFill>
              </a:defRPr>
            </a:lvl4pPr>
            <a:lvl5pPr lvl="4" indent="0" algn="ctr">
              <a:spcBef>
                <a:spcPts val="0"/>
              </a:spcBef>
              <a:buClr>
                <a:schemeClr val="dk1"/>
              </a:buClr>
              <a:buFont typeface="Arial"/>
              <a:buNone/>
              <a:defRPr sz="3600">
                <a:solidFill>
                  <a:schemeClr val="dk1"/>
                </a:solidFill>
              </a:defRPr>
            </a:lvl5pPr>
            <a:lvl6pPr lvl="5" indent="0" algn="ctr">
              <a:spcBef>
                <a:spcPts val="0"/>
              </a:spcBef>
              <a:buClr>
                <a:schemeClr val="dk1"/>
              </a:buClr>
              <a:buFont typeface="Arial"/>
              <a:buNone/>
              <a:defRPr sz="3600">
                <a:solidFill>
                  <a:schemeClr val="dk1"/>
                </a:solidFill>
              </a:defRPr>
            </a:lvl6pPr>
            <a:lvl7pPr lvl="6" indent="0" algn="ctr">
              <a:spcBef>
                <a:spcPts val="0"/>
              </a:spcBef>
              <a:buClr>
                <a:schemeClr val="dk1"/>
              </a:buClr>
              <a:buFont typeface="Arial"/>
              <a:buNone/>
              <a:defRPr sz="3600">
                <a:solidFill>
                  <a:schemeClr val="dk1"/>
                </a:solidFill>
              </a:defRPr>
            </a:lvl7pPr>
            <a:lvl8pPr lvl="7" indent="0" algn="ctr">
              <a:spcBef>
                <a:spcPts val="0"/>
              </a:spcBef>
              <a:buClr>
                <a:schemeClr val="dk1"/>
              </a:buClr>
              <a:buFont typeface="Arial"/>
              <a:buNone/>
              <a:defRPr sz="3600">
                <a:solidFill>
                  <a:schemeClr val="dk1"/>
                </a:solidFill>
              </a:defRPr>
            </a:lvl8pPr>
            <a:lvl9pPr lvl="8" indent="0" algn="ctr">
              <a:spcBef>
                <a:spcPts val="0"/>
              </a:spcBef>
              <a:buClr>
                <a:schemeClr val="dk1"/>
              </a:buClr>
              <a:buFont typeface="Arial"/>
              <a:buNone/>
              <a:defRPr sz="3600">
                <a:solidFill>
                  <a:schemeClr val="dk1"/>
                </a:solidFill>
              </a:defRPr>
            </a:lvl9pPr>
          </a:lstStyle>
          <a:p>
            <a:endParaRPr/>
          </a:p>
        </p:txBody>
      </p:sp>
      <p:sp>
        <p:nvSpPr>
          <p:cNvPr id="19" name="Shape 19"/>
          <p:cNvSpPr txBox="1">
            <a:spLocks noGrp="1"/>
          </p:cNvSpPr>
          <p:nvPr>
            <p:ph type="sldNum" idx="12"/>
          </p:nvPr>
        </p:nvSpPr>
        <p:spPr>
          <a:xfrm>
            <a:off x="8472457" y="4663216"/>
            <a:ext cx="548699" cy="393600"/>
          </a:xfrm>
          <a:prstGeom prst="rect">
            <a:avLst/>
          </a:prstGeom>
          <a:noFill/>
          <a:ln>
            <a:noFill/>
          </a:ln>
        </p:spPr>
        <p:txBody>
          <a:bodyPr lIns="91425" tIns="91425" rIns="91425" bIns="91425" anchor="ctr" anchorCtr="0">
            <a:noAutofit/>
          </a:bodyPr>
          <a:lstStyle/>
          <a:p>
            <a:pPr marL="0" marR="0" lvl="0" indent="0" algn="l" rtl="0">
              <a:lnSpc>
                <a:spcPct val="100000"/>
              </a:lnSpc>
              <a:spcBef>
                <a:spcPts val="0"/>
              </a:spcBef>
              <a:spcAft>
                <a:spcPts val="0"/>
              </a:spcAft>
              <a:buClr>
                <a:srgbClr val="000000"/>
              </a:buClr>
              <a:buSzPct val="25000"/>
              <a:buFont typeface="Arial"/>
              <a:buNone/>
            </a:pPr>
            <a:fld id="{00000000-1234-1234-1234-123412341234}" type="slidenum">
              <a:rPr lang="en" sz="1400" b="0" i="0" u="none" strike="noStrike" cap="none">
                <a:solidFill>
                  <a:srgbClr val="000000"/>
                </a:solidFill>
                <a:latin typeface="Arial"/>
                <a:ea typeface="Arial"/>
                <a:cs typeface="Arial"/>
                <a:sym typeface="Arial"/>
              </a:rPr>
              <a:t>‹#›</a:t>
            </a:fld>
            <a:endParaRPr lang="en" sz="1400" b="0" i="0" u="none" strike="noStrike" cap="none">
              <a:solidFill>
                <a:srgbClr val="000000"/>
              </a:solidFill>
              <a:latin typeface="Arial"/>
              <a:ea typeface="Arial"/>
              <a:cs typeface="Arial"/>
              <a:sym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311700" y="445025"/>
            <a:ext cx="8520599" cy="572699"/>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Clr>
                <a:schemeClr val="dk1"/>
              </a:buClr>
              <a:buFont typeface="Arial"/>
              <a:buNone/>
              <a:defRPr sz="2800" b="0" i="0" u="none" strike="noStrike" cap="none">
                <a:solidFill>
                  <a:schemeClr val="dk1"/>
                </a:solidFill>
                <a:latin typeface="Arial"/>
                <a:ea typeface="Arial"/>
                <a:cs typeface="Arial"/>
                <a:sym typeface="Arial"/>
              </a:defRPr>
            </a:lvl1pPr>
            <a:lvl2pPr lvl="1" indent="0">
              <a:spcBef>
                <a:spcPts val="0"/>
              </a:spcBef>
              <a:buClr>
                <a:schemeClr val="dk1"/>
              </a:buClr>
              <a:buFont typeface="Arial"/>
              <a:buNone/>
              <a:defRPr sz="2800">
                <a:solidFill>
                  <a:schemeClr val="dk1"/>
                </a:solidFill>
              </a:defRPr>
            </a:lvl2pPr>
            <a:lvl3pPr lvl="2" indent="0">
              <a:spcBef>
                <a:spcPts val="0"/>
              </a:spcBef>
              <a:buClr>
                <a:schemeClr val="dk1"/>
              </a:buClr>
              <a:buFont typeface="Arial"/>
              <a:buNone/>
              <a:defRPr sz="2800">
                <a:solidFill>
                  <a:schemeClr val="dk1"/>
                </a:solidFill>
              </a:defRPr>
            </a:lvl3pPr>
            <a:lvl4pPr lvl="3" indent="0">
              <a:spcBef>
                <a:spcPts val="0"/>
              </a:spcBef>
              <a:buClr>
                <a:schemeClr val="dk1"/>
              </a:buClr>
              <a:buFont typeface="Arial"/>
              <a:buNone/>
              <a:defRPr sz="2800">
                <a:solidFill>
                  <a:schemeClr val="dk1"/>
                </a:solidFill>
              </a:defRPr>
            </a:lvl4pPr>
            <a:lvl5pPr lvl="4" indent="0">
              <a:spcBef>
                <a:spcPts val="0"/>
              </a:spcBef>
              <a:buClr>
                <a:schemeClr val="dk1"/>
              </a:buClr>
              <a:buFont typeface="Arial"/>
              <a:buNone/>
              <a:defRPr sz="2800">
                <a:solidFill>
                  <a:schemeClr val="dk1"/>
                </a:solidFill>
              </a:defRPr>
            </a:lvl5pPr>
            <a:lvl6pPr lvl="5" indent="0">
              <a:spcBef>
                <a:spcPts val="0"/>
              </a:spcBef>
              <a:buClr>
                <a:schemeClr val="dk1"/>
              </a:buClr>
              <a:buFont typeface="Arial"/>
              <a:buNone/>
              <a:defRPr sz="2800">
                <a:solidFill>
                  <a:schemeClr val="dk1"/>
                </a:solidFill>
              </a:defRPr>
            </a:lvl6pPr>
            <a:lvl7pPr lvl="6" indent="0">
              <a:spcBef>
                <a:spcPts val="0"/>
              </a:spcBef>
              <a:buClr>
                <a:schemeClr val="dk1"/>
              </a:buClr>
              <a:buFont typeface="Arial"/>
              <a:buNone/>
              <a:defRPr sz="2800">
                <a:solidFill>
                  <a:schemeClr val="dk1"/>
                </a:solidFill>
              </a:defRPr>
            </a:lvl7pPr>
            <a:lvl8pPr lvl="7" indent="0">
              <a:spcBef>
                <a:spcPts val="0"/>
              </a:spcBef>
              <a:buClr>
                <a:schemeClr val="dk1"/>
              </a:buClr>
              <a:buFont typeface="Arial"/>
              <a:buNone/>
              <a:defRPr sz="2800">
                <a:solidFill>
                  <a:schemeClr val="dk1"/>
                </a:solidFill>
              </a:defRPr>
            </a:lvl8pPr>
            <a:lvl9pPr lvl="8" indent="0">
              <a:spcBef>
                <a:spcPts val="0"/>
              </a:spcBef>
              <a:buClr>
                <a:schemeClr val="dk1"/>
              </a:buClr>
              <a:buFont typeface="Arial"/>
              <a:buNone/>
              <a:defRPr sz="2800">
                <a:solidFill>
                  <a:schemeClr val="dk1"/>
                </a:solidFill>
              </a:defRPr>
            </a:lvl9pPr>
          </a:lstStyle>
          <a:p>
            <a:endParaRPr/>
          </a:p>
        </p:txBody>
      </p:sp>
      <p:sp>
        <p:nvSpPr>
          <p:cNvPr id="22" name="Shape 22"/>
          <p:cNvSpPr txBox="1">
            <a:spLocks noGrp="1"/>
          </p:cNvSpPr>
          <p:nvPr>
            <p:ph type="body" idx="1"/>
          </p:nvPr>
        </p:nvSpPr>
        <p:spPr>
          <a:xfrm>
            <a:off x="311700" y="1152475"/>
            <a:ext cx="3999899" cy="3416400"/>
          </a:xfrm>
          <a:prstGeom prst="rect">
            <a:avLst/>
          </a:prstGeom>
          <a:noFill/>
          <a:ln>
            <a:noFill/>
          </a:ln>
        </p:spPr>
        <p:txBody>
          <a:bodyPr lIns="91425" tIns="91425" rIns="91425" bIns="91425" anchor="t" anchorCtr="0"/>
          <a:lstStyle>
            <a:lvl1pPr marL="0" marR="0" lvl="0" indent="0" algn="l" rtl="0">
              <a:lnSpc>
                <a:spcPct val="115000"/>
              </a:lnSpc>
              <a:spcBef>
                <a:spcPts val="0"/>
              </a:spcBef>
              <a:spcAft>
                <a:spcPts val="1600"/>
              </a:spcAft>
              <a:buClr>
                <a:schemeClr val="dk2"/>
              </a:buClr>
              <a:buFont typeface="Arial"/>
              <a:buNone/>
              <a:defRPr sz="1400" b="0" i="0" u="none" strike="noStrike" cap="none">
                <a:solidFill>
                  <a:schemeClr val="dk2"/>
                </a:solidFill>
                <a:latin typeface="Arial"/>
                <a:ea typeface="Arial"/>
                <a:cs typeface="Arial"/>
                <a:sym typeface="Arial"/>
              </a:defRPr>
            </a:lvl1pPr>
            <a:lvl2pPr marL="457200" marR="0" lvl="1" indent="0" algn="l" rtl="0">
              <a:lnSpc>
                <a:spcPct val="115000"/>
              </a:lnSpc>
              <a:spcBef>
                <a:spcPts val="0"/>
              </a:spcBef>
              <a:spcAft>
                <a:spcPts val="1600"/>
              </a:spcAft>
              <a:buClr>
                <a:schemeClr val="dk2"/>
              </a:buClr>
              <a:buFont typeface="Arial"/>
              <a:buNone/>
              <a:defRPr sz="1200" b="0" i="0" u="none" strike="noStrike" cap="none">
                <a:solidFill>
                  <a:schemeClr val="dk2"/>
                </a:solidFill>
                <a:latin typeface="Arial"/>
                <a:ea typeface="Arial"/>
                <a:cs typeface="Arial"/>
                <a:sym typeface="Arial"/>
              </a:defRPr>
            </a:lvl2pPr>
            <a:lvl3pPr marL="914400" marR="0" lvl="2" indent="0" algn="l" rtl="0">
              <a:lnSpc>
                <a:spcPct val="115000"/>
              </a:lnSpc>
              <a:spcBef>
                <a:spcPts val="0"/>
              </a:spcBef>
              <a:spcAft>
                <a:spcPts val="1600"/>
              </a:spcAft>
              <a:buClr>
                <a:schemeClr val="dk2"/>
              </a:buClr>
              <a:buFont typeface="Arial"/>
              <a:buNone/>
              <a:defRPr sz="1200" b="0" i="0" u="none" strike="noStrike" cap="none">
                <a:solidFill>
                  <a:schemeClr val="dk2"/>
                </a:solidFill>
                <a:latin typeface="Arial"/>
                <a:ea typeface="Arial"/>
                <a:cs typeface="Arial"/>
                <a:sym typeface="Arial"/>
              </a:defRPr>
            </a:lvl3pPr>
            <a:lvl4pPr marL="1371600" marR="0" lvl="3" indent="0" algn="l" rtl="0">
              <a:lnSpc>
                <a:spcPct val="115000"/>
              </a:lnSpc>
              <a:spcBef>
                <a:spcPts val="0"/>
              </a:spcBef>
              <a:spcAft>
                <a:spcPts val="1600"/>
              </a:spcAft>
              <a:buClr>
                <a:schemeClr val="dk2"/>
              </a:buClr>
              <a:buFont typeface="Arial"/>
              <a:buNone/>
              <a:defRPr sz="1200" b="0" i="0" u="none" strike="noStrike" cap="none">
                <a:solidFill>
                  <a:schemeClr val="dk2"/>
                </a:solidFill>
                <a:latin typeface="Arial"/>
                <a:ea typeface="Arial"/>
                <a:cs typeface="Arial"/>
                <a:sym typeface="Arial"/>
              </a:defRPr>
            </a:lvl4pPr>
            <a:lvl5pPr marL="1828800" marR="0" lvl="4" indent="0" algn="l" rtl="0">
              <a:lnSpc>
                <a:spcPct val="115000"/>
              </a:lnSpc>
              <a:spcBef>
                <a:spcPts val="0"/>
              </a:spcBef>
              <a:spcAft>
                <a:spcPts val="1600"/>
              </a:spcAft>
              <a:buClr>
                <a:schemeClr val="dk2"/>
              </a:buClr>
              <a:buFont typeface="Arial"/>
              <a:buNone/>
              <a:defRPr sz="1200" b="0" i="0" u="none" strike="noStrike" cap="none">
                <a:solidFill>
                  <a:schemeClr val="dk2"/>
                </a:solidFill>
                <a:latin typeface="Arial"/>
                <a:ea typeface="Arial"/>
                <a:cs typeface="Arial"/>
                <a:sym typeface="Arial"/>
              </a:defRPr>
            </a:lvl5pPr>
            <a:lvl6pPr marL="2286000" marR="0" lvl="5" indent="0" algn="l" rtl="0">
              <a:lnSpc>
                <a:spcPct val="115000"/>
              </a:lnSpc>
              <a:spcBef>
                <a:spcPts val="0"/>
              </a:spcBef>
              <a:spcAft>
                <a:spcPts val="1600"/>
              </a:spcAft>
              <a:buClr>
                <a:schemeClr val="dk2"/>
              </a:buClr>
              <a:buFont typeface="Arial"/>
              <a:buNone/>
              <a:defRPr sz="1200" b="0" i="0" u="none" strike="noStrike" cap="none">
                <a:solidFill>
                  <a:schemeClr val="dk2"/>
                </a:solidFill>
                <a:latin typeface="Arial"/>
                <a:ea typeface="Arial"/>
                <a:cs typeface="Arial"/>
                <a:sym typeface="Arial"/>
              </a:defRPr>
            </a:lvl6pPr>
            <a:lvl7pPr marL="2743200" marR="0" lvl="6" indent="0" algn="l" rtl="0">
              <a:lnSpc>
                <a:spcPct val="115000"/>
              </a:lnSpc>
              <a:spcBef>
                <a:spcPts val="0"/>
              </a:spcBef>
              <a:spcAft>
                <a:spcPts val="1600"/>
              </a:spcAft>
              <a:buClr>
                <a:schemeClr val="dk2"/>
              </a:buClr>
              <a:buFont typeface="Arial"/>
              <a:buNone/>
              <a:defRPr sz="1200" b="0" i="0" u="none" strike="noStrike" cap="none">
                <a:solidFill>
                  <a:schemeClr val="dk2"/>
                </a:solidFill>
                <a:latin typeface="Arial"/>
                <a:ea typeface="Arial"/>
                <a:cs typeface="Arial"/>
                <a:sym typeface="Arial"/>
              </a:defRPr>
            </a:lvl7pPr>
            <a:lvl8pPr marL="3200400" marR="0" lvl="7" indent="0" algn="l" rtl="0">
              <a:lnSpc>
                <a:spcPct val="115000"/>
              </a:lnSpc>
              <a:spcBef>
                <a:spcPts val="0"/>
              </a:spcBef>
              <a:spcAft>
                <a:spcPts val="1600"/>
              </a:spcAft>
              <a:buClr>
                <a:schemeClr val="dk2"/>
              </a:buClr>
              <a:buFont typeface="Arial"/>
              <a:buNone/>
              <a:defRPr sz="1200" b="0" i="0" u="none" strike="noStrike" cap="none">
                <a:solidFill>
                  <a:schemeClr val="dk2"/>
                </a:solidFill>
                <a:latin typeface="Arial"/>
                <a:ea typeface="Arial"/>
                <a:cs typeface="Arial"/>
                <a:sym typeface="Arial"/>
              </a:defRPr>
            </a:lvl8pPr>
            <a:lvl9pPr marL="3657600" marR="0" lvl="8" indent="0" algn="l" rtl="0">
              <a:lnSpc>
                <a:spcPct val="115000"/>
              </a:lnSpc>
              <a:spcBef>
                <a:spcPts val="0"/>
              </a:spcBef>
              <a:spcAft>
                <a:spcPts val="1600"/>
              </a:spcAft>
              <a:buClr>
                <a:schemeClr val="dk2"/>
              </a:buClr>
              <a:buFont typeface="Arial"/>
              <a:buNone/>
              <a:defRPr sz="1200" b="0" i="0" u="none" strike="noStrike" cap="none">
                <a:solidFill>
                  <a:schemeClr val="dk2"/>
                </a:solidFill>
                <a:latin typeface="Arial"/>
                <a:ea typeface="Arial"/>
                <a:cs typeface="Arial"/>
                <a:sym typeface="Arial"/>
              </a:defRPr>
            </a:lvl9pPr>
          </a:lstStyle>
          <a:p>
            <a:endParaRPr/>
          </a:p>
        </p:txBody>
      </p:sp>
      <p:sp>
        <p:nvSpPr>
          <p:cNvPr id="23" name="Shape 23"/>
          <p:cNvSpPr txBox="1">
            <a:spLocks noGrp="1"/>
          </p:cNvSpPr>
          <p:nvPr>
            <p:ph type="body" idx="2"/>
          </p:nvPr>
        </p:nvSpPr>
        <p:spPr>
          <a:xfrm>
            <a:off x="4832400" y="1152475"/>
            <a:ext cx="3999899" cy="3416400"/>
          </a:xfrm>
          <a:prstGeom prst="rect">
            <a:avLst/>
          </a:prstGeom>
          <a:noFill/>
          <a:ln>
            <a:noFill/>
          </a:ln>
        </p:spPr>
        <p:txBody>
          <a:bodyPr lIns="91425" tIns="91425" rIns="91425" bIns="91425" anchor="t" anchorCtr="0"/>
          <a:lstStyle>
            <a:lvl1pPr marL="0" marR="0" lvl="0" indent="0" algn="l" rtl="0">
              <a:lnSpc>
                <a:spcPct val="115000"/>
              </a:lnSpc>
              <a:spcBef>
                <a:spcPts val="0"/>
              </a:spcBef>
              <a:spcAft>
                <a:spcPts val="1600"/>
              </a:spcAft>
              <a:buClr>
                <a:schemeClr val="dk2"/>
              </a:buClr>
              <a:buFont typeface="Arial"/>
              <a:buNone/>
              <a:defRPr sz="1400" b="0" i="0" u="none" strike="noStrike" cap="none">
                <a:solidFill>
                  <a:schemeClr val="dk2"/>
                </a:solidFill>
                <a:latin typeface="Arial"/>
                <a:ea typeface="Arial"/>
                <a:cs typeface="Arial"/>
                <a:sym typeface="Arial"/>
              </a:defRPr>
            </a:lvl1pPr>
            <a:lvl2pPr marL="457200" marR="0" lvl="1" indent="0" algn="l" rtl="0">
              <a:lnSpc>
                <a:spcPct val="115000"/>
              </a:lnSpc>
              <a:spcBef>
                <a:spcPts val="0"/>
              </a:spcBef>
              <a:spcAft>
                <a:spcPts val="1600"/>
              </a:spcAft>
              <a:buClr>
                <a:schemeClr val="dk2"/>
              </a:buClr>
              <a:buFont typeface="Arial"/>
              <a:buNone/>
              <a:defRPr sz="1200" b="0" i="0" u="none" strike="noStrike" cap="none">
                <a:solidFill>
                  <a:schemeClr val="dk2"/>
                </a:solidFill>
                <a:latin typeface="Arial"/>
                <a:ea typeface="Arial"/>
                <a:cs typeface="Arial"/>
                <a:sym typeface="Arial"/>
              </a:defRPr>
            </a:lvl2pPr>
            <a:lvl3pPr marL="914400" marR="0" lvl="2" indent="0" algn="l" rtl="0">
              <a:lnSpc>
                <a:spcPct val="115000"/>
              </a:lnSpc>
              <a:spcBef>
                <a:spcPts val="0"/>
              </a:spcBef>
              <a:spcAft>
                <a:spcPts val="1600"/>
              </a:spcAft>
              <a:buClr>
                <a:schemeClr val="dk2"/>
              </a:buClr>
              <a:buFont typeface="Arial"/>
              <a:buNone/>
              <a:defRPr sz="1200" b="0" i="0" u="none" strike="noStrike" cap="none">
                <a:solidFill>
                  <a:schemeClr val="dk2"/>
                </a:solidFill>
                <a:latin typeface="Arial"/>
                <a:ea typeface="Arial"/>
                <a:cs typeface="Arial"/>
                <a:sym typeface="Arial"/>
              </a:defRPr>
            </a:lvl3pPr>
            <a:lvl4pPr marL="1371600" marR="0" lvl="3" indent="0" algn="l" rtl="0">
              <a:lnSpc>
                <a:spcPct val="115000"/>
              </a:lnSpc>
              <a:spcBef>
                <a:spcPts val="0"/>
              </a:spcBef>
              <a:spcAft>
                <a:spcPts val="1600"/>
              </a:spcAft>
              <a:buClr>
                <a:schemeClr val="dk2"/>
              </a:buClr>
              <a:buFont typeface="Arial"/>
              <a:buNone/>
              <a:defRPr sz="1200" b="0" i="0" u="none" strike="noStrike" cap="none">
                <a:solidFill>
                  <a:schemeClr val="dk2"/>
                </a:solidFill>
                <a:latin typeface="Arial"/>
                <a:ea typeface="Arial"/>
                <a:cs typeface="Arial"/>
                <a:sym typeface="Arial"/>
              </a:defRPr>
            </a:lvl4pPr>
            <a:lvl5pPr marL="1828800" marR="0" lvl="4" indent="0" algn="l" rtl="0">
              <a:lnSpc>
                <a:spcPct val="115000"/>
              </a:lnSpc>
              <a:spcBef>
                <a:spcPts val="0"/>
              </a:spcBef>
              <a:spcAft>
                <a:spcPts val="1600"/>
              </a:spcAft>
              <a:buClr>
                <a:schemeClr val="dk2"/>
              </a:buClr>
              <a:buFont typeface="Arial"/>
              <a:buNone/>
              <a:defRPr sz="1200" b="0" i="0" u="none" strike="noStrike" cap="none">
                <a:solidFill>
                  <a:schemeClr val="dk2"/>
                </a:solidFill>
                <a:latin typeface="Arial"/>
                <a:ea typeface="Arial"/>
                <a:cs typeface="Arial"/>
                <a:sym typeface="Arial"/>
              </a:defRPr>
            </a:lvl5pPr>
            <a:lvl6pPr marL="2286000" marR="0" lvl="5" indent="0" algn="l" rtl="0">
              <a:lnSpc>
                <a:spcPct val="115000"/>
              </a:lnSpc>
              <a:spcBef>
                <a:spcPts val="0"/>
              </a:spcBef>
              <a:spcAft>
                <a:spcPts val="1600"/>
              </a:spcAft>
              <a:buClr>
                <a:schemeClr val="dk2"/>
              </a:buClr>
              <a:buFont typeface="Arial"/>
              <a:buNone/>
              <a:defRPr sz="1200" b="0" i="0" u="none" strike="noStrike" cap="none">
                <a:solidFill>
                  <a:schemeClr val="dk2"/>
                </a:solidFill>
                <a:latin typeface="Arial"/>
                <a:ea typeface="Arial"/>
                <a:cs typeface="Arial"/>
                <a:sym typeface="Arial"/>
              </a:defRPr>
            </a:lvl6pPr>
            <a:lvl7pPr marL="2743200" marR="0" lvl="6" indent="0" algn="l" rtl="0">
              <a:lnSpc>
                <a:spcPct val="115000"/>
              </a:lnSpc>
              <a:spcBef>
                <a:spcPts val="0"/>
              </a:spcBef>
              <a:spcAft>
                <a:spcPts val="1600"/>
              </a:spcAft>
              <a:buClr>
                <a:schemeClr val="dk2"/>
              </a:buClr>
              <a:buFont typeface="Arial"/>
              <a:buNone/>
              <a:defRPr sz="1200" b="0" i="0" u="none" strike="noStrike" cap="none">
                <a:solidFill>
                  <a:schemeClr val="dk2"/>
                </a:solidFill>
                <a:latin typeface="Arial"/>
                <a:ea typeface="Arial"/>
                <a:cs typeface="Arial"/>
                <a:sym typeface="Arial"/>
              </a:defRPr>
            </a:lvl7pPr>
            <a:lvl8pPr marL="3200400" marR="0" lvl="7" indent="0" algn="l" rtl="0">
              <a:lnSpc>
                <a:spcPct val="115000"/>
              </a:lnSpc>
              <a:spcBef>
                <a:spcPts val="0"/>
              </a:spcBef>
              <a:spcAft>
                <a:spcPts val="1600"/>
              </a:spcAft>
              <a:buClr>
                <a:schemeClr val="dk2"/>
              </a:buClr>
              <a:buFont typeface="Arial"/>
              <a:buNone/>
              <a:defRPr sz="1200" b="0" i="0" u="none" strike="noStrike" cap="none">
                <a:solidFill>
                  <a:schemeClr val="dk2"/>
                </a:solidFill>
                <a:latin typeface="Arial"/>
                <a:ea typeface="Arial"/>
                <a:cs typeface="Arial"/>
                <a:sym typeface="Arial"/>
              </a:defRPr>
            </a:lvl8pPr>
            <a:lvl9pPr marL="3657600" marR="0" lvl="8" indent="0" algn="l" rtl="0">
              <a:lnSpc>
                <a:spcPct val="115000"/>
              </a:lnSpc>
              <a:spcBef>
                <a:spcPts val="0"/>
              </a:spcBef>
              <a:spcAft>
                <a:spcPts val="1600"/>
              </a:spcAft>
              <a:buClr>
                <a:schemeClr val="dk2"/>
              </a:buClr>
              <a:buFont typeface="Arial"/>
              <a:buNone/>
              <a:defRPr sz="1200" b="0" i="0" u="none" strike="noStrike" cap="none">
                <a:solidFill>
                  <a:schemeClr val="dk2"/>
                </a:solidFill>
                <a:latin typeface="Arial"/>
                <a:ea typeface="Arial"/>
                <a:cs typeface="Arial"/>
                <a:sym typeface="Arial"/>
              </a:defRPr>
            </a:lvl9pPr>
          </a:lstStyle>
          <a:p>
            <a:endParaRPr/>
          </a:p>
        </p:txBody>
      </p:sp>
      <p:sp>
        <p:nvSpPr>
          <p:cNvPr id="24" name="Shape 24"/>
          <p:cNvSpPr txBox="1">
            <a:spLocks noGrp="1"/>
          </p:cNvSpPr>
          <p:nvPr>
            <p:ph type="sldNum" idx="12"/>
          </p:nvPr>
        </p:nvSpPr>
        <p:spPr>
          <a:xfrm>
            <a:off x="8472457" y="4663216"/>
            <a:ext cx="548699" cy="393600"/>
          </a:xfrm>
          <a:prstGeom prst="rect">
            <a:avLst/>
          </a:prstGeom>
          <a:noFill/>
          <a:ln>
            <a:noFill/>
          </a:ln>
        </p:spPr>
        <p:txBody>
          <a:bodyPr lIns="91425" tIns="91425" rIns="91425" bIns="91425" anchor="ctr" anchorCtr="0">
            <a:noAutofit/>
          </a:bodyPr>
          <a:lstStyle/>
          <a:p>
            <a:pPr marL="0" marR="0" lvl="0" indent="0" algn="l" rtl="0">
              <a:lnSpc>
                <a:spcPct val="100000"/>
              </a:lnSpc>
              <a:spcBef>
                <a:spcPts val="0"/>
              </a:spcBef>
              <a:spcAft>
                <a:spcPts val="0"/>
              </a:spcAft>
              <a:buClr>
                <a:srgbClr val="000000"/>
              </a:buClr>
              <a:buSzPct val="25000"/>
              <a:buFont typeface="Arial"/>
              <a:buNone/>
            </a:pPr>
            <a:fld id="{00000000-1234-1234-1234-123412341234}" type="slidenum">
              <a:rPr lang="en" sz="1400" b="0" i="0" u="none" strike="noStrike" cap="none">
                <a:solidFill>
                  <a:srgbClr val="000000"/>
                </a:solidFill>
                <a:latin typeface="Arial"/>
                <a:ea typeface="Arial"/>
                <a:cs typeface="Arial"/>
                <a:sym typeface="Arial"/>
              </a:rPr>
              <a:t>‹#›</a:t>
            </a:fld>
            <a:endParaRPr lang="en" sz="1400" b="0" i="0" u="none" strike="noStrike" cap="none">
              <a:solidFill>
                <a:srgbClr val="000000"/>
              </a:solidFill>
              <a:latin typeface="Arial"/>
              <a:ea typeface="Arial"/>
              <a:cs typeface="Arial"/>
              <a:sym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311700" y="445025"/>
            <a:ext cx="8520599" cy="572699"/>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Clr>
                <a:schemeClr val="dk1"/>
              </a:buClr>
              <a:buFont typeface="Arial"/>
              <a:buNone/>
              <a:defRPr sz="2800" b="0" i="0" u="none" strike="noStrike" cap="none">
                <a:solidFill>
                  <a:schemeClr val="dk1"/>
                </a:solidFill>
                <a:latin typeface="Arial"/>
                <a:ea typeface="Arial"/>
                <a:cs typeface="Arial"/>
                <a:sym typeface="Arial"/>
              </a:defRPr>
            </a:lvl1pPr>
            <a:lvl2pPr lvl="1" indent="0">
              <a:spcBef>
                <a:spcPts val="0"/>
              </a:spcBef>
              <a:buClr>
                <a:schemeClr val="dk1"/>
              </a:buClr>
              <a:buFont typeface="Arial"/>
              <a:buNone/>
              <a:defRPr sz="2800">
                <a:solidFill>
                  <a:schemeClr val="dk1"/>
                </a:solidFill>
              </a:defRPr>
            </a:lvl2pPr>
            <a:lvl3pPr lvl="2" indent="0">
              <a:spcBef>
                <a:spcPts val="0"/>
              </a:spcBef>
              <a:buClr>
                <a:schemeClr val="dk1"/>
              </a:buClr>
              <a:buFont typeface="Arial"/>
              <a:buNone/>
              <a:defRPr sz="2800">
                <a:solidFill>
                  <a:schemeClr val="dk1"/>
                </a:solidFill>
              </a:defRPr>
            </a:lvl3pPr>
            <a:lvl4pPr lvl="3" indent="0">
              <a:spcBef>
                <a:spcPts val="0"/>
              </a:spcBef>
              <a:buClr>
                <a:schemeClr val="dk1"/>
              </a:buClr>
              <a:buFont typeface="Arial"/>
              <a:buNone/>
              <a:defRPr sz="2800">
                <a:solidFill>
                  <a:schemeClr val="dk1"/>
                </a:solidFill>
              </a:defRPr>
            </a:lvl4pPr>
            <a:lvl5pPr lvl="4" indent="0">
              <a:spcBef>
                <a:spcPts val="0"/>
              </a:spcBef>
              <a:buClr>
                <a:schemeClr val="dk1"/>
              </a:buClr>
              <a:buFont typeface="Arial"/>
              <a:buNone/>
              <a:defRPr sz="2800">
                <a:solidFill>
                  <a:schemeClr val="dk1"/>
                </a:solidFill>
              </a:defRPr>
            </a:lvl5pPr>
            <a:lvl6pPr lvl="5" indent="0">
              <a:spcBef>
                <a:spcPts val="0"/>
              </a:spcBef>
              <a:buClr>
                <a:schemeClr val="dk1"/>
              </a:buClr>
              <a:buFont typeface="Arial"/>
              <a:buNone/>
              <a:defRPr sz="2800">
                <a:solidFill>
                  <a:schemeClr val="dk1"/>
                </a:solidFill>
              </a:defRPr>
            </a:lvl6pPr>
            <a:lvl7pPr lvl="6" indent="0">
              <a:spcBef>
                <a:spcPts val="0"/>
              </a:spcBef>
              <a:buClr>
                <a:schemeClr val="dk1"/>
              </a:buClr>
              <a:buFont typeface="Arial"/>
              <a:buNone/>
              <a:defRPr sz="2800">
                <a:solidFill>
                  <a:schemeClr val="dk1"/>
                </a:solidFill>
              </a:defRPr>
            </a:lvl7pPr>
            <a:lvl8pPr lvl="7" indent="0">
              <a:spcBef>
                <a:spcPts val="0"/>
              </a:spcBef>
              <a:buClr>
                <a:schemeClr val="dk1"/>
              </a:buClr>
              <a:buFont typeface="Arial"/>
              <a:buNone/>
              <a:defRPr sz="2800">
                <a:solidFill>
                  <a:schemeClr val="dk1"/>
                </a:solidFill>
              </a:defRPr>
            </a:lvl8pPr>
            <a:lvl9pPr lvl="8" indent="0">
              <a:spcBef>
                <a:spcPts val="0"/>
              </a:spcBef>
              <a:buClr>
                <a:schemeClr val="dk1"/>
              </a:buClr>
              <a:buFont typeface="Arial"/>
              <a:buNone/>
              <a:defRPr sz="2800">
                <a:solidFill>
                  <a:schemeClr val="dk1"/>
                </a:solidFill>
              </a:defRPr>
            </a:lvl9pPr>
          </a:lstStyle>
          <a:p>
            <a:endParaRPr/>
          </a:p>
        </p:txBody>
      </p:sp>
      <p:sp>
        <p:nvSpPr>
          <p:cNvPr id="27" name="Shape 27"/>
          <p:cNvSpPr txBox="1">
            <a:spLocks noGrp="1"/>
          </p:cNvSpPr>
          <p:nvPr>
            <p:ph type="sldNum" idx="12"/>
          </p:nvPr>
        </p:nvSpPr>
        <p:spPr>
          <a:xfrm>
            <a:off x="8472457" y="4663216"/>
            <a:ext cx="548699" cy="393600"/>
          </a:xfrm>
          <a:prstGeom prst="rect">
            <a:avLst/>
          </a:prstGeom>
          <a:noFill/>
          <a:ln>
            <a:noFill/>
          </a:ln>
        </p:spPr>
        <p:txBody>
          <a:bodyPr lIns="91425" tIns="91425" rIns="91425" bIns="91425" anchor="ctr" anchorCtr="0">
            <a:noAutofit/>
          </a:bodyPr>
          <a:lstStyle/>
          <a:p>
            <a:pPr marL="0" marR="0" lvl="0" indent="0" algn="l" rtl="0">
              <a:lnSpc>
                <a:spcPct val="100000"/>
              </a:lnSpc>
              <a:spcBef>
                <a:spcPts val="0"/>
              </a:spcBef>
              <a:spcAft>
                <a:spcPts val="0"/>
              </a:spcAft>
              <a:buClr>
                <a:srgbClr val="000000"/>
              </a:buClr>
              <a:buSzPct val="25000"/>
              <a:buFont typeface="Arial"/>
              <a:buNone/>
            </a:pPr>
            <a:fld id="{00000000-1234-1234-1234-123412341234}" type="slidenum">
              <a:rPr lang="en" sz="1400" b="0" i="0" u="none" strike="noStrike" cap="none">
                <a:solidFill>
                  <a:srgbClr val="000000"/>
                </a:solidFill>
                <a:latin typeface="Arial"/>
                <a:ea typeface="Arial"/>
                <a:cs typeface="Arial"/>
                <a:sym typeface="Arial"/>
              </a:rPr>
              <a:t>‹#›</a:t>
            </a:fld>
            <a:endParaRPr lang="en" sz="1400" b="0" i="0" u="none" strike="noStrike" cap="none">
              <a:solidFill>
                <a:srgbClr val="000000"/>
              </a:solidFill>
              <a:latin typeface="Arial"/>
              <a:ea typeface="Arial"/>
              <a:cs typeface="Arial"/>
              <a:sym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311700" y="555600"/>
            <a:ext cx="2807999" cy="755699"/>
          </a:xfrm>
          <a:prstGeom prst="rect">
            <a:avLst/>
          </a:prstGeom>
          <a:noFill/>
          <a:ln>
            <a:noFill/>
          </a:ln>
        </p:spPr>
        <p:txBody>
          <a:bodyPr lIns="91425" tIns="91425" rIns="91425" bIns="91425" anchor="b" anchorCtr="0"/>
          <a:lstStyle>
            <a:lvl1pPr marL="0" marR="0" lvl="0" indent="0" algn="l" rtl="0">
              <a:lnSpc>
                <a:spcPct val="100000"/>
              </a:lnSpc>
              <a:spcBef>
                <a:spcPts val="0"/>
              </a:spcBef>
              <a:spcAft>
                <a:spcPts val="0"/>
              </a:spcAft>
              <a:buClr>
                <a:schemeClr val="dk1"/>
              </a:buClr>
              <a:buFont typeface="Arial"/>
              <a:buNone/>
              <a:defRPr sz="2400" b="0" i="0" u="none" strike="noStrike" cap="none">
                <a:solidFill>
                  <a:schemeClr val="dk1"/>
                </a:solidFill>
                <a:latin typeface="Arial"/>
                <a:ea typeface="Arial"/>
                <a:cs typeface="Arial"/>
                <a:sym typeface="Arial"/>
              </a:defRPr>
            </a:lvl1pPr>
            <a:lvl2pPr lvl="1" indent="0">
              <a:spcBef>
                <a:spcPts val="0"/>
              </a:spcBef>
              <a:buClr>
                <a:schemeClr val="dk1"/>
              </a:buClr>
              <a:buFont typeface="Arial"/>
              <a:buNone/>
              <a:defRPr sz="2400">
                <a:solidFill>
                  <a:schemeClr val="dk1"/>
                </a:solidFill>
              </a:defRPr>
            </a:lvl2pPr>
            <a:lvl3pPr lvl="2" indent="0">
              <a:spcBef>
                <a:spcPts val="0"/>
              </a:spcBef>
              <a:buClr>
                <a:schemeClr val="dk1"/>
              </a:buClr>
              <a:buFont typeface="Arial"/>
              <a:buNone/>
              <a:defRPr sz="2400">
                <a:solidFill>
                  <a:schemeClr val="dk1"/>
                </a:solidFill>
              </a:defRPr>
            </a:lvl3pPr>
            <a:lvl4pPr lvl="3" indent="0">
              <a:spcBef>
                <a:spcPts val="0"/>
              </a:spcBef>
              <a:buClr>
                <a:schemeClr val="dk1"/>
              </a:buClr>
              <a:buFont typeface="Arial"/>
              <a:buNone/>
              <a:defRPr sz="2400">
                <a:solidFill>
                  <a:schemeClr val="dk1"/>
                </a:solidFill>
              </a:defRPr>
            </a:lvl4pPr>
            <a:lvl5pPr lvl="4" indent="0">
              <a:spcBef>
                <a:spcPts val="0"/>
              </a:spcBef>
              <a:buClr>
                <a:schemeClr val="dk1"/>
              </a:buClr>
              <a:buFont typeface="Arial"/>
              <a:buNone/>
              <a:defRPr sz="2400">
                <a:solidFill>
                  <a:schemeClr val="dk1"/>
                </a:solidFill>
              </a:defRPr>
            </a:lvl5pPr>
            <a:lvl6pPr lvl="5" indent="0">
              <a:spcBef>
                <a:spcPts val="0"/>
              </a:spcBef>
              <a:buClr>
                <a:schemeClr val="dk1"/>
              </a:buClr>
              <a:buFont typeface="Arial"/>
              <a:buNone/>
              <a:defRPr sz="2400">
                <a:solidFill>
                  <a:schemeClr val="dk1"/>
                </a:solidFill>
              </a:defRPr>
            </a:lvl6pPr>
            <a:lvl7pPr lvl="6" indent="0">
              <a:spcBef>
                <a:spcPts val="0"/>
              </a:spcBef>
              <a:buClr>
                <a:schemeClr val="dk1"/>
              </a:buClr>
              <a:buFont typeface="Arial"/>
              <a:buNone/>
              <a:defRPr sz="2400">
                <a:solidFill>
                  <a:schemeClr val="dk1"/>
                </a:solidFill>
              </a:defRPr>
            </a:lvl7pPr>
            <a:lvl8pPr lvl="7" indent="0">
              <a:spcBef>
                <a:spcPts val="0"/>
              </a:spcBef>
              <a:buClr>
                <a:schemeClr val="dk1"/>
              </a:buClr>
              <a:buFont typeface="Arial"/>
              <a:buNone/>
              <a:defRPr sz="2400">
                <a:solidFill>
                  <a:schemeClr val="dk1"/>
                </a:solidFill>
              </a:defRPr>
            </a:lvl8pPr>
            <a:lvl9pPr lvl="8" indent="0">
              <a:spcBef>
                <a:spcPts val="0"/>
              </a:spcBef>
              <a:buClr>
                <a:schemeClr val="dk1"/>
              </a:buClr>
              <a:buFont typeface="Arial"/>
              <a:buNone/>
              <a:defRPr sz="2400">
                <a:solidFill>
                  <a:schemeClr val="dk1"/>
                </a:solidFill>
              </a:defRPr>
            </a:lvl9pPr>
          </a:lstStyle>
          <a:p>
            <a:endParaRPr/>
          </a:p>
        </p:txBody>
      </p:sp>
      <p:sp>
        <p:nvSpPr>
          <p:cNvPr id="30" name="Shape 30"/>
          <p:cNvSpPr txBox="1">
            <a:spLocks noGrp="1"/>
          </p:cNvSpPr>
          <p:nvPr>
            <p:ph type="body" idx="1"/>
          </p:nvPr>
        </p:nvSpPr>
        <p:spPr>
          <a:xfrm>
            <a:off x="311700" y="1389600"/>
            <a:ext cx="2807999" cy="3179400"/>
          </a:xfrm>
          <a:prstGeom prst="rect">
            <a:avLst/>
          </a:prstGeom>
          <a:noFill/>
          <a:ln>
            <a:noFill/>
          </a:ln>
        </p:spPr>
        <p:txBody>
          <a:bodyPr lIns="91425" tIns="91425" rIns="91425" bIns="91425" anchor="t" anchorCtr="0"/>
          <a:lstStyle>
            <a:lvl1pPr marL="0" marR="0" lvl="0" indent="0" algn="l" rtl="0">
              <a:lnSpc>
                <a:spcPct val="115000"/>
              </a:lnSpc>
              <a:spcBef>
                <a:spcPts val="0"/>
              </a:spcBef>
              <a:spcAft>
                <a:spcPts val="1600"/>
              </a:spcAft>
              <a:buClr>
                <a:schemeClr val="dk2"/>
              </a:buClr>
              <a:buFont typeface="Arial"/>
              <a:buNone/>
              <a:defRPr sz="1200" b="0" i="0" u="none" strike="noStrike" cap="none">
                <a:solidFill>
                  <a:schemeClr val="dk2"/>
                </a:solidFill>
                <a:latin typeface="Arial"/>
                <a:ea typeface="Arial"/>
                <a:cs typeface="Arial"/>
                <a:sym typeface="Arial"/>
              </a:defRPr>
            </a:lvl1pPr>
            <a:lvl2pPr marL="457200" marR="0" lvl="1" indent="0" algn="l" rtl="0">
              <a:lnSpc>
                <a:spcPct val="115000"/>
              </a:lnSpc>
              <a:spcBef>
                <a:spcPts val="0"/>
              </a:spcBef>
              <a:spcAft>
                <a:spcPts val="1600"/>
              </a:spcAft>
              <a:buClr>
                <a:schemeClr val="dk2"/>
              </a:buClr>
              <a:buFont typeface="Arial"/>
              <a:buNone/>
              <a:defRPr sz="1200" b="0" i="0" u="none" strike="noStrike" cap="none">
                <a:solidFill>
                  <a:schemeClr val="dk2"/>
                </a:solidFill>
                <a:latin typeface="Arial"/>
                <a:ea typeface="Arial"/>
                <a:cs typeface="Arial"/>
                <a:sym typeface="Arial"/>
              </a:defRPr>
            </a:lvl2pPr>
            <a:lvl3pPr marL="914400" marR="0" lvl="2" indent="0" algn="l" rtl="0">
              <a:lnSpc>
                <a:spcPct val="115000"/>
              </a:lnSpc>
              <a:spcBef>
                <a:spcPts val="0"/>
              </a:spcBef>
              <a:spcAft>
                <a:spcPts val="1600"/>
              </a:spcAft>
              <a:buClr>
                <a:schemeClr val="dk2"/>
              </a:buClr>
              <a:buFont typeface="Arial"/>
              <a:buNone/>
              <a:defRPr sz="1200" b="0" i="0" u="none" strike="noStrike" cap="none">
                <a:solidFill>
                  <a:schemeClr val="dk2"/>
                </a:solidFill>
                <a:latin typeface="Arial"/>
                <a:ea typeface="Arial"/>
                <a:cs typeface="Arial"/>
                <a:sym typeface="Arial"/>
              </a:defRPr>
            </a:lvl3pPr>
            <a:lvl4pPr marL="1371600" marR="0" lvl="3" indent="0" algn="l" rtl="0">
              <a:lnSpc>
                <a:spcPct val="115000"/>
              </a:lnSpc>
              <a:spcBef>
                <a:spcPts val="0"/>
              </a:spcBef>
              <a:spcAft>
                <a:spcPts val="1600"/>
              </a:spcAft>
              <a:buClr>
                <a:schemeClr val="dk2"/>
              </a:buClr>
              <a:buFont typeface="Arial"/>
              <a:buNone/>
              <a:defRPr sz="1200" b="0" i="0" u="none" strike="noStrike" cap="none">
                <a:solidFill>
                  <a:schemeClr val="dk2"/>
                </a:solidFill>
                <a:latin typeface="Arial"/>
                <a:ea typeface="Arial"/>
                <a:cs typeface="Arial"/>
                <a:sym typeface="Arial"/>
              </a:defRPr>
            </a:lvl4pPr>
            <a:lvl5pPr marL="1828800" marR="0" lvl="4" indent="0" algn="l" rtl="0">
              <a:lnSpc>
                <a:spcPct val="115000"/>
              </a:lnSpc>
              <a:spcBef>
                <a:spcPts val="0"/>
              </a:spcBef>
              <a:spcAft>
                <a:spcPts val="1600"/>
              </a:spcAft>
              <a:buClr>
                <a:schemeClr val="dk2"/>
              </a:buClr>
              <a:buFont typeface="Arial"/>
              <a:buNone/>
              <a:defRPr sz="1200" b="0" i="0" u="none" strike="noStrike" cap="none">
                <a:solidFill>
                  <a:schemeClr val="dk2"/>
                </a:solidFill>
                <a:latin typeface="Arial"/>
                <a:ea typeface="Arial"/>
                <a:cs typeface="Arial"/>
                <a:sym typeface="Arial"/>
              </a:defRPr>
            </a:lvl5pPr>
            <a:lvl6pPr marL="2286000" marR="0" lvl="5" indent="0" algn="l" rtl="0">
              <a:lnSpc>
                <a:spcPct val="115000"/>
              </a:lnSpc>
              <a:spcBef>
                <a:spcPts val="0"/>
              </a:spcBef>
              <a:spcAft>
                <a:spcPts val="1600"/>
              </a:spcAft>
              <a:buClr>
                <a:schemeClr val="dk2"/>
              </a:buClr>
              <a:buFont typeface="Arial"/>
              <a:buNone/>
              <a:defRPr sz="1200" b="0" i="0" u="none" strike="noStrike" cap="none">
                <a:solidFill>
                  <a:schemeClr val="dk2"/>
                </a:solidFill>
                <a:latin typeface="Arial"/>
                <a:ea typeface="Arial"/>
                <a:cs typeface="Arial"/>
                <a:sym typeface="Arial"/>
              </a:defRPr>
            </a:lvl6pPr>
            <a:lvl7pPr marL="2743200" marR="0" lvl="6" indent="0" algn="l" rtl="0">
              <a:lnSpc>
                <a:spcPct val="115000"/>
              </a:lnSpc>
              <a:spcBef>
                <a:spcPts val="0"/>
              </a:spcBef>
              <a:spcAft>
                <a:spcPts val="1600"/>
              </a:spcAft>
              <a:buClr>
                <a:schemeClr val="dk2"/>
              </a:buClr>
              <a:buFont typeface="Arial"/>
              <a:buNone/>
              <a:defRPr sz="1200" b="0" i="0" u="none" strike="noStrike" cap="none">
                <a:solidFill>
                  <a:schemeClr val="dk2"/>
                </a:solidFill>
                <a:latin typeface="Arial"/>
                <a:ea typeface="Arial"/>
                <a:cs typeface="Arial"/>
                <a:sym typeface="Arial"/>
              </a:defRPr>
            </a:lvl7pPr>
            <a:lvl8pPr marL="3200400" marR="0" lvl="7" indent="0" algn="l" rtl="0">
              <a:lnSpc>
                <a:spcPct val="115000"/>
              </a:lnSpc>
              <a:spcBef>
                <a:spcPts val="0"/>
              </a:spcBef>
              <a:spcAft>
                <a:spcPts val="1600"/>
              </a:spcAft>
              <a:buClr>
                <a:schemeClr val="dk2"/>
              </a:buClr>
              <a:buFont typeface="Arial"/>
              <a:buNone/>
              <a:defRPr sz="1200" b="0" i="0" u="none" strike="noStrike" cap="none">
                <a:solidFill>
                  <a:schemeClr val="dk2"/>
                </a:solidFill>
                <a:latin typeface="Arial"/>
                <a:ea typeface="Arial"/>
                <a:cs typeface="Arial"/>
                <a:sym typeface="Arial"/>
              </a:defRPr>
            </a:lvl8pPr>
            <a:lvl9pPr marL="3657600" marR="0" lvl="8" indent="0" algn="l" rtl="0">
              <a:lnSpc>
                <a:spcPct val="115000"/>
              </a:lnSpc>
              <a:spcBef>
                <a:spcPts val="0"/>
              </a:spcBef>
              <a:spcAft>
                <a:spcPts val="1600"/>
              </a:spcAft>
              <a:buClr>
                <a:schemeClr val="dk2"/>
              </a:buClr>
              <a:buFont typeface="Arial"/>
              <a:buNone/>
              <a:defRPr sz="1200" b="0" i="0" u="none" strike="noStrike" cap="none">
                <a:solidFill>
                  <a:schemeClr val="dk2"/>
                </a:solidFill>
                <a:latin typeface="Arial"/>
                <a:ea typeface="Arial"/>
                <a:cs typeface="Arial"/>
                <a:sym typeface="Arial"/>
              </a:defRPr>
            </a:lvl9pPr>
          </a:lstStyle>
          <a:p>
            <a:endParaRPr/>
          </a:p>
        </p:txBody>
      </p:sp>
      <p:sp>
        <p:nvSpPr>
          <p:cNvPr id="31" name="Shape 31"/>
          <p:cNvSpPr txBox="1">
            <a:spLocks noGrp="1"/>
          </p:cNvSpPr>
          <p:nvPr>
            <p:ph type="sldNum" idx="12"/>
          </p:nvPr>
        </p:nvSpPr>
        <p:spPr>
          <a:xfrm>
            <a:off x="8472457" y="4663216"/>
            <a:ext cx="548699" cy="393600"/>
          </a:xfrm>
          <a:prstGeom prst="rect">
            <a:avLst/>
          </a:prstGeom>
          <a:noFill/>
          <a:ln>
            <a:noFill/>
          </a:ln>
        </p:spPr>
        <p:txBody>
          <a:bodyPr lIns="91425" tIns="91425" rIns="91425" bIns="91425" anchor="ctr" anchorCtr="0">
            <a:noAutofit/>
          </a:bodyPr>
          <a:lstStyle/>
          <a:p>
            <a:pPr marL="0" marR="0" lvl="0" indent="0" algn="l" rtl="0">
              <a:lnSpc>
                <a:spcPct val="100000"/>
              </a:lnSpc>
              <a:spcBef>
                <a:spcPts val="0"/>
              </a:spcBef>
              <a:spcAft>
                <a:spcPts val="0"/>
              </a:spcAft>
              <a:buClr>
                <a:srgbClr val="000000"/>
              </a:buClr>
              <a:buSzPct val="25000"/>
              <a:buFont typeface="Arial"/>
              <a:buNone/>
            </a:pPr>
            <a:fld id="{00000000-1234-1234-1234-123412341234}" type="slidenum">
              <a:rPr lang="en" sz="1400" b="0" i="0" u="none" strike="noStrike" cap="none">
                <a:solidFill>
                  <a:srgbClr val="000000"/>
                </a:solidFill>
                <a:latin typeface="Arial"/>
                <a:ea typeface="Arial"/>
                <a:cs typeface="Arial"/>
                <a:sym typeface="Arial"/>
              </a:rPr>
              <a:t>‹#›</a:t>
            </a:fld>
            <a:endParaRPr lang="en" sz="1400" b="0" i="0" u="none" strike="noStrike" cap="none">
              <a:solidFill>
                <a:srgbClr val="000000"/>
              </a:solidFill>
              <a:latin typeface="Arial"/>
              <a:ea typeface="Arial"/>
              <a:cs typeface="Arial"/>
              <a:sym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Main poin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490250" y="450150"/>
            <a:ext cx="6367800" cy="4090800"/>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Clr>
                <a:schemeClr val="dk1"/>
              </a:buClr>
              <a:buFont typeface="Arial"/>
              <a:buNone/>
              <a:defRPr sz="4800" b="0" i="0" u="none" strike="noStrike" cap="none">
                <a:solidFill>
                  <a:schemeClr val="dk1"/>
                </a:solidFill>
                <a:latin typeface="Arial"/>
                <a:ea typeface="Arial"/>
                <a:cs typeface="Arial"/>
                <a:sym typeface="Arial"/>
              </a:defRPr>
            </a:lvl1pPr>
            <a:lvl2pPr lvl="1" indent="0">
              <a:spcBef>
                <a:spcPts val="0"/>
              </a:spcBef>
              <a:buClr>
                <a:schemeClr val="dk1"/>
              </a:buClr>
              <a:buFont typeface="Arial"/>
              <a:buNone/>
              <a:defRPr sz="4800">
                <a:solidFill>
                  <a:schemeClr val="dk1"/>
                </a:solidFill>
              </a:defRPr>
            </a:lvl2pPr>
            <a:lvl3pPr lvl="2" indent="0">
              <a:spcBef>
                <a:spcPts val="0"/>
              </a:spcBef>
              <a:buClr>
                <a:schemeClr val="dk1"/>
              </a:buClr>
              <a:buFont typeface="Arial"/>
              <a:buNone/>
              <a:defRPr sz="4800">
                <a:solidFill>
                  <a:schemeClr val="dk1"/>
                </a:solidFill>
              </a:defRPr>
            </a:lvl3pPr>
            <a:lvl4pPr lvl="3" indent="0">
              <a:spcBef>
                <a:spcPts val="0"/>
              </a:spcBef>
              <a:buClr>
                <a:schemeClr val="dk1"/>
              </a:buClr>
              <a:buFont typeface="Arial"/>
              <a:buNone/>
              <a:defRPr sz="4800">
                <a:solidFill>
                  <a:schemeClr val="dk1"/>
                </a:solidFill>
              </a:defRPr>
            </a:lvl4pPr>
            <a:lvl5pPr lvl="4" indent="0">
              <a:spcBef>
                <a:spcPts val="0"/>
              </a:spcBef>
              <a:buClr>
                <a:schemeClr val="dk1"/>
              </a:buClr>
              <a:buFont typeface="Arial"/>
              <a:buNone/>
              <a:defRPr sz="4800">
                <a:solidFill>
                  <a:schemeClr val="dk1"/>
                </a:solidFill>
              </a:defRPr>
            </a:lvl5pPr>
            <a:lvl6pPr lvl="5" indent="0">
              <a:spcBef>
                <a:spcPts val="0"/>
              </a:spcBef>
              <a:buClr>
                <a:schemeClr val="dk1"/>
              </a:buClr>
              <a:buFont typeface="Arial"/>
              <a:buNone/>
              <a:defRPr sz="4800">
                <a:solidFill>
                  <a:schemeClr val="dk1"/>
                </a:solidFill>
              </a:defRPr>
            </a:lvl6pPr>
            <a:lvl7pPr lvl="6" indent="0">
              <a:spcBef>
                <a:spcPts val="0"/>
              </a:spcBef>
              <a:buClr>
                <a:schemeClr val="dk1"/>
              </a:buClr>
              <a:buFont typeface="Arial"/>
              <a:buNone/>
              <a:defRPr sz="4800">
                <a:solidFill>
                  <a:schemeClr val="dk1"/>
                </a:solidFill>
              </a:defRPr>
            </a:lvl7pPr>
            <a:lvl8pPr lvl="7" indent="0">
              <a:spcBef>
                <a:spcPts val="0"/>
              </a:spcBef>
              <a:buClr>
                <a:schemeClr val="dk1"/>
              </a:buClr>
              <a:buFont typeface="Arial"/>
              <a:buNone/>
              <a:defRPr sz="4800">
                <a:solidFill>
                  <a:schemeClr val="dk1"/>
                </a:solidFill>
              </a:defRPr>
            </a:lvl8pPr>
            <a:lvl9pPr lvl="8" indent="0">
              <a:spcBef>
                <a:spcPts val="0"/>
              </a:spcBef>
              <a:buClr>
                <a:schemeClr val="dk1"/>
              </a:buClr>
              <a:buFont typeface="Arial"/>
              <a:buNone/>
              <a:defRPr sz="4800">
                <a:solidFill>
                  <a:schemeClr val="dk1"/>
                </a:solidFill>
              </a:defRPr>
            </a:lvl9pPr>
          </a:lstStyle>
          <a:p>
            <a:endParaRPr/>
          </a:p>
        </p:txBody>
      </p:sp>
      <p:sp>
        <p:nvSpPr>
          <p:cNvPr id="34" name="Shape 34"/>
          <p:cNvSpPr txBox="1">
            <a:spLocks noGrp="1"/>
          </p:cNvSpPr>
          <p:nvPr>
            <p:ph type="sldNum" idx="12"/>
          </p:nvPr>
        </p:nvSpPr>
        <p:spPr>
          <a:xfrm>
            <a:off x="8472457" y="4663216"/>
            <a:ext cx="548699" cy="393600"/>
          </a:xfrm>
          <a:prstGeom prst="rect">
            <a:avLst/>
          </a:prstGeom>
          <a:noFill/>
          <a:ln>
            <a:noFill/>
          </a:ln>
        </p:spPr>
        <p:txBody>
          <a:bodyPr lIns="91425" tIns="91425" rIns="91425" bIns="91425" anchor="ctr" anchorCtr="0">
            <a:noAutofit/>
          </a:bodyPr>
          <a:lstStyle/>
          <a:p>
            <a:pPr marL="0" marR="0" lvl="0" indent="0" algn="l" rtl="0">
              <a:lnSpc>
                <a:spcPct val="100000"/>
              </a:lnSpc>
              <a:spcBef>
                <a:spcPts val="0"/>
              </a:spcBef>
              <a:spcAft>
                <a:spcPts val="0"/>
              </a:spcAft>
              <a:buClr>
                <a:srgbClr val="000000"/>
              </a:buClr>
              <a:buSzPct val="25000"/>
              <a:buFont typeface="Arial"/>
              <a:buNone/>
            </a:pPr>
            <a:fld id="{00000000-1234-1234-1234-123412341234}" type="slidenum">
              <a:rPr lang="en" sz="1400" b="0" i="0" u="none" strike="noStrike" cap="none">
                <a:solidFill>
                  <a:srgbClr val="000000"/>
                </a:solidFill>
                <a:latin typeface="Arial"/>
                <a:ea typeface="Arial"/>
                <a:cs typeface="Arial"/>
                <a:sym typeface="Arial"/>
              </a:rPr>
              <a:t>‹#›</a:t>
            </a:fld>
            <a:endParaRPr lang="en" sz="1400" b="0" i="0" u="none" strike="noStrike" cap="none">
              <a:solidFill>
                <a:srgbClr val="000000"/>
              </a:solidFill>
              <a:latin typeface="Arial"/>
              <a:ea typeface="Arial"/>
              <a:cs typeface="Arial"/>
              <a:sym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35"/>
        <p:cNvGrpSpPr/>
        <p:nvPr/>
      </p:nvGrpSpPr>
      <p:grpSpPr>
        <a:xfrm>
          <a:off x="0" y="0"/>
          <a:ext cx="0" cy="0"/>
          <a:chOff x="0" y="0"/>
          <a:chExt cx="0" cy="0"/>
        </a:xfrm>
      </p:grpSpPr>
      <p:sp>
        <p:nvSpPr>
          <p:cNvPr id="36" name="Shape 36"/>
          <p:cNvSpPr/>
          <p:nvPr/>
        </p:nvSpPr>
        <p:spPr>
          <a:xfrm>
            <a:off x="4572000" y="-125"/>
            <a:ext cx="4572000" cy="5143499"/>
          </a:xfrm>
          <a:prstGeom prst="rect">
            <a:avLst/>
          </a:prstGeom>
          <a:solidFill>
            <a:schemeClr val="lt2"/>
          </a:solidFill>
          <a:ln>
            <a:noFill/>
          </a:ln>
        </p:spPr>
        <p:txBody>
          <a:bodyPr lIns="91425" tIns="91425" rIns="91425" bIns="91425" anchor="ctr"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37" name="Shape 37"/>
          <p:cNvSpPr txBox="1">
            <a:spLocks noGrp="1"/>
          </p:cNvSpPr>
          <p:nvPr>
            <p:ph type="title"/>
          </p:nvPr>
        </p:nvSpPr>
        <p:spPr>
          <a:xfrm>
            <a:off x="265500" y="1233175"/>
            <a:ext cx="4045199" cy="1482300"/>
          </a:xfrm>
          <a:prstGeom prst="rect">
            <a:avLst/>
          </a:prstGeom>
          <a:noFill/>
          <a:ln>
            <a:noFill/>
          </a:ln>
        </p:spPr>
        <p:txBody>
          <a:bodyPr lIns="91425" tIns="91425" rIns="91425" bIns="91425" anchor="b" anchorCtr="0"/>
          <a:lstStyle>
            <a:lvl1pPr marL="0" marR="0" lvl="0" indent="0" algn="ctr" rtl="0">
              <a:lnSpc>
                <a:spcPct val="100000"/>
              </a:lnSpc>
              <a:spcBef>
                <a:spcPts val="0"/>
              </a:spcBef>
              <a:spcAft>
                <a:spcPts val="0"/>
              </a:spcAft>
              <a:buClr>
                <a:schemeClr val="dk1"/>
              </a:buClr>
              <a:buFont typeface="Arial"/>
              <a:buNone/>
              <a:defRPr sz="4200" b="0" i="0" u="none" strike="noStrike" cap="none">
                <a:solidFill>
                  <a:schemeClr val="dk1"/>
                </a:solidFill>
                <a:latin typeface="Arial"/>
                <a:ea typeface="Arial"/>
                <a:cs typeface="Arial"/>
                <a:sym typeface="Arial"/>
              </a:defRPr>
            </a:lvl1pPr>
            <a:lvl2pPr lvl="1" indent="0" algn="ctr">
              <a:spcBef>
                <a:spcPts val="0"/>
              </a:spcBef>
              <a:buClr>
                <a:schemeClr val="dk1"/>
              </a:buClr>
              <a:buFont typeface="Arial"/>
              <a:buNone/>
              <a:defRPr sz="4200">
                <a:solidFill>
                  <a:schemeClr val="dk1"/>
                </a:solidFill>
              </a:defRPr>
            </a:lvl2pPr>
            <a:lvl3pPr lvl="2" indent="0" algn="ctr">
              <a:spcBef>
                <a:spcPts val="0"/>
              </a:spcBef>
              <a:buClr>
                <a:schemeClr val="dk1"/>
              </a:buClr>
              <a:buFont typeface="Arial"/>
              <a:buNone/>
              <a:defRPr sz="4200">
                <a:solidFill>
                  <a:schemeClr val="dk1"/>
                </a:solidFill>
              </a:defRPr>
            </a:lvl3pPr>
            <a:lvl4pPr lvl="3" indent="0" algn="ctr">
              <a:spcBef>
                <a:spcPts val="0"/>
              </a:spcBef>
              <a:buClr>
                <a:schemeClr val="dk1"/>
              </a:buClr>
              <a:buFont typeface="Arial"/>
              <a:buNone/>
              <a:defRPr sz="4200">
                <a:solidFill>
                  <a:schemeClr val="dk1"/>
                </a:solidFill>
              </a:defRPr>
            </a:lvl4pPr>
            <a:lvl5pPr lvl="4" indent="0" algn="ctr">
              <a:spcBef>
                <a:spcPts val="0"/>
              </a:spcBef>
              <a:buClr>
                <a:schemeClr val="dk1"/>
              </a:buClr>
              <a:buFont typeface="Arial"/>
              <a:buNone/>
              <a:defRPr sz="4200">
                <a:solidFill>
                  <a:schemeClr val="dk1"/>
                </a:solidFill>
              </a:defRPr>
            </a:lvl5pPr>
            <a:lvl6pPr lvl="5" indent="0" algn="ctr">
              <a:spcBef>
                <a:spcPts val="0"/>
              </a:spcBef>
              <a:buClr>
                <a:schemeClr val="dk1"/>
              </a:buClr>
              <a:buFont typeface="Arial"/>
              <a:buNone/>
              <a:defRPr sz="4200">
                <a:solidFill>
                  <a:schemeClr val="dk1"/>
                </a:solidFill>
              </a:defRPr>
            </a:lvl6pPr>
            <a:lvl7pPr lvl="6" indent="0" algn="ctr">
              <a:spcBef>
                <a:spcPts val="0"/>
              </a:spcBef>
              <a:buClr>
                <a:schemeClr val="dk1"/>
              </a:buClr>
              <a:buFont typeface="Arial"/>
              <a:buNone/>
              <a:defRPr sz="4200">
                <a:solidFill>
                  <a:schemeClr val="dk1"/>
                </a:solidFill>
              </a:defRPr>
            </a:lvl7pPr>
            <a:lvl8pPr lvl="7" indent="0" algn="ctr">
              <a:spcBef>
                <a:spcPts val="0"/>
              </a:spcBef>
              <a:buClr>
                <a:schemeClr val="dk1"/>
              </a:buClr>
              <a:buFont typeface="Arial"/>
              <a:buNone/>
              <a:defRPr sz="4200">
                <a:solidFill>
                  <a:schemeClr val="dk1"/>
                </a:solidFill>
              </a:defRPr>
            </a:lvl8pPr>
            <a:lvl9pPr lvl="8" indent="0" algn="ctr">
              <a:spcBef>
                <a:spcPts val="0"/>
              </a:spcBef>
              <a:buClr>
                <a:schemeClr val="dk1"/>
              </a:buClr>
              <a:buFont typeface="Arial"/>
              <a:buNone/>
              <a:defRPr sz="4200">
                <a:solidFill>
                  <a:schemeClr val="dk1"/>
                </a:solidFill>
              </a:defRPr>
            </a:lvl9pPr>
          </a:lstStyle>
          <a:p>
            <a:endParaRPr/>
          </a:p>
        </p:txBody>
      </p:sp>
      <p:sp>
        <p:nvSpPr>
          <p:cNvPr id="38" name="Shape 38"/>
          <p:cNvSpPr txBox="1">
            <a:spLocks noGrp="1"/>
          </p:cNvSpPr>
          <p:nvPr>
            <p:ph type="subTitle" idx="1"/>
          </p:nvPr>
        </p:nvSpPr>
        <p:spPr>
          <a:xfrm>
            <a:off x="265500" y="2803075"/>
            <a:ext cx="4045199" cy="1235100"/>
          </a:xfrm>
          <a:prstGeom prst="rect">
            <a:avLst/>
          </a:prstGeom>
          <a:noFill/>
          <a:ln>
            <a:noFill/>
          </a:ln>
        </p:spPr>
        <p:txBody>
          <a:bodyPr lIns="91425" tIns="91425" rIns="91425" bIns="91425" anchor="t" anchorCtr="0"/>
          <a:lstStyle>
            <a:lvl1pPr marL="0" marR="0" lvl="0" indent="0" algn="ctr" rtl="0">
              <a:lnSpc>
                <a:spcPct val="100000"/>
              </a:lnSpc>
              <a:spcBef>
                <a:spcPts val="0"/>
              </a:spcBef>
              <a:spcAft>
                <a:spcPts val="0"/>
              </a:spcAft>
              <a:buClr>
                <a:schemeClr val="dk2"/>
              </a:buClr>
              <a:buFont typeface="Arial"/>
              <a:buNone/>
              <a:defRPr sz="2100" b="0" i="0" u="none" strike="noStrike" cap="none">
                <a:solidFill>
                  <a:schemeClr val="dk2"/>
                </a:solidFill>
                <a:latin typeface="Arial"/>
                <a:ea typeface="Arial"/>
                <a:cs typeface="Arial"/>
                <a:sym typeface="Arial"/>
              </a:defRPr>
            </a:lvl1pPr>
            <a:lvl2pPr marL="457200" marR="0" lvl="1" indent="0" algn="ctr" rtl="0">
              <a:lnSpc>
                <a:spcPct val="100000"/>
              </a:lnSpc>
              <a:spcBef>
                <a:spcPts val="0"/>
              </a:spcBef>
              <a:spcAft>
                <a:spcPts val="0"/>
              </a:spcAft>
              <a:buClr>
                <a:schemeClr val="dk2"/>
              </a:buClr>
              <a:buFont typeface="Arial"/>
              <a:buNone/>
              <a:defRPr sz="2100" b="0" i="0" u="none" strike="noStrike" cap="none">
                <a:solidFill>
                  <a:schemeClr val="dk2"/>
                </a:solidFill>
                <a:latin typeface="Arial"/>
                <a:ea typeface="Arial"/>
                <a:cs typeface="Arial"/>
                <a:sym typeface="Arial"/>
              </a:defRPr>
            </a:lvl2pPr>
            <a:lvl3pPr marL="914400" marR="0" lvl="2" indent="0" algn="ctr" rtl="0">
              <a:lnSpc>
                <a:spcPct val="100000"/>
              </a:lnSpc>
              <a:spcBef>
                <a:spcPts val="0"/>
              </a:spcBef>
              <a:spcAft>
                <a:spcPts val="0"/>
              </a:spcAft>
              <a:buClr>
                <a:schemeClr val="dk2"/>
              </a:buClr>
              <a:buFont typeface="Arial"/>
              <a:buNone/>
              <a:defRPr sz="2100" b="0" i="0" u="none" strike="noStrike" cap="none">
                <a:solidFill>
                  <a:schemeClr val="dk2"/>
                </a:solidFill>
                <a:latin typeface="Arial"/>
                <a:ea typeface="Arial"/>
                <a:cs typeface="Arial"/>
                <a:sym typeface="Arial"/>
              </a:defRPr>
            </a:lvl3pPr>
            <a:lvl4pPr marL="1371600" marR="0" lvl="3" indent="0" algn="ctr" rtl="0">
              <a:lnSpc>
                <a:spcPct val="100000"/>
              </a:lnSpc>
              <a:spcBef>
                <a:spcPts val="0"/>
              </a:spcBef>
              <a:spcAft>
                <a:spcPts val="0"/>
              </a:spcAft>
              <a:buClr>
                <a:schemeClr val="dk2"/>
              </a:buClr>
              <a:buFont typeface="Arial"/>
              <a:buNone/>
              <a:defRPr sz="2100" b="0" i="0" u="none" strike="noStrike" cap="none">
                <a:solidFill>
                  <a:schemeClr val="dk2"/>
                </a:solidFill>
                <a:latin typeface="Arial"/>
                <a:ea typeface="Arial"/>
                <a:cs typeface="Arial"/>
                <a:sym typeface="Arial"/>
              </a:defRPr>
            </a:lvl4pPr>
            <a:lvl5pPr marL="1828800" marR="0" lvl="4" indent="0" algn="ctr" rtl="0">
              <a:lnSpc>
                <a:spcPct val="100000"/>
              </a:lnSpc>
              <a:spcBef>
                <a:spcPts val="0"/>
              </a:spcBef>
              <a:spcAft>
                <a:spcPts val="0"/>
              </a:spcAft>
              <a:buClr>
                <a:schemeClr val="dk2"/>
              </a:buClr>
              <a:buFont typeface="Arial"/>
              <a:buNone/>
              <a:defRPr sz="2100" b="0" i="0" u="none" strike="noStrike" cap="none">
                <a:solidFill>
                  <a:schemeClr val="dk2"/>
                </a:solidFill>
                <a:latin typeface="Arial"/>
                <a:ea typeface="Arial"/>
                <a:cs typeface="Arial"/>
                <a:sym typeface="Arial"/>
              </a:defRPr>
            </a:lvl5pPr>
            <a:lvl6pPr marL="2286000" marR="0" lvl="5" indent="0" algn="ctr" rtl="0">
              <a:lnSpc>
                <a:spcPct val="100000"/>
              </a:lnSpc>
              <a:spcBef>
                <a:spcPts val="0"/>
              </a:spcBef>
              <a:spcAft>
                <a:spcPts val="0"/>
              </a:spcAft>
              <a:buClr>
                <a:schemeClr val="dk2"/>
              </a:buClr>
              <a:buFont typeface="Arial"/>
              <a:buNone/>
              <a:defRPr sz="2100" b="0" i="0" u="none" strike="noStrike" cap="none">
                <a:solidFill>
                  <a:schemeClr val="dk2"/>
                </a:solidFill>
                <a:latin typeface="Arial"/>
                <a:ea typeface="Arial"/>
                <a:cs typeface="Arial"/>
                <a:sym typeface="Arial"/>
              </a:defRPr>
            </a:lvl6pPr>
            <a:lvl7pPr marL="2743200" marR="0" lvl="6" indent="0" algn="ctr" rtl="0">
              <a:lnSpc>
                <a:spcPct val="100000"/>
              </a:lnSpc>
              <a:spcBef>
                <a:spcPts val="0"/>
              </a:spcBef>
              <a:spcAft>
                <a:spcPts val="0"/>
              </a:spcAft>
              <a:buClr>
                <a:schemeClr val="dk2"/>
              </a:buClr>
              <a:buFont typeface="Arial"/>
              <a:buNone/>
              <a:defRPr sz="2100" b="0" i="0" u="none" strike="noStrike" cap="none">
                <a:solidFill>
                  <a:schemeClr val="dk2"/>
                </a:solidFill>
                <a:latin typeface="Arial"/>
                <a:ea typeface="Arial"/>
                <a:cs typeface="Arial"/>
                <a:sym typeface="Arial"/>
              </a:defRPr>
            </a:lvl7pPr>
            <a:lvl8pPr marL="3200400" marR="0" lvl="7" indent="0" algn="ctr" rtl="0">
              <a:lnSpc>
                <a:spcPct val="100000"/>
              </a:lnSpc>
              <a:spcBef>
                <a:spcPts val="0"/>
              </a:spcBef>
              <a:spcAft>
                <a:spcPts val="0"/>
              </a:spcAft>
              <a:buClr>
                <a:schemeClr val="dk2"/>
              </a:buClr>
              <a:buFont typeface="Arial"/>
              <a:buNone/>
              <a:defRPr sz="2100" b="0" i="0" u="none" strike="noStrike" cap="none">
                <a:solidFill>
                  <a:schemeClr val="dk2"/>
                </a:solidFill>
                <a:latin typeface="Arial"/>
                <a:ea typeface="Arial"/>
                <a:cs typeface="Arial"/>
                <a:sym typeface="Arial"/>
              </a:defRPr>
            </a:lvl8pPr>
            <a:lvl9pPr marL="3657600" marR="0" lvl="8" indent="0" algn="ctr" rtl="0">
              <a:lnSpc>
                <a:spcPct val="100000"/>
              </a:lnSpc>
              <a:spcBef>
                <a:spcPts val="0"/>
              </a:spcBef>
              <a:spcAft>
                <a:spcPts val="0"/>
              </a:spcAft>
              <a:buClr>
                <a:schemeClr val="dk2"/>
              </a:buClr>
              <a:buFont typeface="Arial"/>
              <a:buNone/>
              <a:defRPr sz="2100" b="0" i="0" u="none" strike="noStrike" cap="none">
                <a:solidFill>
                  <a:schemeClr val="dk2"/>
                </a:solidFill>
                <a:latin typeface="Arial"/>
                <a:ea typeface="Arial"/>
                <a:cs typeface="Arial"/>
                <a:sym typeface="Arial"/>
              </a:defRPr>
            </a:lvl9pPr>
          </a:lstStyle>
          <a:p>
            <a:endParaRPr/>
          </a:p>
        </p:txBody>
      </p:sp>
      <p:sp>
        <p:nvSpPr>
          <p:cNvPr id="39" name="Shape 39"/>
          <p:cNvSpPr txBox="1">
            <a:spLocks noGrp="1"/>
          </p:cNvSpPr>
          <p:nvPr>
            <p:ph type="body" idx="2"/>
          </p:nvPr>
        </p:nvSpPr>
        <p:spPr>
          <a:xfrm>
            <a:off x="4939500" y="724075"/>
            <a:ext cx="3837000" cy="3695099"/>
          </a:xfrm>
          <a:prstGeom prst="rect">
            <a:avLst/>
          </a:prstGeom>
          <a:noFill/>
          <a:ln>
            <a:noFill/>
          </a:ln>
        </p:spPr>
        <p:txBody>
          <a:bodyPr lIns="91425" tIns="91425" rIns="91425" bIns="91425" anchor="ctr" anchorCtr="0"/>
          <a:lstStyle>
            <a:lvl1pPr marL="0" marR="0" lvl="0" indent="0" algn="l" rtl="0">
              <a:lnSpc>
                <a:spcPct val="115000"/>
              </a:lnSpc>
              <a:spcBef>
                <a:spcPts val="0"/>
              </a:spcBef>
              <a:spcAft>
                <a:spcPts val="1600"/>
              </a:spcAft>
              <a:buClr>
                <a:schemeClr val="dk2"/>
              </a:buClr>
              <a:buFont typeface="Arial"/>
              <a:buNone/>
              <a:defRPr sz="1800" b="0" i="0" u="none" strike="noStrike" cap="none">
                <a:solidFill>
                  <a:schemeClr val="dk2"/>
                </a:solidFill>
                <a:latin typeface="Arial"/>
                <a:ea typeface="Arial"/>
                <a:cs typeface="Arial"/>
                <a:sym typeface="Arial"/>
              </a:defRPr>
            </a:lvl1pPr>
            <a:lvl2pPr marL="457200" marR="0" lvl="1" indent="0" algn="l" rtl="0">
              <a:lnSpc>
                <a:spcPct val="115000"/>
              </a:lnSpc>
              <a:spcBef>
                <a:spcPts val="0"/>
              </a:spcBef>
              <a:spcAft>
                <a:spcPts val="1600"/>
              </a:spcAft>
              <a:buClr>
                <a:schemeClr val="dk2"/>
              </a:buClr>
              <a:buFont typeface="Arial"/>
              <a:buNone/>
              <a:defRPr sz="1400" b="0" i="0" u="none" strike="noStrike" cap="none">
                <a:solidFill>
                  <a:schemeClr val="dk2"/>
                </a:solidFill>
                <a:latin typeface="Arial"/>
                <a:ea typeface="Arial"/>
                <a:cs typeface="Arial"/>
                <a:sym typeface="Arial"/>
              </a:defRPr>
            </a:lvl2pPr>
            <a:lvl3pPr marL="914400" marR="0" lvl="2" indent="0" algn="l" rtl="0">
              <a:lnSpc>
                <a:spcPct val="115000"/>
              </a:lnSpc>
              <a:spcBef>
                <a:spcPts val="0"/>
              </a:spcBef>
              <a:spcAft>
                <a:spcPts val="1600"/>
              </a:spcAft>
              <a:buClr>
                <a:schemeClr val="dk2"/>
              </a:buClr>
              <a:buFont typeface="Arial"/>
              <a:buNone/>
              <a:defRPr sz="1400" b="0" i="0" u="none" strike="noStrike" cap="none">
                <a:solidFill>
                  <a:schemeClr val="dk2"/>
                </a:solidFill>
                <a:latin typeface="Arial"/>
                <a:ea typeface="Arial"/>
                <a:cs typeface="Arial"/>
                <a:sym typeface="Arial"/>
              </a:defRPr>
            </a:lvl3pPr>
            <a:lvl4pPr marL="1371600" marR="0" lvl="3" indent="0" algn="l" rtl="0">
              <a:lnSpc>
                <a:spcPct val="115000"/>
              </a:lnSpc>
              <a:spcBef>
                <a:spcPts val="0"/>
              </a:spcBef>
              <a:spcAft>
                <a:spcPts val="1600"/>
              </a:spcAft>
              <a:buClr>
                <a:schemeClr val="dk2"/>
              </a:buClr>
              <a:buFont typeface="Arial"/>
              <a:buNone/>
              <a:defRPr sz="1400" b="0" i="0" u="none" strike="noStrike" cap="none">
                <a:solidFill>
                  <a:schemeClr val="dk2"/>
                </a:solidFill>
                <a:latin typeface="Arial"/>
                <a:ea typeface="Arial"/>
                <a:cs typeface="Arial"/>
                <a:sym typeface="Arial"/>
              </a:defRPr>
            </a:lvl4pPr>
            <a:lvl5pPr marL="1828800" marR="0" lvl="4" indent="0" algn="l" rtl="0">
              <a:lnSpc>
                <a:spcPct val="115000"/>
              </a:lnSpc>
              <a:spcBef>
                <a:spcPts val="0"/>
              </a:spcBef>
              <a:spcAft>
                <a:spcPts val="1600"/>
              </a:spcAft>
              <a:buClr>
                <a:schemeClr val="dk2"/>
              </a:buClr>
              <a:buFont typeface="Arial"/>
              <a:buNone/>
              <a:defRPr sz="1400" b="0" i="0" u="none" strike="noStrike" cap="none">
                <a:solidFill>
                  <a:schemeClr val="dk2"/>
                </a:solidFill>
                <a:latin typeface="Arial"/>
                <a:ea typeface="Arial"/>
                <a:cs typeface="Arial"/>
                <a:sym typeface="Arial"/>
              </a:defRPr>
            </a:lvl5pPr>
            <a:lvl6pPr marL="2286000" marR="0" lvl="5" indent="0" algn="l" rtl="0">
              <a:lnSpc>
                <a:spcPct val="115000"/>
              </a:lnSpc>
              <a:spcBef>
                <a:spcPts val="0"/>
              </a:spcBef>
              <a:spcAft>
                <a:spcPts val="1600"/>
              </a:spcAft>
              <a:buClr>
                <a:schemeClr val="dk2"/>
              </a:buClr>
              <a:buFont typeface="Arial"/>
              <a:buNone/>
              <a:defRPr sz="1400" b="0" i="0" u="none" strike="noStrike" cap="none">
                <a:solidFill>
                  <a:schemeClr val="dk2"/>
                </a:solidFill>
                <a:latin typeface="Arial"/>
                <a:ea typeface="Arial"/>
                <a:cs typeface="Arial"/>
                <a:sym typeface="Arial"/>
              </a:defRPr>
            </a:lvl6pPr>
            <a:lvl7pPr marL="2743200" marR="0" lvl="6" indent="0" algn="l" rtl="0">
              <a:lnSpc>
                <a:spcPct val="115000"/>
              </a:lnSpc>
              <a:spcBef>
                <a:spcPts val="0"/>
              </a:spcBef>
              <a:spcAft>
                <a:spcPts val="1600"/>
              </a:spcAft>
              <a:buClr>
                <a:schemeClr val="dk2"/>
              </a:buClr>
              <a:buFont typeface="Arial"/>
              <a:buNone/>
              <a:defRPr sz="1400" b="0" i="0" u="none" strike="noStrike" cap="none">
                <a:solidFill>
                  <a:schemeClr val="dk2"/>
                </a:solidFill>
                <a:latin typeface="Arial"/>
                <a:ea typeface="Arial"/>
                <a:cs typeface="Arial"/>
                <a:sym typeface="Arial"/>
              </a:defRPr>
            </a:lvl7pPr>
            <a:lvl8pPr marL="3200400" marR="0" lvl="7" indent="0" algn="l" rtl="0">
              <a:lnSpc>
                <a:spcPct val="115000"/>
              </a:lnSpc>
              <a:spcBef>
                <a:spcPts val="0"/>
              </a:spcBef>
              <a:spcAft>
                <a:spcPts val="1600"/>
              </a:spcAft>
              <a:buClr>
                <a:schemeClr val="dk2"/>
              </a:buClr>
              <a:buFont typeface="Arial"/>
              <a:buNone/>
              <a:defRPr sz="1400" b="0" i="0" u="none" strike="noStrike" cap="none">
                <a:solidFill>
                  <a:schemeClr val="dk2"/>
                </a:solidFill>
                <a:latin typeface="Arial"/>
                <a:ea typeface="Arial"/>
                <a:cs typeface="Arial"/>
                <a:sym typeface="Arial"/>
              </a:defRPr>
            </a:lvl8pPr>
            <a:lvl9pPr marL="3657600" marR="0" lvl="8" indent="0" algn="l" rtl="0">
              <a:lnSpc>
                <a:spcPct val="115000"/>
              </a:lnSpc>
              <a:spcBef>
                <a:spcPts val="0"/>
              </a:spcBef>
              <a:spcAft>
                <a:spcPts val="1600"/>
              </a:spcAft>
              <a:buClr>
                <a:schemeClr val="dk2"/>
              </a:buClr>
              <a:buFont typeface="Arial"/>
              <a:buNone/>
              <a:defRPr sz="1400" b="0" i="0" u="none" strike="noStrike" cap="none">
                <a:solidFill>
                  <a:schemeClr val="dk2"/>
                </a:solidFill>
                <a:latin typeface="Arial"/>
                <a:ea typeface="Arial"/>
                <a:cs typeface="Arial"/>
                <a:sym typeface="Arial"/>
              </a:defRPr>
            </a:lvl9pPr>
          </a:lstStyle>
          <a:p>
            <a:endParaRPr/>
          </a:p>
        </p:txBody>
      </p:sp>
      <p:sp>
        <p:nvSpPr>
          <p:cNvPr id="40" name="Shape 40"/>
          <p:cNvSpPr txBox="1">
            <a:spLocks noGrp="1"/>
          </p:cNvSpPr>
          <p:nvPr>
            <p:ph type="sldNum" idx="12"/>
          </p:nvPr>
        </p:nvSpPr>
        <p:spPr>
          <a:xfrm>
            <a:off x="8472457" y="4663216"/>
            <a:ext cx="548699" cy="393600"/>
          </a:xfrm>
          <a:prstGeom prst="rect">
            <a:avLst/>
          </a:prstGeom>
          <a:noFill/>
          <a:ln>
            <a:noFill/>
          </a:ln>
        </p:spPr>
        <p:txBody>
          <a:bodyPr lIns="91425" tIns="91425" rIns="91425" bIns="91425" anchor="ctr" anchorCtr="0">
            <a:noAutofit/>
          </a:bodyPr>
          <a:lstStyle/>
          <a:p>
            <a:pPr marL="0" marR="0" lvl="0" indent="0" algn="l" rtl="0">
              <a:lnSpc>
                <a:spcPct val="100000"/>
              </a:lnSpc>
              <a:spcBef>
                <a:spcPts val="0"/>
              </a:spcBef>
              <a:spcAft>
                <a:spcPts val="0"/>
              </a:spcAft>
              <a:buClr>
                <a:srgbClr val="000000"/>
              </a:buClr>
              <a:buSzPct val="25000"/>
              <a:buFont typeface="Arial"/>
              <a:buNone/>
            </a:pPr>
            <a:fld id="{00000000-1234-1234-1234-123412341234}" type="slidenum">
              <a:rPr lang="en" sz="1400" b="0" i="0" u="none" strike="noStrike" cap="none">
                <a:solidFill>
                  <a:srgbClr val="000000"/>
                </a:solidFill>
                <a:latin typeface="Arial"/>
                <a:ea typeface="Arial"/>
                <a:cs typeface="Arial"/>
                <a:sym typeface="Arial"/>
              </a:rPr>
              <a:t>‹#›</a:t>
            </a:fld>
            <a:endParaRPr lang="en" sz="1400" b="0" i="0" u="none" strike="noStrike" cap="none">
              <a:solidFill>
                <a:srgbClr val="000000"/>
              </a:solidFill>
              <a:latin typeface="Arial"/>
              <a:ea typeface="Arial"/>
              <a:cs typeface="Arial"/>
              <a:sym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aption">
    <p:spTree>
      <p:nvGrpSpPr>
        <p:cNvPr id="1" name="Shape 41"/>
        <p:cNvGrpSpPr/>
        <p:nvPr/>
      </p:nvGrpSpPr>
      <p:grpSpPr>
        <a:xfrm>
          <a:off x="0" y="0"/>
          <a:ext cx="0" cy="0"/>
          <a:chOff x="0" y="0"/>
          <a:chExt cx="0" cy="0"/>
        </a:xfrm>
      </p:grpSpPr>
      <p:sp>
        <p:nvSpPr>
          <p:cNvPr id="42" name="Shape 42"/>
          <p:cNvSpPr txBox="1">
            <a:spLocks noGrp="1"/>
          </p:cNvSpPr>
          <p:nvPr>
            <p:ph type="body" idx="1"/>
          </p:nvPr>
        </p:nvSpPr>
        <p:spPr>
          <a:xfrm>
            <a:off x="311700" y="4230575"/>
            <a:ext cx="5998800" cy="605100"/>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Clr>
                <a:schemeClr val="dk2"/>
              </a:buClr>
              <a:buFont typeface="Arial"/>
              <a:buNone/>
              <a:defRPr sz="1800" b="0" i="0" u="none" strike="noStrike" cap="none">
                <a:solidFill>
                  <a:schemeClr val="dk2"/>
                </a:solidFill>
                <a:latin typeface="Arial"/>
                <a:ea typeface="Arial"/>
                <a:cs typeface="Arial"/>
                <a:sym typeface="Arial"/>
              </a:defRPr>
            </a:lvl1pPr>
            <a:lvl2pPr marL="457200" marR="0" lvl="1" indent="0" algn="l" rtl="0">
              <a:lnSpc>
                <a:spcPct val="115000"/>
              </a:lnSpc>
              <a:spcBef>
                <a:spcPts val="0"/>
              </a:spcBef>
              <a:spcAft>
                <a:spcPts val="1600"/>
              </a:spcAft>
              <a:buClr>
                <a:schemeClr val="dk2"/>
              </a:buClr>
              <a:buFont typeface="Arial"/>
              <a:buNone/>
              <a:defRPr sz="1400" b="0" i="0" u="none" strike="noStrike" cap="none">
                <a:solidFill>
                  <a:schemeClr val="dk2"/>
                </a:solidFill>
                <a:latin typeface="Arial"/>
                <a:ea typeface="Arial"/>
                <a:cs typeface="Arial"/>
                <a:sym typeface="Arial"/>
              </a:defRPr>
            </a:lvl2pPr>
            <a:lvl3pPr marL="914400" marR="0" lvl="2" indent="0" algn="l" rtl="0">
              <a:lnSpc>
                <a:spcPct val="115000"/>
              </a:lnSpc>
              <a:spcBef>
                <a:spcPts val="0"/>
              </a:spcBef>
              <a:spcAft>
                <a:spcPts val="1600"/>
              </a:spcAft>
              <a:buClr>
                <a:schemeClr val="dk2"/>
              </a:buClr>
              <a:buFont typeface="Arial"/>
              <a:buNone/>
              <a:defRPr sz="1400" b="0" i="0" u="none" strike="noStrike" cap="none">
                <a:solidFill>
                  <a:schemeClr val="dk2"/>
                </a:solidFill>
                <a:latin typeface="Arial"/>
                <a:ea typeface="Arial"/>
                <a:cs typeface="Arial"/>
                <a:sym typeface="Arial"/>
              </a:defRPr>
            </a:lvl3pPr>
            <a:lvl4pPr marL="1371600" marR="0" lvl="3" indent="0" algn="l" rtl="0">
              <a:lnSpc>
                <a:spcPct val="115000"/>
              </a:lnSpc>
              <a:spcBef>
                <a:spcPts val="0"/>
              </a:spcBef>
              <a:spcAft>
                <a:spcPts val="1600"/>
              </a:spcAft>
              <a:buClr>
                <a:schemeClr val="dk2"/>
              </a:buClr>
              <a:buFont typeface="Arial"/>
              <a:buNone/>
              <a:defRPr sz="1400" b="0" i="0" u="none" strike="noStrike" cap="none">
                <a:solidFill>
                  <a:schemeClr val="dk2"/>
                </a:solidFill>
                <a:latin typeface="Arial"/>
                <a:ea typeface="Arial"/>
                <a:cs typeface="Arial"/>
                <a:sym typeface="Arial"/>
              </a:defRPr>
            </a:lvl4pPr>
            <a:lvl5pPr marL="1828800" marR="0" lvl="4" indent="0" algn="l" rtl="0">
              <a:lnSpc>
                <a:spcPct val="115000"/>
              </a:lnSpc>
              <a:spcBef>
                <a:spcPts val="0"/>
              </a:spcBef>
              <a:spcAft>
                <a:spcPts val="1600"/>
              </a:spcAft>
              <a:buClr>
                <a:schemeClr val="dk2"/>
              </a:buClr>
              <a:buFont typeface="Arial"/>
              <a:buNone/>
              <a:defRPr sz="1400" b="0" i="0" u="none" strike="noStrike" cap="none">
                <a:solidFill>
                  <a:schemeClr val="dk2"/>
                </a:solidFill>
                <a:latin typeface="Arial"/>
                <a:ea typeface="Arial"/>
                <a:cs typeface="Arial"/>
                <a:sym typeface="Arial"/>
              </a:defRPr>
            </a:lvl5pPr>
            <a:lvl6pPr marL="2286000" marR="0" lvl="5" indent="0" algn="l" rtl="0">
              <a:lnSpc>
                <a:spcPct val="115000"/>
              </a:lnSpc>
              <a:spcBef>
                <a:spcPts val="0"/>
              </a:spcBef>
              <a:spcAft>
                <a:spcPts val="1600"/>
              </a:spcAft>
              <a:buClr>
                <a:schemeClr val="dk2"/>
              </a:buClr>
              <a:buFont typeface="Arial"/>
              <a:buNone/>
              <a:defRPr sz="1400" b="0" i="0" u="none" strike="noStrike" cap="none">
                <a:solidFill>
                  <a:schemeClr val="dk2"/>
                </a:solidFill>
                <a:latin typeface="Arial"/>
                <a:ea typeface="Arial"/>
                <a:cs typeface="Arial"/>
                <a:sym typeface="Arial"/>
              </a:defRPr>
            </a:lvl6pPr>
            <a:lvl7pPr marL="2743200" marR="0" lvl="6" indent="0" algn="l" rtl="0">
              <a:lnSpc>
                <a:spcPct val="115000"/>
              </a:lnSpc>
              <a:spcBef>
                <a:spcPts val="0"/>
              </a:spcBef>
              <a:spcAft>
                <a:spcPts val="1600"/>
              </a:spcAft>
              <a:buClr>
                <a:schemeClr val="dk2"/>
              </a:buClr>
              <a:buFont typeface="Arial"/>
              <a:buNone/>
              <a:defRPr sz="1400" b="0" i="0" u="none" strike="noStrike" cap="none">
                <a:solidFill>
                  <a:schemeClr val="dk2"/>
                </a:solidFill>
                <a:latin typeface="Arial"/>
                <a:ea typeface="Arial"/>
                <a:cs typeface="Arial"/>
                <a:sym typeface="Arial"/>
              </a:defRPr>
            </a:lvl7pPr>
            <a:lvl8pPr marL="3200400" marR="0" lvl="7" indent="0" algn="l" rtl="0">
              <a:lnSpc>
                <a:spcPct val="115000"/>
              </a:lnSpc>
              <a:spcBef>
                <a:spcPts val="0"/>
              </a:spcBef>
              <a:spcAft>
                <a:spcPts val="1600"/>
              </a:spcAft>
              <a:buClr>
                <a:schemeClr val="dk2"/>
              </a:buClr>
              <a:buFont typeface="Arial"/>
              <a:buNone/>
              <a:defRPr sz="1400" b="0" i="0" u="none" strike="noStrike" cap="none">
                <a:solidFill>
                  <a:schemeClr val="dk2"/>
                </a:solidFill>
                <a:latin typeface="Arial"/>
                <a:ea typeface="Arial"/>
                <a:cs typeface="Arial"/>
                <a:sym typeface="Arial"/>
              </a:defRPr>
            </a:lvl8pPr>
            <a:lvl9pPr marL="3657600" marR="0" lvl="8" indent="0" algn="l" rtl="0">
              <a:lnSpc>
                <a:spcPct val="115000"/>
              </a:lnSpc>
              <a:spcBef>
                <a:spcPts val="0"/>
              </a:spcBef>
              <a:spcAft>
                <a:spcPts val="1600"/>
              </a:spcAft>
              <a:buClr>
                <a:schemeClr val="dk2"/>
              </a:buClr>
              <a:buFont typeface="Arial"/>
              <a:buNone/>
              <a:defRPr sz="1400" b="0" i="0" u="none" strike="noStrike" cap="none">
                <a:solidFill>
                  <a:schemeClr val="dk2"/>
                </a:solidFill>
                <a:latin typeface="Arial"/>
                <a:ea typeface="Arial"/>
                <a:cs typeface="Arial"/>
                <a:sym typeface="Arial"/>
              </a:defRPr>
            </a:lvl9pPr>
          </a:lstStyle>
          <a:p>
            <a:endParaRPr/>
          </a:p>
        </p:txBody>
      </p:sp>
      <p:sp>
        <p:nvSpPr>
          <p:cNvPr id="43" name="Shape 43"/>
          <p:cNvSpPr txBox="1">
            <a:spLocks noGrp="1"/>
          </p:cNvSpPr>
          <p:nvPr>
            <p:ph type="sldNum" idx="12"/>
          </p:nvPr>
        </p:nvSpPr>
        <p:spPr>
          <a:xfrm>
            <a:off x="8472457" y="4663216"/>
            <a:ext cx="548699" cy="393600"/>
          </a:xfrm>
          <a:prstGeom prst="rect">
            <a:avLst/>
          </a:prstGeom>
          <a:noFill/>
          <a:ln>
            <a:noFill/>
          </a:ln>
        </p:spPr>
        <p:txBody>
          <a:bodyPr lIns="91425" tIns="91425" rIns="91425" bIns="91425" anchor="ctr" anchorCtr="0">
            <a:noAutofit/>
          </a:bodyPr>
          <a:lstStyle/>
          <a:p>
            <a:pPr marL="0" marR="0" lvl="0" indent="0" algn="l" rtl="0">
              <a:lnSpc>
                <a:spcPct val="100000"/>
              </a:lnSpc>
              <a:spcBef>
                <a:spcPts val="0"/>
              </a:spcBef>
              <a:spcAft>
                <a:spcPts val="0"/>
              </a:spcAft>
              <a:buClr>
                <a:srgbClr val="000000"/>
              </a:buClr>
              <a:buSzPct val="25000"/>
              <a:buFont typeface="Arial"/>
              <a:buNone/>
            </a:pPr>
            <a:fld id="{00000000-1234-1234-1234-123412341234}" type="slidenum">
              <a:rPr lang="en" sz="1400" b="0" i="0" u="none" strike="noStrike" cap="none">
                <a:solidFill>
                  <a:srgbClr val="000000"/>
                </a:solidFill>
                <a:latin typeface="Arial"/>
                <a:ea typeface="Arial"/>
                <a:cs typeface="Arial"/>
                <a:sym typeface="Arial"/>
              </a:rPr>
              <a:t>‹#›</a:t>
            </a:fld>
            <a:endParaRPr lang="en" sz="1400" b="0" i="0" u="none" strike="noStrike" cap="none">
              <a:solidFill>
                <a:srgbClr val="000000"/>
              </a:solidFill>
              <a:latin typeface="Arial"/>
              <a:ea typeface="Arial"/>
              <a:cs typeface="Arial"/>
              <a:sym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599" cy="572699"/>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Clr>
                <a:schemeClr val="dk1"/>
              </a:buClr>
              <a:buFont typeface="Arial"/>
              <a:buNone/>
              <a:defRPr sz="2800" b="0" i="0" u="none" strike="noStrike" cap="none">
                <a:solidFill>
                  <a:schemeClr val="dk1"/>
                </a:solidFill>
                <a:latin typeface="Arial"/>
                <a:ea typeface="Arial"/>
                <a:cs typeface="Arial"/>
                <a:sym typeface="Arial"/>
              </a:defRPr>
            </a:lvl1pPr>
            <a:lvl2pPr lvl="1" indent="0">
              <a:spcBef>
                <a:spcPts val="0"/>
              </a:spcBef>
              <a:buClr>
                <a:schemeClr val="dk1"/>
              </a:buClr>
              <a:buFont typeface="Arial"/>
              <a:buNone/>
              <a:defRPr sz="2800">
                <a:solidFill>
                  <a:schemeClr val="dk1"/>
                </a:solidFill>
              </a:defRPr>
            </a:lvl2pPr>
            <a:lvl3pPr lvl="2" indent="0">
              <a:spcBef>
                <a:spcPts val="0"/>
              </a:spcBef>
              <a:buClr>
                <a:schemeClr val="dk1"/>
              </a:buClr>
              <a:buFont typeface="Arial"/>
              <a:buNone/>
              <a:defRPr sz="2800">
                <a:solidFill>
                  <a:schemeClr val="dk1"/>
                </a:solidFill>
              </a:defRPr>
            </a:lvl3pPr>
            <a:lvl4pPr lvl="3" indent="0">
              <a:spcBef>
                <a:spcPts val="0"/>
              </a:spcBef>
              <a:buClr>
                <a:schemeClr val="dk1"/>
              </a:buClr>
              <a:buFont typeface="Arial"/>
              <a:buNone/>
              <a:defRPr sz="2800">
                <a:solidFill>
                  <a:schemeClr val="dk1"/>
                </a:solidFill>
              </a:defRPr>
            </a:lvl4pPr>
            <a:lvl5pPr lvl="4" indent="0">
              <a:spcBef>
                <a:spcPts val="0"/>
              </a:spcBef>
              <a:buClr>
                <a:schemeClr val="dk1"/>
              </a:buClr>
              <a:buFont typeface="Arial"/>
              <a:buNone/>
              <a:defRPr sz="2800">
                <a:solidFill>
                  <a:schemeClr val="dk1"/>
                </a:solidFill>
              </a:defRPr>
            </a:lvl5pPr>
            <a:lvl6pPr lvl="5" indent="0">
              <a:spcBef>
                <a:spcPts val="0"/>
              </a:spcBef>
              <a:buClr>
                <a:schemeClr val="dk1"/>
              </a:buClr>
              <a:buFont typeface="Arial"/>
              <a:buNone/>
              <a:defRPr sz="2800">
                <a:solidFill>
                  <a:schemeClr val="dk1"/>
                </a:solidFill>
              </a:defRPr>
            </a:lvl6pPr>
            <a:lvl7pPr lvl="6" indent="0">
              <a:spcBef>
                <a:spcPts val="0"/>
              </a:spcBef>
              <a:buClr>
                <a:schemeClr val="dk1"/>
              </a:buClr>
              <a:buFont typeface="Arial"/>
              <a:buNone/>
              <a:defRPr sz="2800">
                <a:solidFill>
                  <a:schemeClr val="dk1"/>
                </a:solidFill>
              </a:defRPr>
            </a:lvl7pPr>
            <a:lvl8pPr lvl="7" indent="0">
              <a:spcBef>
                <a:spcPts val="0"/>
              </a:spcBef>
              <a:buClr>
                <a:schemeClr val="dk1"/>
              </a:buClr>
              <a:buFont typeface="Arial"/>
              <a:buNone/>
              <a:defRPr sz="2800">
                <a:solidFill>
                  <a:schemeClr val="dk1"/>
                </a:solidFill>
              </a:defRPr>
            </a:lvl8pPr>
            <a:lvl9pPr lvl="8" indent="0">
              <a:spcBef>
                <a:spcPts val="0"/>
              </a:spcBef>
              <a:buClr>
                <a:schemeClr val="dk1"/>
              </a:buClr>
              <a:buFont typeface="Arial"/>
              <a:buNone/>
              <a:defRPr sz="2800">
                <a:solidFill>
                  <a:schemeClr val="dk1"/>
                </a:solidFill>
              </a:defRPr>
            </a:lvl9pPr>
          </a:lstStyle>
          <a:p>
            <a:endParaRPr/>
          </a:p>
        </p:txBody>
      </p:sp>
      <p:sp>
        <p:nvSpPr>
          <p:cNvPr id="7" name="Shape 7"/>
          <p:cNvSpPr txBox="1">
            <a:spLocks noGrp="1"/>
          </p:cNvSpPr>
          <p:nvPr>
            <p:ph type="body" idx="1"/>
          </p:nvPr>
        </p:nvSpPr>
        <p:spPr>
          <a:xfrm>
            <a:off x="311700" y="1152475"/>
            <a:ext cx="8520599" cy="3416400"/>
          </a:xfrm>
          <a:prstGeom prst="rect">
            <a:avLst/>
          </a:prstGeom>
          <a:noFill/>
          <a:ln>
            <a:noFill/>
          </a:ln>
        </p:spPr>
        <p:txBody>
          <a:bodyPr lIns="91425" tIns="91425" rIns="91425" bIns="91425" anchor="t" anchorCtr="0"/>
          <a:lstStyle>
            <a:lvl1pPr marL="0" marR="0" lvl="0" indent="0" algn="l" rtl="0">
              <a:lnSpc>
                <a:spcPct val="115000"/>
              </a:lnSpc>
              <a:spcBef>
                <a:spcPts val="0"/>
              </a:spcBef>
              <a:spcAft>
                <a:spcPts val="1600"/>
              </a:spcAft>
              <a:buClr>
                <a:schemeClr val="dk2"/>
              </a:buClr>
              <a:buFont typeface="Arial"/>
              <a:buNone/>
              <a:defRPr sz="1800" b="0" i="0" u="none" strike="noStrike" cap="none">
                <a:solidFill>
                  <a:schemeClr val="dk2"/>
                </a:solidFill>
                <a:latin typeface="Arial"/>
                <a:ea typeface="Arial"/>
                <a:cs typeface="Arial"/>
                <a:sym typeface="Arial"/>
              </a:defRPr>
            </a:lvl1pPr>
            <a:lvl2pPr marL="457200" marR="0" lvl="1" indent="0" algn="l" rtl="0">
              <a:lnSpc>
                <a:spcPct val="115000"/>
              </a:lnSpc>
              <a:spcBef>
                <a:spcPts val="0"/>
              </a:spcBef>
              <a:spcAft>
                <a:spcPts val="1600"/>
              </a:spcAft>
              <a:buClr>
                <a:schemeClr val="dk2"/>
              </a:buClr>
              <a:buFont typeface="Arial"/>
              <a:buNone/>
              <a:defRPr sz="1400" b="0" i="0" u="none" strike="noStrike" cap="none">
                <a:solidFill>
                  <a:schemeClr val="dk2"/>
                </a:solidFill>
                <a:latin typeface="Arial"/>
                <a:ea typeface="Arial"/>
                <a:cs typeface="Arial"/>
                <a:sym typeface="Arial"/>
              </a:defRPr>
            </a:lvl2pPr>
            <a:lvl3pPr marL="914400" marR="0" lvl="2" indent="0" algn="l" rtl="0">
              <a:lnSpc>
                <a:spcPct val="115000"/>
              </a:lnSpc>
              <a:spcBef>
                <a:spcPts val="0"/>
              </a:spcBef>
              <a:spcAft>
                <a:spcPts val="1600"/>
              </a:spcAft>
              <a:buClr>
                <a:schemeClr val="dk2"/>
              </a:buClr>
              <a:buFont typeface="Arial"/>
              <a:buNone/>
              <a:defRPr sz="1400" b="0" i="0" u="none" strike="noStrike" cap="none">
                <a:solidFill>
                  <a:schemeClr val="dk2"/>
                </a:solidFill>
                <a:latin typeface="Arial"/>
                <a:ea typeface="Arial"/>
                <a:cs typeface="Arial"/>
                <a:sym typeface="Arial"/>
              </a:defRPr>
            </a:lvl3pPr>
            <a:lvl4pPr marL="1371600" marR="0" lvl="3" indent="0" algn="l" rtl="0">
              <a:lnSpc>
                <a:spcPct val="115000"/>
              </a:lnSpc>
              <a:spcBef>
                <a:spcPts val="0"/>
              </a:spcBef>
              <a:spcAft>
                <a:spcPts val="1600"/>
              </a:spcAft>
              <a:buClr>
                <a:schemeClr val="dk2"/>
              </a:buClr>
              <a:buFont typeface="Arial"/>
              <a:buNone/>
              <a:defRPr sz="1400" b="0" i="0" u="none" strike="noStrike" cap="none">
                <a:solidFill>
                  <a:schemeClr val="dk2"/>
                </a:solidFill>
                <a:latin typeface="Arial"/>
                <a:ea typeface="Arial"/>
                <a:cs typeface="Arial"/>
                <a:sym typeface="Arial"/>
              </a:defRPr>
            </a:lvl4pPr>
            <a:lvl5pPr marL="1828800" marR="0" lvl="4" indent="0" algn="l" rtl="0">
              <a:lnSpc>
                <a:spcPct val="115000"/>
              </a:lnSpc>
              <a:spcBef>
                <a:spcPts val="0"/>
              </a:spcBef>
              <a:spcAft>
                <a:spcPts val="1600"/>
              </a:spcAft>
              <a:buClr>
                <a:schemeClr val="dk2"/>
              </a:buClr>
              <a:buFont typeface="Arial"/>
              <a:buNone/>
              <a:defRPr sz="1400" b="0" i="0" u="none" strike="noStrike" cap="none">
                <a:solidFill>
                  <a:schemeClr val="dk2"/>
                </a:solidFill>
                <a:latin typeface="Arial"/>
                <a:ea typeface="Arial"/>
                <a:cs typeface="Arial"/>
                <a:sym typeface="Arial"/>
              </a:defRPr>
            </a:lvl5pPr>
            <a:lvl6pPr marL="2286000" marR="0" lvl="5" indent="0" algn="l" rtl="0">
              <a:lnSpc>
                <a:spcPct val="115000"/>
              </a:lnSpc>
              <a:spcBef>
                <a:spcPts val="0"/>
              </a:spcBef>
              <a:spcAft>
                <a:spcPts val="1600"/>
              </a:spcAft>
              <a:buClr>
                <a:schemeClr val="dk2"/>
              </a:buClr>
              <a:buFont typeface="Arial"/>
              <a:buNone/>
              <a:defRPr sz="1400" b="0" i="0" u="none" strike="noStrike" cap="none">
                <a:solidFill>
                  <a:schemeClr val="dk2"/>
                </a:solidFill>
                <a:latin typeface="Arial"/>
                <a:ea typeface="Arial"/>
                <a:cs typeface="Arial"/>
                <a:sym typeface="Arial"/>
              </a:defRPr>
            </a:lvl6pPr>
            <a:lvl7pPr marL="2743200" marR="0" lvl="6" indent="0" algn="l" rtl="0">
              <a:lnSpc>
                <a:spcPct val="115000"/>
              </a:lnSpc>
              <a:spcBef>
                <a:spcPts val="0"/>
              </a:spcBef>
              <a:spcAft>
                <a:spcPts val="1600"/>
              </a:spcAft>
              <a:buClr>
                <a:schemeClr val="dk2"/>
              </a:buClr>
              <a:buFont typeface="Arial"/>
              <a:buNone/>
              <a:defRPr sz="1400" b="0" i="0" u="none" strike="noStrike" cap="none">
                <a:solidFill>
                  <a:schemeClr val="dk2"/>
                </a:solidFill>
                <a:latin typeface="Arial"/>
                <a:ea typeface="Arial"/>
                <a:cs typeface="Arial"/>
                <a:sym typeface="Arial"/>
              </a:defRPr>
            </a:lvl7pPr>
            <a:lvl8pPr marL="3200400" marR="0" lvl="7" indent="0" algn="l" rtl="0">
              <a:lnSpc>
                <a:spcPct val="115000"/>
              </a:lnSpc>
              <a:spcBef>
                <a:spcPts val="0"/>
              </a:spcBef>
              <a:spcAft>
                <a:spcPts val="1600"/>
              </a:spcAft>
              <a:buClr>
                <a:schemeClr val="dk2"/>
              </a:buClr>
              <a:buFont typeface="Arial"/>
              <a:buNone/>
              <a:defRPr sz="1400" b="0" i="0" u="none" strike="noStrike" cap="none">
                <a:solidFill>
                  <a:schemeClr val="dk2"/>
                </a:solidFill>
                <a:latin typeface="Arial"/>
                <a:ea typeface="Arial"/>
                <a:cs typeface="Arial"/>
                <a:sym typeface="Arial"/>
              </a:defRPr>
            </a:lvl8pPr>
            <a:lvl9pPr marL="3657600" marR="0" lvl="8" indent="0" algn="l" rtl="0">
              <a:lnSpc>
                <a:spcPct val="115000"/>
              </a:lnSpc>
              <a:spcBef>
                <a:spcPts val="0"/>
              </a:spcBef>
              <a:spcAft>
                <a:spcPts val="1600"/>
              </a:spcAft>
              <a:buClr>
                <a:schemeClr val="dk2"/>
              </a:buClr>
              <a:buFont typeface="Arial"/>
              <a:buNone/>
              <a:defRPr sz="1400" b="0" i="0" u="none" strike="noStrike" cap="none">
                <a:solidFill>
                  <a:schemeClr val="dk2"/>
                </a:solidFill>
                <a:latin typeface="Arial"/>
                <a:ea typeface="Arial"/>
                <a:cs typeface="Arial"/>
                <a:sym typeface="Arial"/>
              </a:defRPr>
            </a:lvl9pPr>
          </a:lstStyle>
          <a:p>
            <a:endParaRPr/>
          </a:p>
        </p:txBody>
      </p:sp>
      <p:sp>
        <p:nvSpPr>
          <p:cNvPr id="8" name="Shape 8"/>
          <p:cNvSpPr txBox="1">
            <a:spLocks noGrp="1"/>
          </p:cNvSpPr>
          <p:nvPr>
            <p:ph type="sldNum" idx="12"/>
          </p:nvPr>
        </p:nvSpPr>
        <p:spPr>
          <a:xfrm>
            <a:off x="8472457" y="4663216"/>
            <a:ext cx="548699" cy="393600"/>
          </a:xfrm>
          <a:prstGeom prst="rect">
            <a:avLst/>
          </a:prstGeom>
          <a:noFill/>
          <a:ln>
            <a:noFill/>
          </a:ln>
        </p:spPr>
        <p:txBody>
          <a:bodyPr lIns="91425" tIns="91425" rIns="91425" bIns="91425" anchor="ctr" anchorCtr="0">
            <a:noAutofit/>
          </a:bodyPr>
          <a:lstStyle/>
          <a:p>
            <a:pPr marL="0" marR="0" lvl="0" indent="0" algn="r" rtl="0">
              <a:lnSpc>
                <a:spcPct val="100000"/>
              </a:lnSpc>
              <a:spcBef>
                <a:spcPts val="0"/>
              </a:spcBef>
              <a:spcAft>
                <a:spcPts val="0"/>
              </a:spcAft>
              <a:buClr>
                <a:schemeClr val="dk2"/>
              </a:buClr>
              <a:buSzPct val="25000"/>
              <a:buFont typeface="Arial"/>
              <a:buNone/>
            </a:pPr>
            <a:fld id="{00000000-1234-1234-1234-123412341234}" type="slidenum">
              <a:rPr lang="en" sz="1000" b="0" i="0" u="none" strike="noStrike" cap="none">
                <a:solidFill>
                  <a:schemeClr val="dk2"/>
                </a:solidFill>
                <a:latin typeface="Arial"/>
                <a:ea typeface="Arial"/>
                <a:cs typeface="Arial"/>
                <a:sym typeface="Arial"/>
              </a:rPr>
              <a:t>‹#›</a:t>
            </a:fld>
            <a:endParaRPr lang="en" sz="1000" b="0" i="0" u="none" strike="noStrike" cap="none">
              <a:solidFill>
                <a:schemeClr val="dk2"/>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hyperlink" Target="http://floridakeyclub.org/resources/" TargetMode="Externa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floridakeyclub.org" TargetMode="External"/><Relationship Id="rId5" Type="http://schemas.openxmlformats.org/officeDocument/2006/relationships/hyperlink" Target="http://www.keyclub.org/" TargetMode="Externa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Shape 54"/>
          <p:cNvSpPr txBox="1"/>
          <p:nvPr/>
        </p:nvSpPr>
        <p:spPr>
          <a:xfrm>
            <a:off x="224550" y="278025"/>
            <a:ext cx="8832600" cy="1090799"/>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55" name="Shape 55"/>
          <p:cNvSpPr txBox="1"/>
          <p:nvPr/>
        </p:nvSpPr>
        <p:spPr>
          <a:xfrm>
            <a:off x="1454300" y="2031725"/>
            <a:ext cx="1283100" cy="213899"/>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56" name="Shape 56"/>
          <p:cNvSpPr txBox="1"/>
          <p:nvPr/>
        </p:nvSpPr>
        <p:spPr>
          <a:xfrm>
            <a:off x="1465012" y="1711000"/>
            <a:ext cx="6351674" cy="1470349"/>
          </a:xfrm>
          <a:prstGeom prst="rect">
            <a:avLst/>
          </a:prstGeom>
          <a:noFill/>
          <a:ln>
            <a:noFill/>
          </a:ln>
        </p:spPr>
        <p:txBody>
          <a:bodyPr lIns="91425" tIns="91425" rIns="91425" bIns="91425" anchor="t" anchorCtr="0">
            <a:noAutofit/>
          </a:bodyPr>
          <a:lstStyle/>
          <a:p>
            <a:pPr marL="0" marR="0" lvl="0" indent="0" algn="ctr" rtl="0">
              <a:lnSpc>
                <a:spcPct val="100000"/>
              </a:lnSpc>
              <a:spcBef>
                <a:spcPts val="0"/>
              </a:spcBef>
              <a:spcAft>
                <a:spcPts val="0"/>
              </a:spcAft>
              <a:buClr>
                <a:srgbClr val="000000"/>
              </a:buClr>
              <a:buSzPct val="25000"/>
              <a:buFont typeface="Verdana"/>
              <a:buNone/>
            </a:pPr>
            <a:r>
              <a:rPr lang="en" sz="4800" b="0" i="0" u="none" strike="noStrike" cap="none">
                <a:solidFill>
                  <a:srgbClr val="000000"/>
                </a:solidFill>
                <a:latin typeface="Verdana"/>
                <a:ea typeface="Verdana"/>
                <a:cs typeface="Verdana"/>
                <a:sym typeface="Verdana"/>
              </a:rPr>
              <a:t>Club President</a:t>
            </a:r>
          </a:p>
        </p:txBody>
      </p:sp>
      <p:pic>
        <p:nvPicPr>
          <p:cNvPr id="57" name="Shape 57"/>
          <p:cNvPicPr preferRelativeResize="0"/>
          <p:nvPr/>
        </p:nvPicPr>
        <p:blipFill rotWithShape="1">
          <a:blip r:embed="rId3">
            <a:alphaModFix/>
          </a:blip>
          <a:srcRect/>
          <a:stretch/>
        </p:blipFill>
        <p:spPr>
          <a:xfrm>
            <a:off x="0" y="3869526"/>
            <a:ext cx="9144000" cy="1273974"/>
          </a:xfrm>
          <a:prstGeom prst="rect">
            <a:avLst/>
          </a:prstGeom>
          <a:noFill/>
          <a:ln>
            <a:noFill/>
          </a:ln>
        </p:spPr>
      </p:pic>
      <p:pic>
        <p:nvPicPr>
          <p:cNvPr id="58" name="Shape 58"/>
          <p:cNvPicPr preferRelativeResize="0"/>
          <p:nvPr/>
        </p:nvPicPr>
        <p:blipFill rotWithShape="1">
          <a:blip r:embed="rId4">
            <a:alphaModFix/>
          </a:blip>
          <a:srcRect/>
          <a:stretch/>
        </p:blipFill>
        <p:spPr>
          <a:xfrm>
            <a:off x="0" y="-625"/>
            <a:ext cx="9144000" cy="416973"/>
          </a:xfrm>
          <a:prstGeom prst="rect">
            <a:avLst/>
          </a:prstGeom>
          <a:noFill/>
          <a:ln>
            <a:noFill/>
          </a:ln>
        </p:spPr>
      </p:pic>
      <p:pic>
        <p:nvPicPr>
          <p:cNvPr id="59" name="Shape 59"/>
          <p:cNvPicPr preferRelativeResize="0"/>
          <p:nvPr/>
        </p:nvPicPr>
        <p:blipFill rotWithShape="1">
          <a:blip r:embed="rId5">
            <a:alphaModFix/>
          </a:blip>
          <a:srcRect/>
          <a:stretch/>
        </p:blipFill>
        <p:spPr>
          <a:xfrm>
            <a:off x="7935200" y="2699540"/>
            <a:ext cx="1121948" cy="1025124"/>
          </a:xfrm>
          <a:prstGeom prst="rect">
            <a:avLst/>
          </a:prstGeom>
          <a:noFill/>
          <a:ln>
            <a:noFill/>
          </a:ln>
        </p:spPr>
      </p:pic>
      <p:pic>
        <p:nvPicPr>
          <p:cNvPr id="60" name="Shape 60"/>
          <p:cNvPicPr preferRelativeResize="0"/>
          <p:nvPr/>
        </p:nvPicPr>
        <p:blipFill rotWithShape="1">
          <a:blip r:embed="rId6">
            <a:alphaModFix/>
          </a:blip>
          <a:srcRect/>
          <a:stretch/>
        </p:blipFill>
        <p:spPr>
          <a:xfrm>
            <a:off x="384948" y="605999"/>
            <a:ext cx="1550424" cy="717423"/>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pic>
        <p:nvPicPr>
          <p:cNvPr id="137" name="Shape 137"/>
          <p:cNvPicPr preferRelativeResize="0"/>
          <p:nvPr/>
        </p:nvPicPr>
        <p:blipFill rotWithShape="1">
          <a:blip r:embed="rId3">
            <a:alphaModFix/>
          </a:blip>
          <a:srcRect/>
          <a:stretch/>
        </p:blipFill>
        <p:spPr>
          <a:xfrm>
            <a:off x="0" y="4084850"/>
            <a:ext cx="9144000" cy="1086874"/>
          </a:xfrm>
          <a:prstGeom prst="rect">
            <a:avLst/>
          </a:prstGeom>
          <a:noFill/>
          <a:ln>
            <a:noFill/>
          </a:ln>
        </p:spPr>
      </p:pic>
      <p:pic>
        <p:nvPicPr>
          <p:cNvPr id="138" name="Shape 138"/>
          <p:cNvPicPr preferRelativeResize="0"/>
          <p:nvPr/>
        </p:nvPicPr>
        <p:blipFill rotWithShape="1">
          <a:blip r:embed="rId4">
            <a:alphaModFix/>
          </a:blip>
          <a:srcRect/>
          <a:stretch/>
        </p:blipFill>
        <p:spPr>
          <a:xfrm>
            <a:off x="0" y="-2"/>
            <a:ext cx="9144000" cy="338373"/>
          </a:xfrm>
          <a:prstGeom prst="rect">
            <a:avLst/>
          </a:prstGeom>
          <a:noFill/>
          <a:ln>
            <a:noFill/>
          </a:ln>
        </p:spPr>
      </p:pic>
      <p:sp>
        <p:nvSpPr>
          <p:cNvPr id="139" name="Shape 139"/>
          <p:cNvSpPr txBox="1"/>
          <p:nvPr/>
        </p:nvSpPr>
        <p:spPr>
          <a:xfrm>
            <a:off x="152400" y="1144250"/>
            <a:ext cx="8458200" cy="2940599"/>
          </a:xfrm>
          <a:prstGeom prst="rect">
            <a:avLst/>
          </a:prstGeom>
          <a:noFill/>
          <a:ln>
            <a:noFill/>
          </a:ln>
        </p:spPr>
        <p:txBody>
          <a:bodyPr lIns="91425" tIns="91425" rIns="91425" bIns="91425" anchor="t" anchorCtr="0">
            <a:noAutofit/>
          </a:bodyPr>
          <a:lstStyle/>
          <a:p>
            <a:pPr marL="285750" marR="0" lvl="0" indent="-285750" algn="l" rtl="0">
              <a:lnSpc>
                <a:spcPct val="100000"/>
              </a:lnSpc>
              <a:spcBef>
                <a:spcPts val="0"/>
              </a:spcBef>
              <a:spcAft>
                <a:spcPts val="0"/>
              </a:spcAft>
              <a:buClr>
                <a:srgbClr val="000000"/>
              </a:buClr>
              <a:buSzPct val="100000"/>
              <a:buFont typeface="Arial"/>
              <a:buChar char="•"/>
            </a:pPr>
            <a:r>
              <a:rPr lang="en" sz="1800" b="0" i="0" u="none" strike="noStrike" cap="none">
                <a:solidFill>
                  <a:srgbClr val="000000"/>
                </a:solidFill>
                <a:latin typeface="Verdana"/>
                <a:ea typeface="Verdana"/>
                <a:cs typeface="Verdana"/>
                <a:sym typeface="Verdana"/>
              </a:rPr>
              <a:t>Lead the entire membership in a well-rounded program of activities and projects.</a:t>
            </a:r>
          </a:p>
          <a:p>
            <a:pPr marL="285750" marR="0" lvl="0" indent="-285750" algn="l" rtl="0">
              <a:lnSpc>
                <a:spcPct val="100000"/>
              </a:lnSpc>
              <a:spcBef>
                <a:spcPts val="1200"/>
              </a:spcBef>
              <a:spcAft>
                <a:spcPts val="0"/>
              </a:spcAft>
              <a:buClr>
                <a:srgbClr val="000000"/>
              </a:buClr>
              <a:buSzPct val="100000"/>
              <a:buFont typeface="Arial"/>
              <a:buChar char="•"/>
            </a:pPr>
            <a:r>
              <a:rPr lang="en" sz="1800" b="0" i="0" u="none" strike="noStrike" cap="none">
                <a:solidFill>
                  <a:srgbClr val="000000"/>
                </a:solidFill>
                <a:latin typeface="Verdana"/>
                <a:ea typeface="Verdana"/>
                <a:cs typeface="Verdana"/>
                <a:sym typeface="Verdana"/>
              </a:rPr>
              <a:t>Monitor all other officer work to ensure that it is completed on time</a:t>
            </a:r>
          </a:p>
          <a:p>
            <a:pPr marL="285750" marR="0" lvl="0" indent="-285750" algn="l" rtl="0">
              <a:lnSpc>
                <a:spcPct val="100000"/>
              </a:lnSpc>
              <a:spcBef>
                <a:spcPts val="1200"/>
              </a:spcBef>
              <a:spcAft>
                <a:spcPts val="0"/>
              </a:spcAft>
              <a:buClr>
                <a:srgbClr val="000000"/>
              </a:buClr>
              <a:buSzPct val="100000"/>
              <a:buFont typeface="Arial"/>
              <a:buChar char="•"/>
            </a:pPr>
            <a:r>
              <a:rPr lang="en" sz="1800" b="0" i="0" u="none" strike="noStrike" cap="none">
                <a:solidFill>
                  <a:srgbClr val="000000"/>
                </a:solidFill>
                <a:latin typeface="Verdana"/>
                <a:ea typeface="Verdana"/>
                <a:cs typeface="Verdana"/>
                <a:sym typeface="Verdana"/>
              </a:rPr>
              <a:t>Have exceptional knowledge of Key Club – International and District-wide</a:t>
            </a:r>
          </a:p>
          <a:p>
            <a:pPr marL="285750" marR="0" lvl="0" indent="-285750" algn="l" rtl="0">
              <a:lnSpc>
                <a:spcPct val="100000"/>
              </a:lnSpc>
              <a:spcBef>
                <a:spcPts val="1200"/>
              </a:spcBef>
              <a:spcAft>
                <a:spcPts val="0"/>
              </a:spcAft>
              <a:buClr>
                <a:srgbClr val="000000"/>
              </a:buClr>
              <a:buSzPct val="100000"/>
              <a:buFont typeface="Arial"/>
              <a:buChar char="•"/>
            </a:pPr>
            <a:r>
              <a:rPr lang="en" sz="1800" b="0" i="0" u="none" strike="noStrike" cap="none">
                <a:solidFill>
                  <a:srgbClr val="000000"/>
                </a:solidFill>
                <a:latin typeface="Verdana"/>
                <a:ea typeface="Verdana"/>
                <a:cs typeface="Verdana"/>
                <a:sym typeface="Verdana"/>
              </a:rPr>
              <a:t>Educate new members about Key Club</a:t>
            </a:r>
          </a:p>
          <a:p>
            <a:pPr marL="285750" marR="0" lvl="0" indent="-285750" algn="l" rtl="0">
              <a:lnSpc>
                <a:spcPct val="100000"/>
              </a:lnSpc>
              <a:spcBef>
                <a:spcPts val="1200"/>
              </a:spcBef>
              <a:spcAft>
                <a:spcPts val="0"/>
              </a:spcAft>
              <a:buClr>
                <a:srgbClr val="000000"/>
              </a:buClr>
              <a:buSzPct val="100000"/>
              <a:buFont typeface="Arial"/>
              <a:buChar char="•"/>
            </a:pPr>
            <a:r>
              <a:rPr lang="en" sz="1800" b="0" i="0" u="none" strike="noStrike" cap="none">
                <a:solidFill>
                  <a:srgbClr val="000000"/>
                </a:solidFill>
                <a:latin typeface="Verdana"/>
                <a:ea typeface="Verdana"/>
                <a:cs typeface="Verdana"/>
                <a:sym typeface="Verdana"/>
              </a:rPr>
              <a:t>Transition and train the president-elect</a:t>
            </a:r>
          </a:p>
          <a:p>
            <a:pPr marL="0" marR="0" lvl="0" indent="0" algn="l" rtl="0">
              <a:lnSpc>
                <a:spcPct val="100000"/>
              </a:lnSpc>
              <a:spcBef>
                <a:spcPts val="1200"/>
              </a:spcBef>
              <a:spcAft>
                <a:spcPts val="0"/>
              </a:spcAft>
              <a:buClr>
                <a:srgbClr val="000000"/>
              </a:buClr>
              <a:buFont typeface="Arial"/>
              <a:buNone/>
            </a:pPr>
            <a:endParaRPr sz="1600" b="0" i="0" u="none" strike="noStrike" cap="none">
              <a:solidFill>
                <a:srgbClr val="000000"/>
              </a:solidFill>
              <a:latin typeface="Arial"/>
              <a:ea typeface="Arial"/>
              <a:cs typeface="Arial"/>
              <a:sym typeface="Arial"/>
            </a:endParaRPr>
          </a:p>
          <a:p>
            <a:pPr marL="457200" marR="0" lvl="0" indent="0" algn="l" rtl="0">
              <a:lnSpc>
                <a:spcPct val="100000"/>
              </a:lnSpc>
              <a:spcBef>
                <a:spcPts val="0"/>
              </a:spcBef>
              <a:spcAft>
                <a:spcPts val="0"/>
              </a:spcAft>
              <a:buClr>
                <a:srgbClr val="000000"/>
              </a:buClr>
              <a:buFont typeface="Arial"/>
              <a:buNone/>
            </a:pPr>
            <a:endParaRPr sz="1600" b="0" i="0" u="none" strike="noStrike" cap="none">
              <a:solidFill>
                <a:srgbClr val="000000"/>
              </a:solidFill>
              <a:latin typeface="Arial"/>
              <a:ea typeface="Arial"/>
              <a:cs typeface="Arial"/>
              <a:sym typeface="Arial"/>
            </a:endParaRPr>
          </a:p>
        </p:txBody>
      </p:sp>
      <p:sp>
        <p:nvSpPr>
          <p:cNvPr id="140" name="Shape 140"/>
          <p:cNvSpPr txBox="1"/>
          <p:nvPr/>
        </p:nvSpPr>
        <p:spPr>
          <a:xfrm>
            <a:off x="0" y="242570"/>
            <a:ext cx="6244799" cy="812700"/>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000000"/>
              </a:buClr>
              <a:buSzPct val="25000"/>
              <a:buFont typeface="Verdana"/>
              <a:buNone/>
            </a:pPr>
            <a:r>
              <a:rPr lang="en" sz="3600" b="0" i="0" u="none" strike="noStrike" cap="none">
                <a:solidFill>
                  <a:srgbClr val="000000"/>
                </a:solidFill>
                <a:latin typeface="Verdana"/>
                <a:ea typeface="Verdana"/>
                <a:cs typeface="Verdana"/>
                <a:sym typeface="Verdana"/>
              </a:rPr>
              <a:t>Assist and lead</a:t>
            </a:r>
          </a:p>
        </p:txBody>
      </p:sp>
      <p:pic>
        <p:nvPicPr>
          <p:cNvPr id="141" name="Shape 141"/>
          <p:cNvPicPr preferRelativeResize="0"/>
          <p:nvPr/>
        </p:nvPicPr>
        <p:blipFill rotWithShape="1">
          <a:blip r:embed="rId5">
            <a:alphaModFix/>
          </a:blip>
          <a:srcRect/>
          <a:stretch/>
        </p:blipFill>
        <p:spPr>
          <a:xfrm>
            <a:off x="7543800" y="425887"/>
            <a:ext cx="1550424" cy="717423"/>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pic>
        <p:nvPicPr>
          <p:cNvPr id="146" name="Shape 146"/>
          <p:cNvPicPr preferRelativeResize="0"/>
          <p:nvPr/>
        </p:nvPicPr>
        <p:blipFill rotWithShape="1">
          <a:blip r:embed="rId3">
            <a:alphaModFix/>
          </a:blip>
          <a:srcRect/>
          <a:stretch/>
        </p:blipFill>
        <p:spPr>
          <a:xfrm>
            <a:off x="0" y="4084850"/>
            <a:ext cx="9144000" cy="1086874"/>
          </a:xfrm>
          <a:prstGeom prst="rect">
            <a:avLst/>
          </a:prstGeom>
          <a:noFill/>
          <a:ln>
            <a:noFill/>
          </a:ln>
        </p:spPr>
      </p:pic>
      <p:pic>
        <p:nvPicPr>
          <p:cNvPr id="147" name="Shape 147"/>
          <p:cNvPicPr preferRelativeResize="0"/>
          <p:nvPr/>
        </p:nvPicPr>
        <p:blipFill rotWithShape="1">
          <a:blip r:embed="rId4">
            <a:alphaModFix/>
          </a:blip>
          <a:srcRect/>
          <a:stretch/>
        </p:blipFill>
        <p:spPr>
          <a:xfrm>
            <a:off x="0" y="-2"/>
            <a:ext cx="9144000" cy="338373"/>
          </a:xfrm>
          <a:prstGeom prst="rect">
            <a:avLst/>
          </a:prstGeom>
          <a:noFill/>
          <a:ln>
            <a:noFill/>
          </a:ln>
        </p:spPr>
      </p:pic>
      <p:sp>
        <p:nvSpPr>
          <p:cNvPr id="148" name="Shape 148"/>
          <p:cNvSpPr txBox="1"/>
          <p:nvPr/>
        </p:nvSpPr>
        <p:spPr>
          <a:xfrm>
            <a:off x="125973" y="1019325"/>
            <a:ext cx="7315200" cy="3119149"/>
          </a:xfrm>
          <a:prstGeom prst="rect">
            <a:avLst/>
          </a:prstGeom>
          <a:noFill/>
          <a:ln>
            <a:noFill/>
          </a:ln>
        </p:spPr>
        <p:txBody>
          <a:bodyPr lIns="91425" tIns="91425" rIns="91425" bIns="91425" anchor="t" anchorCtr="0">
            <a:noAutofit/>
          </a:bodyPr>
          <a:lstStyle/>
          <a:p>
            <a:pPr marL="285750" marR="0" lvl="0" indent="-285750" algn="l" rtl="0">
              <a:lnSpc>
                <a:spcPct val="100000"/>
              </a:lnSpc>
              <a:spcBef>
                <a:spcPts val="0"/>
              </a:spcBef>
              <a:spcAft>
                <a:spcPts val="0"/>
              </a:spcAft>
              <a:buClr>
                <a:srgbClr val="000000"/>
              </a:buClr>
              <a:buSzPct val="100000"/>
              <a:buFont typeface="Arial"/>
              <a:buChar char="•"/>
            </a:pPr>
            <a:r>
              <a:rPr lang="en" sz="1800" b="0" i="0" u="none" strike="noStrike" cap="none">
                <a:solidFill>
                  <a:srgbClr val="000000"/>
                </a:solidFill>
                <a:latin typeface="Verdana"/>
                <a:ea typeface="Verdana"/>
                <a:cs typeface="Verdana"/>
                <a:sym typeface="Verdana"/>
              </a:rPr>
              <a:t>Set up good Kiwanis-family relations.</a:t>
            </a:r>
          </a:p>
          <a:p>
            <a:pPr marL="285750" marR="0" lvl="0" indent="-285750" algn="l" rtl="0">
              <a:lnSpc>
                <a:spcPct val="100000"/>
              </a:lnSpc>
              <a:spcBef>
                <a:spcPts val="1200"/>
              </a:spcBef>
              <a:spcAft>
                <a:spcPts val="0"/>
              </a:spcAft>
              <a:buClr>
                <a:srgbClr val="000000"/>
              </a:buClr>
              <a:buSzPct val="100000"/>
              <a:buFont typeface="Arial"/>
              <a:buChar char="•"/>
            </a:pPr>
            <a:r>
              <a:rPr lang="en" sz="1800" b="0" i="0" u="none" strike="noStrike" cap="none">
                <a:solidFill>
                  <a:srgbClr val="000000"/>
                </a:solidFill>
                <a:latin typeface="Verdana"/>
                <a:ea typeface="Verdana"/>
                <a:cs typeface="Verdana"/>
                <a:sym typeface="Verdana"/>
              </a:rPr>
              <a:t>Start projects within the first month of school.</a:t>
            </a:r>
          </a:p>
          <a:p>
            <a:pPr marL="285750" marR="0" lvl="0" indent="-285750" algn="l" rtl="0">
              <a:lnSpc>
                <a:spcPct val="100000"/>
              </a:lnSpc>
              <a:spcBef>
                <a:spcPts val="1200"/>
              </a:spcBef>
              <a:spcAft>
                <a:spcPts val="0"/>
              </a:spcAft>
              <a:buClr>
                <a:srgbClr val="000000"/>
              </a:buClr>
              <a:buSzPct val="100000"/>
              <a:buFont typeface="Arial"/>
              <a:buChar char="•"/>
            </a:pPr>
            <a:r>
              <a:rPr lang="en" sz="1800" b="0" i="0" u="none" strike="noStrike" cap="none">
                <a:solidFill>
                  <a:srgbClr val="000000"/>
                </a:solidFill>
                <a:latin typeface="Verdana"/>
                <a:ea typeface="Verdana"/>
                <a:cs typeface="Verdana"/>
                <a:sym typeface="Verdana"/>
              </a:rPr>
              <a:t>Send delegates to the district and international Key Club conventions.</a:t>
            </a:r>
          </a:p>
          <a:p>
            <a:pPr marL="285750" marR="0" lvl="0" indent="-285750" algn="l" rtl="0">
              <a:lnSpc>
                <a:spcPct val="100000"/>
              </a:lnSpc>
              <a:spcBef>
                <a:spcPts val="1200"/>
              </a:spcBef>
              <a:spcAft>
                <a:spcPts val="0"/>
              </a:spcAft>
              <a:buClr>
                <a:srgbClr val="000000"/>
              </a:buClr>
              <a:buSzPct val="100000"/>
              <a:buFont typeface="Arial"/>
              <a:buChar char="•"/>
            </a:pPr>
            <a:r>
              <a:rPr lang="en" sz="1800" b="0" i="0" u="none" strike="noStrike" cap="none">
                <a:solidFill>
                  <a:srgbClr val="000000"/>
                </a:solidFill>
                <a:latin typeface="Verdana"/>
                <a:ea typeface="Verdana"/>
                <a:cs typeface="Verdana"/>
                <a:sym typeface="Verdana"/>
              </a:rPr>
              <a:t>Plan at least one social activity or service project per month over the summer to maintain excitement and interest for Key Club. </a:t>
            </a:r>
          </a:p>
        </p:txBody>
      </p:sp>
      <p:sp>
        <p:nvSpPr>
          <p:cNvPr id="149" name="Shape 149"/>
          <p:cNvSpPr txBox="1"/>
          <p:nvPr/>
        </p:nvSpPr>
        <p:spPr>
          <a:xfrm>
            <a:off x="-32700" y="361950"/>
            <a:ext cx="6662100" cy="812700"/>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000000"/>
              </a:buClr>
              <a:buSzPct val="25000"/>
              <a:buFont typeface="Verdana"/>
              <a:buNone/>
            </a:pPr>
            <a:r>
              <a:rPr lang="en" sz="3600" b="0" i="0" u="none" strike="noStrike" cap="none">
                <a:solidFill>
                  <a:srgbClr val="000000"/>
                </a:solidFill>
                <a:latin typeface="Verdana"/>
                <a:ea typeface="Verdana"/>
                <a:cs typeface="Verdana"/>
                <a:sym typeface="Verdana"/>
              </a:rPr>
              <a:t>Assist and Lead</a:t>
            </a:r>
          </a:p>
        </p:txBody>
      </p:sp>
      <p:pic>
        <p:nvPicPr>
          <p:cNvPr id="150" name="Shape 150"/>
          <p:cNvPicPr preferRelativeResize="0"/>
          <p:nvPr/>
        </p:nvPicPr>
        <p:blipFill rotWithShape="1">
          <a:blip r:embed="rId5">
            <a:alphaModFix/>
          </a:blip>
          <a:srcRect/>
          <a:stretch/>
        </p:blipFill>
        <p:spPr>
          <a:xfrm>
            <a:off x="7441175" y="558925"/>
            <a:ext cx="1550424" cy="717423"/>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pic>
        <p:nvPicPr>
          <p:cNvPr id="155" name="Shape 155"/>
          <p:cNvPicPr preferRelativeResize="0"/>
          <p:nvPr/>
        </p:nvPicPr>
        <p:blipFill rotWithShape="1">
          <a:blip r:embed="rId3">
            <a:alphaModFix/>
          </a:blip>
          <a:srcRect/>
          <a:stretch/>
        </p:blipFill>
        <p:spPr>
          <a:xfrm>
            <a:off x="0" y="4084850"/>
            <a:ext cx="9144000" cy="1086874"/>
          </a:xfrm>
          <a:prstGeom prst="rect">
            <a:avLst/>
          </a:prstGeom>
          <a:noFill/>
          <a:ln>
            <a:noFill/>
          </a:ln>
        </p:spPr>
      </p:pic>
      <p:pic>
        <p:nvPicPr>
          <p:cNvPr id="156" name="Shape 156"/>
          <p:cNvPicPr preferRelativeResize="0"/>
          <p:nvPr/>
        </p:nvPicPr>
        <p:blipFill rotWithShape="1">
          <a:blip r:embed="rId4">
            <a:alphaModFix/>
          </a:blip>
          <a:srcRect/>
          <a:stretch/>
        </p:blipFill>
        <p:spPr>
          <a:xfrm>
            <a:off x="0" y="-2"/>
            <a:ext cx="9144000" cy="338373"/>
          </a:xfrm>
          <a:prstGeom prst="rect">
            <a:avLst/>
          </a:prstGeom>
          <a:noFill/>
          <a:ln>
            <a:noFill/>
          </a:ln>
        </p:spPr>
      </p:pic>
      <p:sp>
        <p:nvSpPr>
          <p:cNvPr id="157" name="Shape 157"/>
          <p:cNvSpPr txBox="1"/>
          <p:nvPr/>
        </p:nvSpPr>
        <p:spPr>
          <a:xfrm>
            <a:off x="304800" y="616697"/>
            <a:ext cx="8378073" cy="2869452"/>
          </a:xfrm>
          <a:prstGeom prst="rect">
            <a:avLst/>
          </a:prstGeom>
          <a:noFill/>
          <a:ln>
            <a:noFill/>
          </a:ln>
        </p:spPr>
        <p:txBody>
          <a:bodyPr lIns="91425" tIns="91425" rIns="91425" bIns="91425" anchor="t" anchorCtr="0">
            <a:noAutofit/>
          </a:bodyPr>
          <a:lstStyle/>
          <a:p>
            <a:pPr marL="285750" marR="0" lvl="0" indent="-285750" algn="l" rtl="0">
              <a:lnSpc>
                <a:spcPct val="100000"/>
              </a:lnSpc>
              <a:spcBef>
                <a:spcPts val="0"/>
              </a:spcBef>
              <a:spcAft>
                <a:spcPts val="0"/>
              </a:spcAft>
              <a:buClr>
                <a:srgbClr val="000000"/>
              </a:buClr>
              <a:buFont typeface="Arial"/>
              <a:buNone/>
            </a:pPr>
            <a:endParaRPr sz="1800" b="0" i="0" u="none" strike="noStrike" cap="none">
              <a:solidFill>
                <a:srgbClr val="000000"/>
              </a:solidFill>
              <a:latin typeface="Verdana"/>
              <a:ea typeface="Verdana"/>
              <a:cs typeface="Verdana"/>
              <a:sym typeface="Verdana"/>
            </a:endParaRPr>
          </a:p>
          <a:p>
            <a:pPr marL="285750" marR="0" lvl="0" indent="-285750" algn="l" rtl="0">
              <a:lnSpc>
                <a:spcPct val="100000"/>
              </a:lnSpc>
              <a:spcBef>
                <a:spcPts val="1200"/>
              </a:spcBef>
              <a:spcAft>
                <a:spcPts val="0"/>
              </a:spcAft>
              <a:buClr>
                <a:srgbClr val="000000"/>
              </a:buClr>
              <a:buSzPct val="100000"/>
              <a:buFont typeface="Arial"/>
              <a:buChar char="•"/>
            </a:pPr>
            <a:r>
              <a:rPr lang="en" sz="2000" b="0" i="0" u="none" strike="noStrike" cap="none">
                <a:solidFill>
                  <a:srgbClr val="000000"/>
                </a:solidFill>
                <a:latin typeface="Verdana"/>
                <a:ea typeface="Verdana"/>
                <a:cs typeface="Verdana"/>
                <a:sym typeface="Verdana"/>
              </a:rPr>
              <a:t>Keep in mind that ongoing evaluation of club meetings and operation leads to continuous improvement in the club.</a:t>
            </a:r>
          </a:p>
          <a:p>
            <a:pPr marL="285750" marR="0" lvl="0" indent="-285750" algn="l" rtl="0">
              <a:lnSpc>
                <a:spcPct val="100000"/>
              </a:lnSpc>
              <a:spcBef>
                <a:spcPts val="1200"/>
              </a:spcBef>
              <a:spcAft>
                <a:spcPts val="0"/>
              </a:spcAft>
              <a:buClr>
                <a:srgbClr val="000000"/>
              </a:buClr>
              <a:buSzPct val="100000"/>
              <a:buFont typeface="Arial"/>
              <a:buChar char="•"/>
            </a:pPr>
            <a:r>
              <a:rPr lang="en" sz="2000" b="0" i="0" u="none" strike="noStrike" cap="none">
                <a:solidFill>
                  <a:srgbClr val="000000"/>
                </a:solidFill>
                <a:latin typeface="Verdana"/>
                <a:ea typeface="Verdana"/>
                <a:cs typeface="Verdana"/>
                <a:sym typeface="Verdana"/>
              </a:rPr>
              <a:t>Goals must be clear and attainable. It is all about improvement, even if it is not drastic.</a:t>
            </a:r>
          </a:p>
          <a:p>
            <a:pPr marL="285750" marR="0" lvl="0" indent="-285750" algn="l" rtl="0">
              <a:lnSpc>
                <a:spcPct val="100000"/>
              </a:lnSpc>
              <a:spcBef>
                <a:spcPts val="1200"/>
              </a:spcBef>
              <a:spcAft>
                <a:spcPts val="0"/>
              </a:spcAft>
              <a:buClr>
                <a:srgbClr val="000000"/>
              </a:buClr>
              <a:buSzPct val="100000"/>
              <a:buFont typeface="Arial"/>
              <a:buChar char="•"/>
            </a:pPr>
            <a:r>
              <a:rPr lang="en" sz="2000" b="0" i="0" u="none" strike="noStrike" cap="none">
                <a:solidFill>
                  <a:srgbClr val="000000"/>
                </a:solidFill>
                <a:latin typeface="Verdana"/>
                <a:ea typeface="Verdana"/>
                <a:cs typeface="Verdana"/>
                <a:sym typeface="Verdana"/>
              </a:rPr>
              <a:t>Continuously monitor the club’s progress toward goal accomplishment and the activities and responsibilities of all officers and appointees.</a:t>
            </a:r>
          </a:p>
          <a:p>
            <a:pPr marL="0" marR="0" lvl="0" indent="0" algn="l" rtl="0">
              <a:lnSpc>
                <a:spcPct val="100000"/>
              </a:lnSpc>
              <a:spcBef>
                <a:spcPts val="1200"/>
              </a:spcBef>
              <a:spcAft>
                <a:spcPts val="0"/>
              </a:spcAft>
              <a:buClr>
                <a:srgbClr val="000000"/>
              </a:buClr>
              <a:buFont typeface="Arial"/>
              <a:buNone/>
            </a:pPr>
            <a:endParaRPr sz="1700" b="0" i="0" u="none" strike="noStrike" cap="none">
              <a:solidFill>
                <a:srgbClr val="000000"/>
              </a:solidFill>
              <a:latin typeface="Arial"/>
              <a:ea typeface="Arial"/>
              <a:cs typeface="Arial"/>
              <a:sym typeface="Arial"/>
            </a:endParaRPr>
          </a:p>
          <a:p>
            <a:pPr marL="457200" marR="0" lvl="0" indent="0" algn="l" rtl="0">
              <a:lnSpc>
                <a:spcPct val="100000"/>
              </a:lnSpc>
              <a:spcBef>
                <a:spcPts val="0"/>
              </a:spcBef>
              <a:spcAft>
                <a:spcPts val="0"/>
              </a:spcAft>
              <a:buClr>
                <a:srgbClr val="000000"/>
              </a:buClr>
              <a:buFont typeface="Arial"/>
              <a:buNone/>
            </a:pPr>
            <a:endParaRPr sz="1600" b="0" i="0" u="none" strike="noStrike" cap="none">
              <a:solidFill>
                <a:srgbClr val="000000"/>
              </a:solidFill>
              <a:latin typeface="Arial"/>
              <a:ea typeface="Arial"/>
              <a:cs typeface="Arial"/>
              <a:sym typeface="Arial"/>
            </a:endParaRPr>
          </a:p>
        </p:txBody>
      </p:sp>
      <p:sp>
        <p:nvSpPr>
          <p:cNvPr id="158" name="Shape 158"/>
          <p:cNvSpPr txBox="1"/>
          <p:nvPr/>
        </p:nvSpPr>
        <p:spPr>
          <a:xfrm>
            <a:off x="-32700" y="387450"/>
            <a:ext cx="6244799" cy="812700"/>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000000"/>
              </a:buClr>
              <a:buSzPct val="25000"/>
              <a:buFont typeface="Verdana"/>
              <a:buNone/>
            </a:pPr>
            <a:r>
              <a:rPr lang="en" sz="3600" b="0" i="0" u="none" strike="noStrike" cap="none">
                <a:solidFill>
                  <a:srgbClr val="000000"/>
                </a:solidFill>
                <a:latin typeface="Verdana"/>
                <a:ea typeface="Verdana"/>
                <a:cs typeface="Verdana"/>
                <a:sym typeface="Verdana"/>
              </a:rPr>
              <a:t>Set Goals</a:t>
            </a:r>
          </a:p>
        </p:txBody>
      </p:sp>
      <p:pic>
        <p:nvPicPr>
          <p:cNvPr id="159" name="Shape 159"/>
          <p:cNvPicPr preferRelativeResize="0"/>
          <p:nvPr/>
        </p:nvPicPr>
        <p:blipFill rotWithShape="1">
          <a:blip r:embed="rId5">
            <a:alphaModFix/>
          </a:blip>
          <a:srcRect/>
          <a:stretch/>
        </p:blipFill>
        <p:spPr>
          <a:xfrm>
            <a:off x="7443367" y="387450"/>
            <a:ext cx="1550424" cy="717423"/>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pic>
        <p:nvPicPr>
          <p:cNvPr id="164" name="Shape 164"/>
          <p:cNvPicPr preferRelativeResize="0"/>
          <p:nvPr/>
        </p:nvPicPr>
        <p:blipFill rotWithShape="1">
          <a:blip r:embed="rId3">
            <a:alphaModFix/>
          </a:blip>
          <a:srcRect/>
          <a:stretch/>
        </p:blipFill>
        <p:spPr>
          <a:xfrm>
            <a:off x="0" y="4084850"/>
            <a:ext cx="9144000" cy="1086874"/>
          </a:xfrm>
          <a:prstGeom prst="rect">
            <a:avLst/>
          </a:prstGeom>
          <a:noFill/>
          <a:ln>
            <a:noFill/>
          </a:ln>
        </p:spPr>
      </p:pic>
      <p:pic>
        <p:nvPicPr>
          <p:cNvPr id="165" name="Shape 165"/>
          <p:cNvPicPr preferRelativeResize="0"/>
          <p:nvPr/>
        </p:nvPicPr>
        <p:blipFill rotWithShape="1">
          <a:blip r:embed="rId4">
            <a:alphaModFix/>
          </a:blip>
          <a:srcRect/>
          <a:stretch/>
        </p:blipFill>
        <p:spPr>
          <a:xfrm>
            <a:off x="0" y="-2"/>
            <a:ext cx="9144000" cy="338373"/>
          </a:xfrm>
          <a:prstGeom prst="rect">
            <a:avLst/>
          </a:prstGeom>
          <a:noFill/>
          <a:ln>
            <a:noFill/>
          </a:ln>
        </p:spPr>
      </p:pic>
      <p:sp>
        <p:nvSpPr>
          <p:cNvPr id="166" name="Shape 166"/>
          <p:cNvSpPr txBox="1"/>
          <p:nvPr/>
        </p:nvSpPr>
        <p:spPr>
          <a:xfrm>
            <a:off x="228600" y="1200150"/>
            <a:ext cx="7086600" cy="2743199"/>
          </a:xfrm>
          <a:prstGeom prst="rect">
            <a:avLst/>
          </a:prstGeom>
          <a:noFill/>
          <a:ln>
            <a:noFill/>
          </a:ln>
        </p:spPr>
        <p:txBody>
          <a:bodyPr lIns="91425" tIns="91425" rIns="91425" bIns="91425" anchor="t" anchorCtr="0">
            <a:noAutofit/>
          </a:bodyPr>
          <a:lstStyle/>
          <a:p>
            <a:pPr marL="285750" marR="0" lvl="0" indent="-285750" algn="l" rtl="0">
              <a:lnSpc>
                <a:spcPct val="100000"/>
              </a:lnSpc>
              <a:spcBef>
                <a:spcPts val="0"/>
              </a:spcBef>
              <a:spcAft>
                <a:spcPts val="0"/>
              </a:spcAft>
              <a:buClr>
                <a:srgbClr val="000000"/>
              </a:buClr>
              <a:buSzPct val="100000"/>
              <a:buFont typeface="Arial"/>
              <a:buChar char="•"/>
            </a:pPr>
            <a:r>
              <a:rPr lang="en" sz="1800" b="0" i="0" u="none" strike="noStrike" cap="none">
                <a:solidFill>
                  <a:srgbClr val="000000"/>
                </a:solidFill>
                <a:latin typeface="Verdana"/>
                <a:ea typeface="Verdana"/>
                <a:cs typeface="Verdana"/>
                <a:sym typeface="Verdana"/>
              </a:rPr>
              <a:t>SERVICE HOURS: Our club will achieve __ hours per member</a:t>
            </a:r>
          </a:p>
          <a:p>
            <a:pPr marL="285750" marR="0" lvl="0" indent="-285750" algn="l" rtl="0">
              <a:lnSpc>
                <a:spcPct val="100000"/>
              </a:lnSpc>
              <a:spcBef>
                <a:spcPts val="1200"/>
              </a:spcBef>
              <a:spcAft>
                <a:spcPts val="0"/>
              </a:spcAft>
              <a:buClr>
                <a:srgbClr val="000000"/>
              </a:buClr>
              <a:buSzPct val="100000"/>
              <a:buFont typeface="Arial"/>
              <a:buChar char="•"/>
            </a:pPr>
            <a:r>
              <a:rPr lang="en" sz="1800" b="0" i="0" u="none" strike="noStrike" cap="none">
                <a:solidFill>
                  <a:srgbClr val="000000"/>
                </a:solidFill>
                <a:latin typeface="Verdana"/>
                <a:ea typeface="Verdana"/>
                <a:cs typeface="Verdana"/>
                <a:sym typeface="Verdana"/>
              </a:rPr>
              <a:t>MEMBERSHIP: Our club will retain current membership, and raise it by __ members</a:t>
            </a:r>
          </a:p>
          <a:p>
            <a:pPr marL="285750" marR="0" lvl="0" indent="-285750" algn="l" rtl="0">
              <a:lnSpc>
                <a:spcPct val="100000"/>
              </a:lnSpc>
              <a:spcBef>
                <a:spcPts val="1200"/>
              </a:spcBef>
              <a:spcAft>
                <a:spcPts val="0"/>
              </a:spcAft>
              <a:buClr>
                <a:srgbClr val="000000"/>
              </a:buClr>
              <a:buSzPct val="100000"/>
              <a:buFont typeface="Arial"/>
              <a:buChar char="•"/>
            </a:pPr>
            <a:r>
              <a:rPr lang="en" sz="1800" b="0" i="0" u="none" strike="noStrike" cap="none">
                <a:solidFill>
                  <a:srgbClr val="000000"/>
                </a:solidFill>
                <a:latin typeface="Verdana"/>
                <a:ea typeface="Verdana"/>
                <a:cs typeface="Verdana"/>
                <a:sym typeface="Verdana"/>
              </a:rPr>
              <a:t>FUNDRAISING: Our club will contribute $__ to the Eliminate Project and raise $__ for DCON</a:t>
            </a:r>
          </a:p>
          <a:p>
            <a:pPr marL="0" marR="0" lvl="0" indent="0" algn="l" rtl="0">
              <a:lnSpc>
                <a:spcPct val="100000"/>
              </a:lnSpc>
              <a:spcBef>
                <a:spcPts val="1200"/>
              </a:spcBef>
              <a:spcAft>
                <a:spcPts val="0"/>
              </a:spcAft>
              <a:buClr>
                <a:srgbClr val="000000"/>
              </a:buClr>
              <a:buFont typeface="Arial"/>
              <a:buNone/>
            </a:pPr>
            <a:endParaRPr sz="1600" b="0" i="0" u="none" strike="noStrike" cap="none">
              <a:solidFill>
                <a:srgbClr val="000000"/>
              </a:solidFill>
              <a:latin typeface="Arial"/>
              <a:ea typeface="Arial"/>
              <a:cs typeface="Arial"/>
              <a:sym typeface="Arial"/>
            </a:endParaRPr>
          </a:p>
          <a:p>
            <a:pPr marL="457200" marR="0" lvl="0" indent="0" algn="l" rtl="0">
              <a:lnSpc>
                <a:spcPct val="100000"/>
              </a:lnSpc>
              <a:spcBef>
                <a:spcPts val="0"/>
              </a:spcBef>
              <a:spcAft>
                <a:spcPts val="0"/>
              </a:spcAft>
              <a:buClr>
                <a:srgbClr val="000000"/>
              </a:buClr>
              <a:buFont typeface="Arial"/>
              <a:buNone/>
            </a:pPr>
            <a:endParaRPr sz="1600" b="0" i="0" u="none" strike="noStrike" cap="none">
              <a:solidFill>
                <a:srgbClr val="000000"/>
              </a:solidFill>
              <a:latin typeface="Arial"/>
              <a:ea typeface="Arial"/>
              <a:cs typeface="Arial"/>
              <a:sym typeface="Arial"/>
            </a:endParaRPr>
          </a:p>
        </p:txBody>
      </p:sp>
      <p:sp>
        <p:nvSpPr>
          <p:cNvPr id="167" name="Shape 167"/>
          <p:cNvSpPr txBox="1"/>
          <p:nvPr/>
        </p:nvSpPr>
        <p:spPr>
          <a:xfrm>
            <a:off x="-32700" y="387450"/>
            <a:ext cx="6244799" cy="812700"/>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000000"/>
              </a:buClr>
              <a:buSzPct val="25000"/>
              <a:buFont typeface="Verdana"/>
              <a:buNone/>
            </a:pPr>
            <a:r>
              <a:rPr lang="en" sz="3600" b="0" i="0" u="none" strike="noStrike" cap="none">
                <a:solidFill>
                  <a:srgbClr val="000000"/>
                </a:solidFill>
                <a:latin typeface="Verdana"/>
                <a:ea typeface="Verdana"/>
                <a:cs typeface="Verdana"/>
                <a:sym typeface="Verdana"/>
              </a:rPr>
              <a:t>Set Goals</a:t>
            </a:r>
          </a:p>
        </p:txBody>
      </p:sp>
      <p:pic>
        <p:nvPicPr>
          <p:cNvPr id="168" name="Shape 168"/>
          <p:cNvPicPr preferRelativeResize="0"/>
          <p:nvPr/>
        </p:nvPicPr>
        <p:blipFill rotWithShape="1">
          <a:blip r:embed="rId5">
            <a:alphaModFix/>
          </a:blip>
          <a:srcRect/>
          <a:stretch/>
        </p:blipFill>
        <p:spPr>
          <a:xfrm>
            <a:off x="7132449" y="616699"/>
            <a:ext cx="1550424" cy="717423"/>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72"/>
        <p:cNvGrpSpPr/>
        <p:nvPr/>
      </p:nvGrpSpPr>
      <p:grpSpPr>
        <a:xfrm>
          <a:off x="0" y="0"/>
          <a:ext cx="0" cy="0"/>
          <a:chOff x="0" y="0"/>
          <a:chExt cx="0" cy="0"/>
        </a:xfrm>
      </p:grpSpPr>
      <p:pic>
        <p:nvPicPr>
          <p:cNvPr id="173" name="Shape 173"/>
          <p:cNvPicPr preferRelativeResize="0"/>
          <p:nvPr/>
        </p:nvPicPr>
        <p:blipFill rotWithShape="1">
          <a:blip r:embed="rId3">
            <a:alphaModFix/>
          </a:blip>
          <a:srcRect/>
          <a:stretch/>
        </p:blipFill>
        <p:spPr>
          <a:xfrm>
            <a:off x="0" y="4084850"/>
            <a:ext cx="9144000" cy="1086874"/>
          </a:xfrm>
          <a:prstGeom prst="rect">
            <a:avLst/>
          </a:prstGeom>
          <a:noFill/>
          <a:ln>
            <a:noFill/>
          </a:ln>
        </p:spPr>
      </p:pic>
      <p:pic>
        <p:nvPicPr>
          <p:cNvPr id="174" name="Shape 174"/>
          <p:cNvPicPr preferRelativeResize="0"/>
          <p:nvPr/>
        </p:nvPicPr>
        <p:blipFill rotWithShape="1">
          <a:blip r:embed="rId4">
            <a:alphaModFix/>
          </a:blip>
          <a:srcRect/>
          <a:stretch/>
        </p:blipFill>
        <p:spPr>
          <a:xfrm>
            <a:off x="0" y="-2"/>
            <a:ext cx="9144000" cy="338373"/>
          </a:xfrm>
          <a:prstGeom prst="rect">
            <a:avLst/>
          </a:prstGeom>
          <a:noFill/>
          <a:ln>
            <a:noFill/>
          </a:ln>
        </p:spPr>
      </p:pic>
      <p:sp>
        <p:nvSpPr>
          <p:cNvPr id="175" name="Shape 175"/>
          <p:cNvSpPr txBox="1"/>
          <p:nvPr/>
        </p:nvSpPr>
        <p:spPr>
          <a:xfrm>
            <a:off x="242925" y="1368658"/>
            <a:ext cx="8658149" cy="2743199"/>
          </a:xfrm>
          <a:prstGeom prst="rect">
            <a:avLst/>
          </a:prstGeom>
          <a:noFill/>
          <a:ln>
            <a:noFill/>
          </a:ln>
        </p:spPr>
        <p:txBody>
          <a:bodyPr lIns="91425" tIns="91425" rIns="91425" bIns="91425" anchor="t" anchorCtr="0">
            <a:noAutofit/>
          </a:bodyPr>
          <a:lstStyle/>
          <a:p>
            <a:pPr marL="285750" marR="0" lvl="0" indent="-285750" algn="l" rtl="0">
              <a:lnSpc>
                <a:spcPct val="100000"/>
              </a:lnSpc>
              <a:spcBef>
                <a:spcPts val="0"/>
              </a:spcBef>
              <a:spcAft>
                <a:spcPts val="0"/>
              </a:spcAft>
              <a:buClr>
                <a:srgbClr val="000000"/>
              </a:buClr>
              <a:buSzPct val="100000"/>
              <a:buFont typeface="Arial"/>
              <a:buChar char="•"/>
            </a:pPr>
            <a:r>
              <a:rPr lang="en" sz="1800" b="0" i="0" u="none" strike="noStrike" cap="none">
                <a:solidFill>
                  <a:srgbClr val="000000"/>
                </a:solidFill>
                <a:latin typeface="Verdana"/>
                <a:ea typeface="Verdana"/>
                <a:cs typeface="Verdana"/>
                <a:sym typeface="Verdana"/>
              </a:rPr>
              <a:t>Work with the secretary in filing your club’s annual achievement and any contests and award applications (at www.keyclub.org/awards).</a:t>
            </a:r>
          </a:p>
          <a:p>
            <a:pPr marL="285750" marR="0" lvl="0" indent="-285750" algn="l" rtl="0">
              <a:lnSpc>
                <a:spcPct val="100000"/>
              </a:lnSpc>
              <a:spcBef>
                <a:spcPts val="1200"/>
              </a:spcBef>
              <a:spcAft>
                <a:spcPts val="0"/>
              </a:spcAft>
              <a:buClr>
                <a:srgbClr val="000000"/>
              </a:buClr>
              <a:buSzPct val="100000"/>
              <a:buFont typeface="Arial"/>
              <a:buChar char="•"/>
            </a:pPr>
            <a:r>
              <a:rPr lang="en" sz="1800" b="0" i="0" u="none" strike="noStrike" cap="none">
                <a:solidFill>
                  <a:srgbClr val="000000"/>
                </a:solidFill>
                <a:latin typeface="Verdana"/>
                <a:ea typeface="Verdana"/>
                <a:cs typeface="Verdana"/>
                <a:sym typeface="Verdana"/>
              </a:rPr>
              <a:t>Make sure each member paid his/her dues and has received a membership card, pin and member handbook in return.</a:t>
            </a:r>
          </a:p>
          <a:p>
            <a:pPr marL="285750" marR="0" lvl="0" indent="-285750" algn="l" rtl="0">
              <a:lnSpc>
                <a:spcPct val="100000"/>
              </a:lnSpc>
              <a:spcBef>
                <a:spcPts val="1200"/>
              </a:spcBef>
              <a:spcAft>
                <a:spcPts val="0"/>
              </a:spcAft>
              <a:buClr>
                <a:srgbClr val="000000"/>
              </a:buClr>
              <a:buSzPct val="100000"/>
              <a:buFont typeface="Arial"/>
              <a:buChar char="•"/>
            </a:pPr>
            <a:r>
              <a:rPr lang="en" sz="1800" b="0" i="0" u="none" strike="noStrike" cap="none">
                <a:solidFill>
                  <a:srgbClr val="000000"/>
                </a:solidFill>
                <a:latin typeface="Verdana"/>
                <a:ea typeface="Verdana"/>
                <a:cs typeface="Verdana"/>
                <a:sym typeface="Verdana"/>
              </a:rPr>
              <a:t>Confidentially contact members who have not paid dues.</a:t>
            </a:r>
          </a:p>
          <a:p>
            <a:pPr marL="0" marR="0" lvl="0" indent="0" algn="l" rtl="0">
              <a:lnSpc>
                <a:spcPct val="100000"/>
              </a:lnSpc>
              <a:spcBef>
                <a:spcPts val="1200"/>
              </a:spcBef>
              <a:spcAft>
                <a:spcPts val="0"/>
              </a:spcAft>
              <a:buClr>
                <a:srgbClr val="000000"/>
              </a:buClr>
              <a:buFont typeface="Arial"/>
              <a:buNone/>
            </a:pPr>
            <a:endParaRPr sz="1600" b="0" i="0" u="none" strike="noStrike" cap="none">
              <a:solidFill>
                <a:srgbClr val="000000"/>
              </a:solidFill>
              <a:latin typeface="Arial"/>
              <a:ea typeface="Arial"/>
              <a:cs typeface="Arial"/>
              <a:sym typeface="Arial"/>
            </a:endParaRPr>
          </a:p>
          <a:p>
            <a:pPr marL="457200" marR="0" lvl="0" indent="0" algn="l" rtl="0">
              <a:lnSpc>
                <a:spcPct val="100000"/>
              </a:lnSpc>
              <a:spcBef>
                <a:spcPts val="0"/>
              </a:spcBef>
              <a:spcAft>
                <a:spcPts val="0"/>
              </a:spcAft>
              <a:buClr>
                <a:srgbClr val="000000"/>
              </a:buClr>
              <a:buFont typeface="Arial"/>
              <a:buNone/>
            </a:pPr>
            <a:endParaRPr sz="1600" b="0" i="0" u="none" strike="noStrike" cap="none">
              <a:solidFill>
                <a:srgbClr val="000000"/>
              </a:solidFill>
              <a:latin typeface="Arial"/>
              <a:ea typeface="Arial"/>
              <a:cs typeface="Arial"/>
              <a:sym typeface="Arial"/>
            </a:endParaRPr>
          </a:p>
        </p:txBody>
      </p:sp>
      <p:sp>
        <p:nvSpPr>
          <p:cNvPr id="176" name="Shape 176"/>
          <p:cNvSpPr txBox="1"/>
          <p:nvPr/>
        </p:nvSpPr>
        <p:spPr>
          <a:xfrm>
            <a:off x="-32700" y="514350"/>
            <a:ext cx="6244799" cy="812700"/>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000000"/>
              </a:buClr>
              <a:buSzPct val="25000"/>
              <a:buFont typeface="Verdana"/>
              <a:buNone/>
            </a:pPr>
            <a:r>
              <a:rPr lang="en" sz="3600" b="0" i="0" u="none" strike="noStrike" cap="none">
                <a:solidFill>
                  <a:srgbClr val="000000"/>
                </a:solidFill>
                <a:latin typeface="Verdana"/>
                <a:ea typeface="Verdana"/>
                <a:cs typeface="Verdana"/>
                <a:sym typeface="Verdana"/>
              </a:rPr>
              <a:t>Club Administration</a:t>
            </a:r>
          </a:p>
        </p:txBody>
      </p:sp>
      <p:pic>
        <p:nvPicPr>
          <p:cNvPr id="177" name="Shape 177"/>
          <p:cNvPicPr preferRelativeResize="0"/>
          <p:nvPr/>
        </p:nvPicPr>
        <p:blipFill rotWithShape="1">
          <a:blip r:embed="rId5">
            <a:alphaModFix/>
          </a:blip>
          <a:srcRect/>
          <a:stretch/>
        </p:blipFill>
        <p:spPr>
          <a:xfrm>
            <a:off x="7132449" y="616699"/>
            <a:ext cx="1550424" cy="717423"/>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81"/>
        <p:cNvGrpSpPr/>
        <p:nvPr/>
      </p:nvGrpSpPr>
      <p:grpSpPr>
        <a:xfrm>
          <a:off x="0" y="0"/>
          <a:ext cx="0" cy="0"/>
          <a:chOff x="0" y="0"/>
          <a:chExt cx="0" cy="0"/>
        </a:xfrm>
      </p:grpSpPr>
      <p:pic>
        <p:nvPicPr>
          <p:cNvPr id="182" name="Shape 182"/>
          <p:cNvPicPr preferRelativeResize="0"/>
          <p:nvPr/>
        </p:nvPicPr>
        <p:blipFill rotWithShape="1">
          <a:blip r:embed="rId3">
            <a:alphaModFix/>
          </a:blip>
          <a:srcRect/>
          <a:stretch/>
        </p:blipFill>
        <p:spPr>
          <a:xfrm>
            <a:off x="0" y="4084850"/>
            <a:ext cx="9144000" cy="1086874"/>
          </a:xfrm>
          <a:prstGeom prst="rect">
            <a:avLst/>
          </a:prstGeom>
          <a:noFill/>
          <a:ln>
            <a:noFill/>
          </a:ln>
        </p:spPr>
      </p:pic>
      <p:pic>
        <p:nvPicPr>
          <p:cNvPr id="183" name="Shape 183"/>
          <p:cNvPicPr preferRelativeResize="0"/>
          <p:nvPr/>
        </p:nvPicPr>
        <p:blipFill rotWithShape="1">
          <a:blip r:embed="rId4">
            <a:alphaModFix/>
          </a:blip>
          <a:srcRect/>
          <a:stretch/>
        </p:blipFill>
        <p:spPr>
          <a:xfrm>
            <a:off x="0" y="-2"/>
            <a:ext cx="9144000" cy="338373"/>
          </a:xfrm>
          <a:prstGeom prst="rect">
            <a:avLst/>
          </a:prstGeom>
          <a:noFill/>
          <a:ln>
            <a:noFill/>
          </a:ln>
        </p:spPr>
      </p:pic>
      <p:sp>
        <p:nvSpPr>
          <p:cNvPr id="184" name="Shape 184"/>
          <p:cNvSpPr txBox="1"/>
          <p:nvPr/>
        </p:nvSpPr>
        <p:spPr>
          <a:xfrm>
            <a:off x="228600" y="1200150"/>
            <a:ext cx="8658149" cy="2743199"/>
          </a:xfrm>
          <a:prstGeom prst="rect">
            <a:avLst/>
          </a:prstGeom>
          <a:noFill/>
          <a:ln>
            <a:noFill/>
          </a:ln>
        </p:spPr>
        <p:txBody>
          <a:bodyPr lIns="91425" tIns="91425" rIns="91425" bIns="91425" anchor="t" anchorCtr="0">
            <a:noAutofit/>
          </a:bodyPr>
          <a:lstStyle/>
          <a:p>
            <a:pPr marL="285750" marR="0" lvl="0" indent="-285750" algn="l" rtl="0">
              <a:lnSpc>
                <a:spcPct val="100000"/>
              </a:lnSpc>
              <a:spcBef>
                <a:spcPts val="0"/>
              </a:spcBef>
              <a:spcAft>
                <a:spcPts val="0"/>
              </a:spcAft>
              <a:buClr>
                <a:srgbClr val="000000"/>
              </a:buClr>
              <a:buSzPct val="100000"/>
              <a:buFont typeface="Arial"/>
              <a:buChar char="•"/>
            </a:pPr>
            <a:r>
              <a:rPr lang="en" sz="2000" b="0" i="0" u="none" strike="noStrike" cap="none">
                <a:solidFill>
                  <a:srgbClr val="000000"/>
                </a:solidFill>
                <a:latin typeface="Verdana"/>
                <a:ea typeface="Verdana"/>
                <a:cs typeface="Verdana"/>
                <a:sym typeface="Verdana"/>
              </a:rPr>
              <a:t>Act as a school/community liaison</a:t>
            </a:r>
          </a:p>
          <a:p>
            <a:pPr marL="285750" marR="0" lvl="0" indent="-285750" algn="l" rtl="0">
              <a:lnSpc>
                <a:spcPct val="100000"/>
              </a:lnSpc>
              <a:spcBef>
                <a:spcPts val="1200"/>
              </a:spcBef>
              <a:spcAft>
                <a:spcPts val="0"/>
              </a:spcAft>
              <a:buClr>
                <a:srgbClr val="000000"/>
              </a:buClr>
              <a:buSzPct val="100000"/>
              <a:buFont typeface="Arial"/>
              <a:buChar char="•"/>
            </a:pPr>
            <a:r>
              <a:rPr lang="en" sz="2000" b="0" i="0" u="none" strike="noStrike" cap="none">
                <a:solidFill>
                  <a:srgbClr val="000000"/>
                </a:solidFill>
                <a:latin typeface="Verdana"/>
                <a:ea typeface="Verdana"/>
                <a:cs typeface="Verdana"/>
                <a:sym typeface="Verdana"/>
              </a:rPr>
              <a:t>Keep in touch with the student council and school administration.</a:t>
            </a:r>
          </a:p>
          <a:p>
            <a:pPr marL="285750" marR="0" lvl="0" indent="-285750" algn="l" rtl="0">
              <a:lnSpc>
                <a:spcPct val="100000"/>
              </a:lnSpc>
              <a:spcBef>
                <a:spcPts val="1200"/>
              </a:spcBef>
              <a:spcAft>
                <a:spcPts val="0"/>
              </a:spcAft>
              <a:buClr>
                <a:srgbClr val="000000"/>
              </a:buClr>
              <a:buSzPct val="100000"/>
              <a:buFont typeface="Arial"/>
              <a:buChar char="•"/>
            </a:pPr>
            <a:r>
              <a:rPr lang="en" sz="2000" b="0" i="0" u="none" strike="noStrike" cap="none">
                <a:solidFill>
                  <a:srgbClr val="000000"/>
                </a:solidFill>
                <a:latin typeface="Verdana"/>
                <a:ea typeface="Verdana"/>
                <a:cs typeface="Verdana"/>
                <a:sym typeface="Verdana"/>
              </a:rPr>
              <a:t>Meet weekly with your faculty advisor to cover agenda points and current club issues.</a:t>
            </a:r>
          </a:p>
          <a:p>
            <a:pPr marL="0" marR="0" lvl="0" indent="0" algn="l" rtl="0">
              <a:lnSpc>
                <a:spcPct val="100000"/>
              </a:lnSpc>
              <a:spcBef>
                <a:spcPts val="1200"/>
              </a:spcBef>
              <a:spcAft>
                <a:spcPts val="0"/>
              </a:spcAft>
              <a:buClr>
                <a:srgbClr val="000000"/>
              </a:buClr>
              <a:buFont typeface="Arial"/>
              <a:buNone/>
            </a:pPr>
            <a:endParaRPr sz="1600" b="0" i="0" u="none" strike="noStrike" cap="none">
              <a:solidFill>
                <a:srgbClr val="000000"/>
              </a:solidFill>
              <a:latin typeface="Arial"/>
              <a:ea typeface="Arial"/>
              <a:cs typeface="Arial"/>
              <a:sym typeface="Arial"/>
            </a:endParaRPr>
          </a:p>
          <a:p>
            <a:pPr marL="457200" marR="0" lvl="0" indent="0" algn="l" rtl="0">
              <a:lnSpc>
                <a:spcPct val="100000"/>
              </a:lnSpc>
              <a:spcBef>
                <a:spcPts val="0"/>
              </a:spcBef>
              <a:spcAft>
                <a:spcPts val="0"/>
              </a:spcAft>
              <a:buClr>
                <a:srgbClr val="000000"/>
              </a:buClr>
              <a:buFont typeface="Arial"/>
              <a:buNone/>
            </a:pPr>
            <a:endParaRPr sz="1600" b="0" i="0" u="none" strike="noStrike" cap="none">
              <a:solidFill>
                <a:srgbClr val="000000"/>
              </a:solidFill>
              <a:latin typeface="Arial"/>
              <a:ea typeface="Arial"/>
              <a:cs typeface="Arial"/>
              <a:sym typeface="Arial"/>
            </a:endParaRPr>
          </a:p>
        </p:txBody>
      </p:sp>
      <p:sp>
        <p:nvSpPr>
          <p:cNvPr id="185" name="Shape 185"/>
          <p:cNvSpPr txBox="1"/>
          <p:nvPr/>
        </p:nvSpPr>
        <p:spPr>
          <a:xfrm>
            <a:off x="-32701" y="438150"/>
            <a:ext cx="7957501" cy="812700"/>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000000"/>
              </a:buClr>
              <a:buSzPct val="25000"/>
              <a:buFont typeface="Verdana"/>
              <a:buNone/>
            </a:pPr>
            <a:r>
              <a:rPr lang="en" sz="3600" b="0" i="0" u="none" strike="noStrike" cap="none">
                <a:solidFill>
                  <a:srgbClr val="000000"/>
                </a:solidFill>
                <a:latin typeface="Verdana"/>
                <a:ea typeface="Verdana"/>
                <a:cs typeface="Verdana"/>
                <a:sym typeface="Verdana"/>
              </a:rPr>
              <a:t>Club Administration </a:t>
            </a:r>
          </a:p>
        </p:txBody>
      </p:sp>
      <p:pic>
        <p:nvPicPr>
          <p:cNvPr id="186" name="Shape 186"/>
          <p:cNvPicPr preferRelativeResize="0"/>
          <p:nvPr/>
        </p:nvPicPr>
        <p:blipFill rotWithShape="1">
          <a:blip r:embed="rId5">
            <a:alphaModFix/>
          </a:blip>
          <a:srcRect/>
          <a:stretch/>
        </p:blipFill>
        <p:spPr>
          <a:xfrm>
            <a:off x="7441175" y="616699"/>
            <a:ext cx="1550424" cy="717423"/>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90"/>
        <p:cNvGrpSpPr/>
        <p:nvPr/>
      </p:nvGrpSpPr>
      <p:grpSpPr>
        <a:xfrm>
          <a:off x="0" y="0"/>
          <a:ext cx="0" cy="0"/>
          <a:chOff x="0" y="0"/>
          <a:chExt cx="0" cy="0"/>
        </a:xfrm>
      </p:grpSpPr>
      <p:pic>
        <p:nvPicPr>
          <p:cNvPr id="191" name="Shape 191"/>
          <p:cNvPicPr preferRelativeResize="0"/>
          <p:nvPr/>
        </p:nvPicPr>
        <p:blipFill rotWithShape="1">
          <a:blip r:embed="rId3">
            <a:alphaModFix/>
          </a:blip>
          <a:srcRect/>
          <a:stretch/>
        </p:blipFill>
        <p:spPr>
          <a:xfrm>
            <a:off x="0" y="4084850"/>
            <a:ext cx="9144000" cy="1086900"/>
          </a:xfrm>
          <a:prstGeom prst="rect">
            <a:avLst/>
          </a:prstGeom>
          <a:noFill/>
          <a:ln>
            <a:noFill/>
          </a:ln>
        </p:spPr>
      </p:pic>
      <p:pic>
        <p:nvPicPr>
          <p:cNvPr id="192" name="Shape 192"/>
          <p:cNvPicPr preferRelativeResize="0"/>
          <p:nvPr/>
        </p:nvPicPr>
        <p:blipFill rotWithShape="1">
          <a:blip r:embed="rId4">
            <a:alphaModFix/>
          </a:blip>
          <a:srcRect/>
          <a:stretch/>
        </p:blipFill>
        <p:spPr>
          <a:xfrm>
            <a:off x="0" y="-1"/>
            <a:ext cx="9144000" cy="338400"/>
          </a:xfrm>
          <a:prstGeom prst="rect">
            <a:avLst/>
          </a:prstGeom>
          <a:noFill/>
          <a:ln>
            <a:noFill/>
          </a:ln>
        </p:spPr>
      </p:pic>
      <p:sp>
        <p:nvSpPr>
          <p:cNvPr id="193" name="Shape 193"/>
          <p:cNvSpPr txBox="1"/>
          <p:nvPr/>
        </p:nvSpPr>
        <p:spPr>
          <a:xfrm>
            <a:off x="228600" y="1541541"/>
            <a:ext cx="7896000" cy="2390999"/>
          </a:xfrm>
          <a:prstGeom prst="rect">
            <a:avLst/>
          </a:prstGeom>
          <a:noFill/>
          <a:ln>
            <a:noFill/>
          </a:ln>
        </p:spPr>
        <p:txBody>
          <a:bodyPr lIns="91425" tIns="91425" rIns="91425" bIns="91425" anchor="t" anchorCtr="0">
            <a:noAutofit/>
          </a:bodyPr>
          <a:lstStyle/>
          <a:p>
            <a:pPr marL="457200" marR="0" lvl="0" indent="0" algn="l" rtl="0">
              <a:lnSpc>
                <a:spcPct val="100000"/>
              </a:lnSpc>
              <a:spcBef>
                <a:spcPts val="0"/>
              </a:spcBef>
              <a:spcAft>
                <a:spcPts val="0"/>
              </a:spcAft>
              <a:buClr>
                <a:srgbClr val="000000"/>
              </a:buClr>
              <a:buFont typeface="Arial"/>
              <a:buNone/>
            </a:pPr>
            <a:endParaRPr sz="1600" b="0" i="0" u="none" strike="noStrike" cap="none">
              <a:solidFill>
                <a:srgbClr val="000000"/>
              </a:solidFill>
              <a:latin typeface="Verdana"/>
              <a:ea typeface="Verdana"/>
              <a:cs typeface="Verdana"/>
              <a:sym typeface="Verdana"/>
            </a:endParaRPr>
          </a:p>
        </p:txBody>
      </p:sp>
      <p:pic>
        <p:nvPicPr>
          <p:cNvPr id="194" name="Shape 194"/>
          <p:cNvPicPr preferRelativeResize="0"/>
          <p:nvPr/>
        </p:nvPicPr>
        <p:blipFill rotWithShape="1">
          <a:blip r:embed="rId5">
            <a:alphaModFix/>
          </a:blip>
          <a:srcRect/>
          <a:stretch/>
        </p:blipFill>
        <p:spPr>
          <a:xfrm>
            <a:off x="7543800" y="338369"/>
            <a:ext cx="1550400" cy="717300"/>
          </a:xfrm>
          <a:prstGeom prst="rect">
            <a:avLst/>
          </a:prstGeom>
          <a:noFill/>
          <a:ln>
            <a:noFill/>
          </a:ln>
        </p:spPr>
      </p:pic>
      <p:sp>
        <p:nvSpPr>
          <p:cNvPr id="195" name="Shape 195"/>
          <p:cNvSpPr txBox="1"/>
          <p:nvPr/>
        </p:nvSpPr>
        <p:spPr>
          <a:xfrm>
            <a:off x="0" y="343458"/>
            <a:ext cx="5638800" cy="6462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rgbClr val="000000"/>
              </a:buClr>
              <a:buSzPct val="25000"/>
              <a:buFont typeface="Verdana"/>
              <a:buNone/>
            </a:pPr>
            <a:r>
              <a:rPr lang="en" sz="3600" b="0" i="0" u="none" strike="noStrike" cap="none">
                <a:solidFill>
                  <a:srgbClr val="000000"/>
                </a:solidFill>
                <a:latin typeface="Verdana"/>
                <a:ea typeface="Verdana"/>
                <a:cs typeface="Verdana"/>
                <a:sym typeface="Verdana"/>
              </a:rPr>
              <a:t>Governor’s Project</a:t>
            </a:r>
          </a:p>
        </p:txBody>
      </p:sp>
      <p:sp>
        <p:nvSpPr>
          <p:cNvPr id="196" name="Shape 196"/>
          <p:cNvSpPr txBox="1"/>
          <p:nvPr/>
        </p:nvSpPr>
        <p:spPr>
          <a:xfrm>
            <a:off x="228600" y="1071750"/>
            <a:ext cx="5353200" cy="3000000"/>
          </a:xfrm>
          <a:prstGeom prst="rect">
            <a:avLst/>
          </a:prstGeom>
          <a:noFill/>
          <a:ln>
            <a:noFill/>
          </a:ln>
        </p:spPr>
        <p:txBody>
          <a:bodyPr lIns="91425" tIns="91425" rIns="91425" bIns="91425" anchor="ctr" anchorCtr="0">
            <a:noAutofit/>
          </a:bodyPr>
          <a:lstStyle/>
          <a:p>
            <a:pPr marL="0" marR="0" lvl="0" indent="0" algn="l" rtl="0">
              <a:lnSpc>
                <a:spcPct val="100000"/>
              </a:lnSpc>
              <a:spcBef>
                <a:spcPts val="0"/>
              </a:spcBef>
              <a:spcAft>
                <a:spcPts val="0"/>
              </a:spcAft>
              <a:buClr>
                <a:schemeClr val="dk1"/>
              </a:buClr>
              <a:buSzPct val="25000"/>
              <a:buFont typeface="Verdana"/>
              <a:buNone/>
            </a:pPr>
            <a:r>
              <a:rPr lang="en" sz="2000" b="1" i="0" u="sng" strike="noStrike" cap="none">
                <a:solidFill>
                  <a:schemeClr val="dk1"/>
                </a:solidFill>
                <a:latin typeface="Verdana"/>
                <a:ea typeface="Verdana"/>
                <a:cs typeface="Verdana"/>
                <a:sym typeface="Verdana"/>
              </a:rPr>
              <a:t>Feeding Our Future</a:t>
            </a:r>
          </a:p>
          <a:p>
            <a:pPr marL="0" marR="0" lvl="0" indent="0" algn="l" rtl="0">
              <a:lnSpc>
                <a:spcPct val="100000"/>
              </a:lnSpc>
              <a:spcBef>
                <a:spcPts val="0"/>
              </a:spcBef>
              <a:spcAft>
                <a:spcPts val="0"/>
              </a:spcAft>
              <a:buClr>
                <a:srgbClr val="000000"/>
              </a:buClr>
              <a:buFont typeface="Arial"/>
              <a:buNone/>
            </a:pPr>
            <a:endParaRPr sz="1800" b="0" i="0" u="none" strike="noStrike" cap="none">
              <a:solidFill>
                <a:schemeClr val="dk1"/>
              </a:solidFill>
              <a:latin typeface="Verdana"/>
              <a:ea typeface="Verdana"/>
              <a:cs typeface="Verdana"/>
              <a:sym typeface="Verdana"/>
            </a:endParaRPr>
          </a:p>
          <a:p>
            <a:pPr marL="285750" marR="0" lvl="0" indent="-285750" algn="l" rtl="0">
              <a:lnSpc>
                <a:spcPct val="100000"/>
              </a:lnSpc>
              <a:spcBef>
                <a:spcPts val="0"/>
              </a:spcBef>
              <a:spcAft>
                <a:spcPts val="0"/>
              </a:spcAft>
              <a:buClr>
                <a:schemeClr val="dk1"/>
              </a:buClr>
              <a:buSzPct val="100000"/>
              <a:buFont typeface="Verdana"/>
              <a:buChar char="•"/>
            </a:pPr>
            <a:r>
              <a:rPr lang="en" sz="1800" b="0" i="0" u="none" strike="noStrike" cap="none">
                <a:solidFill>
                  <a:schemeClr val="dk1"/>
                </a:solidFill>
                <a:latin typeface="Verdana"/>
                <a:ea typeface="Verdana"/>
                <a:cs typeface="Verdana"/>
                <a:sym typeface="Verdana"/>
              </a:rPr>
              <a:t>Project created by Governor Martha Grace</a:t>
            </a:r>
          </a:p>
          <a:p>
            <a:pPr marL="285750" marR="0" lvl="0" indent="-6350" algn="l" rtl="0">
              <a:lnSpc>
                <a:spcPct val="100000"/>
              </a:lnSpc>
              <a:spcBef>
                <a:spcPts val="0"/>
              </a:spcBef>
              <a:spcAft>
                <a:spcPts val="0"/>
              </a:spcAft>
              <a:buClr>
                <a:srgbClr val="000000"/>
              </a:buClr>
              <a:buFont typeface="Arial"/>
              <a:buNone/>
            </a:pPr>
            <a:endParaRPr sz="1800" b="0" i="0" u="none" strike="noStrike" cap="none">
              <a:solidFill>
                <a:schemeClr val="dk1"/>
              </a:solidFill>
              <a:latin typeface="Verdana"/>
              <a:ea typeface="Verdana"/>
              <a:cs typeface="Verdana"/>
              <a:sym typeface="Verdana"/>
            </a:endParaRPr>
          </a:p>
          <a:p>
            <a:pPr marL="285750" marR="0" lvl="0" indent="-285750" algn="l" rtl="0">
              <a:lnSpc>
                <a:spcPct val="100000"/>
              </a:lnSpc>
              <a:spcBef>
                <a:spcPts val="0"/>
              </a:spcBef>
              <a:spcAft>
                <a:spcPts val="0"/>
              </a:spcAft>
              <a:buClr>
                <a:schemeClr val="dk1"/>
              </a:buClr>
              <a:buSzPct val="100000"/>
              <a:buFont typeface="Verdana"/>
              <a:buChar char="•"/>
            </a:pPr>
            <a:r>
              <a:rPr lang="en" sz="1800" b="0" i="0" u="none" strike="noStrike" cap="none">
                <a:solidFill>
                  <a:schemeClr val="dk1"/>
                </a:solidFill>
                <a:latin typeface="Verdana"/>
                <a:ea typeface="Verdana"/>
                <a:cs typeface="Verdana"/>
                <a:sym typeface="Verdana"/>
              </a:rPr>
              <a:t>Includes food banks, food drives, and supplying needs for those homeless or hungry. </a:t>
            </a:r>
          </a:p>
          <a:p>
            <a:pPr marL="0" marR="0" lvl="0" indent="0" algn="l" rtl="0">
              <a:lnSpc>
                <a:spcPct val="100000"/>
              </a:lnSpc>
              <a:spcBef>
                <a:spcPts val="0"/>
              </a:spcBef>
              <a:spcAft>
                <a:spcPts val="0"/>
              </a:spcAft>
              <a:buClr>
                <a:srgbClr val="000000"/>
              </a:buClr>
              <a:buFont typeface="Arial"/>
              <a:buNone/>
            </a:pPr>
            <a:endParaRPr sz="1800" b="0" i="0" u="none" strike="noStrike" cap="none">
              <a:solidFill>
                <a:schemeClr val="dk1"/>
              </a:solidFill>
              <a:latin typeface="Verdana"/>
              <a:ea typeface="Verdana"/>
              <a:cs typeface="Verdana"/>
              <a:sym typeface="Verdana"/>
            </a:endParaRPr>
          </a:p>
          <a:p>
            <a:pPr marL="285750" marR="0" lvl="0" indent="-6350" algn="l" rtl="0">
              <a:lnSpc>
                <a:spcPct val="100000"/>
              </a:lnSpc>
              <a:spcBef>
                <a:spcPts val="0"/>
              </a:spcBef>
              <a:spcAft>
                <a:spcPts val="0"/>
              </a:spcAft>
              <a:buClr>
                <a:srgbClr val="000000"/>
              </a:buClr>
              <a:buFont typeface="Arial"/>
              <a:buNone/>
            </a:pPr>
            <a:endParaRPr sz="1800" b="0" i="0" u="none" strike="noStrike" cap="none">
              <a:solidFill>
                <a:schemeClr val="dk1"/>
              </a:solidFill>
              <a:latin typeface="Verdana"/>
              <a:ea typeface="Verdana"/>
              <a:cs typeface="Verdana"/>
              <a:sym typeface="Verdana"/>
            </a:endParaRPr>
          </a:p>
        </p:txBody>
      </p:sp>
      <p:pic>
        <p:nvPicPr>
          <p:cNvPr id="197" name="Shape 197"/>
          <p:cNvPicPr preferRelativeResize="0"/>
          <p:nvPr/>
        </p:nvPicPr>
        <p:blipFill rotWithShape="1">
          <a:blip r:embed="rId6">
            <a:alphaModFix/>
          </a:blip>
          <a:srcRect/>
          <a:stretch/>
        </p:blipFill>
        <p:spPr>
          <a:xfrm>
            <a:off x="5475000" y="1071749"/>
            <a:ext cx="3364500" cy="2750100"/>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01"/>
        <p:cNvGrpSpPr/>
        <p:nvPr/>
      </p:nvGrpSpPr>
      <p:grpSpPr>
        <a:xfrm>
          <a:off x="0" y="0"/>
          <a:ext cx="0" cy="0"/>
          <a:chOff x="0" y="0"/>
          <a:chExt cx="0" cy="0"/>
        </a:xfrm>
      </p:grpSpPr>
      <p:pic>
        <p:nvPicPr>
          <p:cNvPr id="202" name="Shape 202"/>
          <p:cNvPicPr preferRelativeResize="0"/>
          <p:nvPr/>
        </p:nvPicPr>
        <p:blipFill rotWithShape="1">
          <a:blip r:embed="rId3">
            <a:alphaModFix/>
          </a:blip>
          <a:srcRect/>
          <a:stretch/>
        </p:blipFill>
        <p:spPr>
          <a:xfrm>
            <a:off x="0" y="3988587"/>
            <a:ext cx="9144000" cy="1176274"/>
          </a:xfrm>
          <a:prstGeom prst="rect">
            <a:avLst/>
          </a:prstGeom>
          <a:noFill/>
          <a:ln>
            <a:noFill/>
          </a:ln>
        </p:spPr>
      </p:pic>
      <p:pic>
        <p:nvPicPr>
          <p:cNvPr id="203" name="Shape 203"/>
          <p:cNvPicPr preferRelativeResize="0"/>
          <p:nvPr/>
        </p:nvPicPr>
        <p:blipFill rotWithShape="1">
          <a:blip r:embed="rId4">
            <a:alphaModFix/>
          </a:blip>
          <a:srcRect/>
          <a:stretch/>
        </p:blipFill>
        <p:spPr>
          <a:xfrm>
            <a:off x="0" y="-2"/>
            <a:ext cx="9144000" cy="338373"/>
          </a:xfrm>
          <a:prstGeom prst="rect">
            <a:avLst/>
          </a:prstGeom>
          <a:noFill/>
          <a:ln>
            <a:noFill/>
          </a:ln>
        </p:spPr>
      </p:pic>
      <p:sp>
        <p:nvSpPr>
          <p:cNvPr id="204" name="Shape 204"/>
          <p:cNvSpPr txBox="1"/>
          <p:nvPr/>
        </p:nvSpPr>
        <p:spPr>
          <a:xfrm>
            <a:off x="34375" y="1293894"/>
            <a:ext cx="8907450" cy="2694693"/>
          </a:xfrm>
          <a:prstGeom prst="rect">
            <a:avLst/>
          </a:prstGeom>
          <a:noFill/>
          <a:ln>
            <a:noFill/>
          </a:ln>
        </p:spPr>
        <p:txBody>
          <a:bodyPr lIns="91425" tIns="91425" rIns="91425" bIns="91425" anchor="t" anchorCtr="0">
            <a:noAutofit/>
          </a:bodyPr>
          <a:lstStyle/>
          <a:p>
            <a:pPr marL="127000" marR="0" lvl="0" indent="0" algn="l" rtl="0">
              <a:lnSpc>
                <a:spcPct val="115000"/>
              </a:lnSpc>
              <a:spcBef>
                <a:spcPts val="0"/>
              </a:spcBef>
              <a:spcAft>
                <a:spcPts val="0"/>
              </a:spcAft>
              <a:buClr>
                <a:srgbClr val="000000"/>
              </a:buClr>
              <a:buSzPct val="25000"/>
              <a:buFont typeface="Verdana"/>
              <a:buNone/>
            </a:pPr>
            <a:r>
              <a:rPr lang="en" sz="2000" b="0" i="0" u="none" strike="noStrike" cap="none">
                <a:solidFill>
                  <a:srgbClr val="000000"/>
                </a:solidFill>
                <a:latin typeface="Verdana"/>
                <a:ea typeface="Verdana"/>
                <a:cs typeface="Verdana"/>
                <a:sym typeface="Verdana"/>
              </a:rPr>
              <a:t>For more information visit: </a:t>
            </a:r>
            <a:r>
              <a:rPr lang="en" sz="2000" b="0" i="0" u="sng" strike="noStrike" cap="none">
                <a:solidFill>
                  <a:schemeClr val="hlink"/>
                </a:solidFill>
                <a:latin typeface="Verdana"/>
                <a:ea typeface="Verdana"/>
                <a:cs typeface="Verdana"/>
                <a:sym typeface="Verdana"/>
                <a:hlinkClick r:id="rId5"/>
              </a:rPr>
              <a:t>floridakeyclub.org/resources/</a:t>
            </a:r>
          </a:p>
          <a:p>
            <a:pPr marL="127000" marR="0" lvl="0" indent="0" algn="l" rtl="0">
              <a:lnSpc>
                <a:spcPct val="115000"/>
              </a:lnSpc>
              <a:spcBef>
                <a:spcPts val="0"/>
              </a:spcBef>
              <a:spcAft>
                <a:spcPts val="0"/>
              </a:spcAft>
              <a:buClr>
                <a:srgbClr val="000000"/>
              </a:buClr>
              <a:buFont typeface="Arial"/>
              <a:buNone/>
            </a:pPr>
            <a:endParaRPr sz="500" b="0" i="0" u="none" strike="noStrike" cap="none">
              <a:solidFill>
                <a:srgbClr val="000000"/>
              </a:solidFill>
              <a:latin typeface="Verdana"/>
              <a:ea typeface="Verdana"/>
              <a:cs typeface="Verdana"/>
              <a:sym typeface="Verdana"/>
            </a:endParaRPr>
          </a:p>
          <a:p>
            <a:pPr marL="127000" marR="0" lvl="0" indent="0" algn="l" rtl="0">
              <a:lnSpc>
                <a:spcPct val="115000"/>
              </a:lnSpc>
              <a:spcBef>
                <a:spcPts val="0"/>
              </a:spcBef>
              <a:spcAft>
                <a:spcPts val="0"/>
              </a:spcAft>
              <a:buClr>
                <a:srgbClr val="000000"/>
              </a:buClr>
              <a:buSzPct val="25000"/>
              <a:buFont typeface="Verdana"/>
              <a:buNone/>
            </a:pPr>
            <a:r>
              <a:rPr lang="en" sz="2000" b="0" i="0" u="none" strike="noStrike" cap="none">
                <a:solidFill>
                  <a:srgbClr val="000000"/>
                </a:solidFill>
                <a:latin typeface="Verdana"/>
                <a:ea typeface="Verdana"/>
                <a:cs typeface="Verdana"/>
                <a:sym typeface="Verdana"/>
              </a:rPr>
              <a:t>Or contact your Faculty Advisor, Lieutenant Governor, or Zone Administrator</a:t>
            </a:r>
          </a:p>
          <a:p>
            <a:pPr marL="127000" marR="0" lvl="0" indent="0" algn="ctr" rtl="0">
              <a:lnSpc>
                <a:spcPct val="115000"/>
              </a:lnSpc>
              <a:spcBef>
                <a:spcPts val="0"/>
              </a:spcBef>
              <a:spcAft>
                <a:spcPts val="0"/>
              </a:spcAft>
              <a:buClr>
                <a:srgbClr val="000000"/>
              </a:buClr>
              <a:buFont typeface="Arial"/>
              <a:buNone/>
            </a:pPr>
            <a:endParaRPr sz="2400" b="0" i="0" u="none" strike="noStrike" cap="none">
              <a:solidFill>
                <a:srgbClr val="000000"/>
              </a:solidFill>
              <a:latin typeface="Verdana"/>
              <a:ea typeface="Verdana"/>
              <a:cs typeface="Verdana"/>
              <a:sym typeface="Verdana"/>
            </a:endParaRPr>
          </a:p>
          <a:p>
            <a:pPr marL="0" marR="0" lvl="0" indent="0" algn="l" rtl="0">
              <a:lnSpc>
                <a:spcPct val="115000"/>
              </a:lnSpc>
              <a:spcBef>
                <a:spcPts val="0"/>
              </a:spcBef>
              <a:spcAft>
                <a:spcPts val="0"/>
              </a:spcAft>
              <a:buClr>
                <a:srgbClr val="000000"/>
              </a:buClr>
              <a:buFont typeface="Arial"/>
              <a:buNone/>
            </a:pPr>
            <a:endParaRPr sz="1600" b="0" i="0" u="none" strike="noStrike" cap="none">
              <a:solidFill>
                <a:srgbClr val="000000"/>
              </a:solidFill>
              <a:latin typeface="Verdana"/>
              <a:ea typeface="Verdana"/>
              <a:cs typeface="Verdana"/>
              <a:sym typeface="Verdana"/>
            </a:endParaRPr>
          </a:p>
          <a:p>
            <a:pPr marL="0" marR="0" lvl="0" indent="0" algn="l" rtl="0">
              <a:lnSpc>
                <a:spcPct val="115000"/>
              </a:lnSpc>
              <a:spcBef>
                <a:spcPts val="0"/>
              </a:spcBef>
              <a:spcAft>
                <a:spcPts val="0"/>
              </a:spcAft>
              <a:buClr>
                <a:srgbClr val="000000"/>
              </a:buClr>
              <a:buFont typeface="Arial"/>
              <a:buNone/>
            </a:pPr>
            <a:endParaRPr sz="1600" b="0" i="0" u="none" strike="noStrike" cap="none">
              <a:solidFill>
                <a:srgbClr val="000000"/>
              </a:solidFill>
              <a:latin typeface="Verdana"/>
              <a:ea typeface="Verdana"/>
              <a:cs typeface="Verdana"/>
              <a:sym typeface="Verdana"/>
            </a:endParaRPr>
          </a:p>
          <a:p>
            <a:pPr marL="0" marR="0" lvl="0" indent="0" algn="l" rtl="0">
              <a:lnSpc>
                <a:spcPct val="115000"/>
              </a:lnSpc>
              <a:spcBef>
                <a:spcPts val="0"/>
              </a:spcBef>
              <a:spcAft>
                <a:spcPts val="0"/>
              </a:spcAft>
              <a:buClr>
                <a:srgbClr val="000000"/>
              </a:buClr>
              <a:buFont typeface="Arial"/>
              <a:buNone/>
            </a:pPr>
            <a:endParaRPr sz="1600" b="0" i="0" u="none" strike="noStrike" cap="none">
              <a:solidFill>
                <a:srgbClr val="000000"/>
              </a:solidFill>
              <a:latin typeface="Verdana"/>
              <a:ea typeface="Verdana"/>
              <a:cs typeface="Verdana"/>
              <a:sym typeface="Verdana"/>
            </a:endParaRPr>
          </a:p>
          <a:p>
            <a:pPr marL="0" marR="0" lvl="0" indent="0" algn="l" rtl="0">
              <a:lnSpc>
                <a:spcPct val="100000"/>
              </a:lnSpc>
              <a:spcBef>
                <a:spcPts val="0"/>
              </a:spcBef>
              <a:spcAft>
                <a:spcPts val="0"/>
              </a:spcAft>
              <a:buClr>
                <a:srgbClr val="000000"/>
              </a:buClr>
              <a:buFont typeface="Arial"/>
              <a:buNone/>
            </a:pPr>
            <a:endParaRPr sz="1600" b="0" i="0" u="none" strike="noStrike" cap="none">
              <a:solidFill>
                <a:srgbClr val="000000"/>
              </a:solidFill>
              <a:latin typeface="Arial"/>
              <a:ea typeface="Arial"/>
              <a:cs typeface="Arial"/>
              <a:sym typeface="Arial"/>
            </a:endParaRPr>
          </a:p>
          <a:p>
            <a:pPr marL="457200" marR="0" lvl="0" indent="0" algn="l" rtl="0">
              <a:lnSpc>
                <a:spcPct val="100000"/>
              </a:lnSpc>
              <a:spcBef>
                <a:spcPts val="0"/>
              </a:spcBef>
              <a:spcAft>
                <a:spcPts val="0"/>
              </a:spcAft>
              <a:buClr>
                <a:srgbClr val="000000"/>
              </a:buClr>
              <a:buFont typeface="Arial"/>
              <a:buNone/>
            </a:pPr>
            <a:endParaRPr sz="1600" b="0" i="0" u="none" strike="noStrike" cap="none">
              <a:solidFill>
                <a:srgbClr val="000000"/>
              </a:solidFill>
              <a:latin typeface="Arial"/>
              <a:ea typeface="Arial"/>
              <a:cs typeface="Arial"/>
              <a:sym typeface="Arial"/>
            </a:endParaRPr>
          </a:p>
        </p:txBody>
      </p:sp>
      <p:sp>
        <p:nvSpPr>
          <p:cNvPr id="205" name="Shape 205"/>
          <p:cNvSpPr txBox="1"/>
          <p:nvPr/>
        </p:nvSpPr>
        <p:spPr>
          <a:xfrm>
            <a:off x="14177" y="338370"/>
            <a:ext cx="6244799" cy="812700"/>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000000"/>
              </a:buClr>
              <a:buSzPct val="25000"/>
              <a:buFont typeface="Verdana"/>
              <a:buNone/>
            </a:pPr>
            <a:r>
              <a:rPr lang="en" sz="3600" b="0" i="0" u="none" strike="noStrike" cap="none">
                <a:solidFill>
                  <a:srgbClr val="000000"/>
                </a:solidFill>
                <a:latin typeface="Verdana"/>
                <a:ea typeface="Verdana"/>
                <a:cs typeface="Verdana"/>
                <a:sym typeface="Verdana"/>
              </a:rPr>
              <a:t>Resources</a:t>
            </a:r>
          </a:p>
        </p:txBody>
      </p:sp>
      <p:pic>
        <p:nvPicPr>
          <p:cNvPr id="206" name="Shape 206"/>
          <p:cNvPicPr preferRelativeResize="0"/>
          <p:nvPr/>
        </p:nvPicPr>
        <p:blipFill rotWithShape="1">
          <a:blip r:embed="rId6">
            <a:alphaModFix/>
          </a:blip>
          <a:srcRect/>
          <a:stretch/>
        </p:blipFill>
        <p:spPr>
          <a:xfrm>
            <a:off x="7391400" y="433647"/>
            <a:ext cx="1550424" cy="717423"/>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10"/>
        <p:cNvGrpSpPr/>
        <p:nvPr/>
      </p:nvGrpSpPr>
      <p:grpSpPr>
        <a:xfrm>
          <a:off x="0" y="0"/>
          <a:ext cx="0" cy="0"/>
          <a:chOff x="0" y="0"/>
          <a:chExt cx="0" cy="0"/>
        </a:xfrm>
      </p:grpSpPr>
      <p:pic>
        <p:nvPicPr>
          <p:cNvPr id="211" name="Shape 211"/>
          <p:cNvPicPr preferRelativeResize="0"/>
          <p:nvPr/>
        </p:nvPicPr>
        <p:blipFill rotWithShape="1">
          <a:blip r:embed="rId3">
            <a:alphaModFix/>
          </a:blip>
          <a:srcRect/>
          <a:stretch/>
        </p:blipFill>
        <p:spPr>
          <a:xfrm>
            <a:off x="0" y="3988587"/>
            <a:ext cx="9144000" cy="1176274"/>
          </a:xfrm>
          <a:prstGeom prst="rect">
            <a:avLst/>
          </a:prstGeom>
          <a:noFill/>
          <a:ln>
            <a:noFill/>
          </a:ln>
        </p:spPr>
      </p:pic>
      <p:pic>
        <p:nvPicPr>
          <p:cNvPr id="212" name="Shape 212"/>
          <p:cNvPicPr preferRelativeResize="0"/>
          <p:nvPr/>
        </p:nvPicPr>
        <p:blipFill rotWithShape="1">
          <a:blip r:embed="rId4">
            <a:alphaModFix/>
          </a:blip>
          <a:srcRect/>
          <a:stretch/>
        </p:blipFill>
        <p:spPr>
          <a:xfrm>
            <a:off x="0" y="-2"/>
            <a:ext cx="9144000" cy="338373"/>
          </a:xfrm>
          <a:prstGeom prst="rect">
            <a:avLst/>
          </a:prstGeom>
          <a:noFill/>
          <a:ln>
            <a:noFill/>
          </a:ln>
        </p:spPr>
      </p:pic>
      <p:sp>
        <p:nvSpPr>
          <p:cNvPr id="213" name="Shape 213"/>
          <p:cNvSpPr txBox="1"/>
          <p:nvPr/>
        </p:nvSpPr>
        <p:spPr>
          <a:xfrm>
            <a:off x="118275" y="971550"/>
            <a:ext cx="8907450" cy="2694693"/>
          </a:xfrm>
          <a:prstGeom prst="rect">
            <a:avLst/>
          </a:prstGeom>
          <a:noFill/>
          <a:ln>
            <a:noFill/>
          </a:ln>
        </p:spPr>
        <p:txBody>
          <a:bodyPr lIns="91425" tIns="91425" rIns="91425" bIns="91425" anchor="t" anchorCtr="0">
            <a:noAutofit/>
          </a:bodyPr>
          <a:lstStyle/>
          <a:p>
            <a:pPr marL="457200" marR="0" lvl="0" indent="0" algn="ctr" rtl="0">
              <a:lnSpc>
                <a:spcPct val="100000"/>
              </a:lnSpc>
              <a:spcBef>
                <a:spcPts val="0"/>
              </a:spcBef>
              <a:spcAft>
                <a:spcPts val="0"/>
              </a:spcAft>
              <a:buClr>
                <a:srgbClr val="000000"/>
              </a:buClr>
              <a:buFont typeface="Arial"/>
              <a:buNone/>
            </a:pPr>
            <a:endParaRPr sz="3200" b="0" i="0" u="none" strike="noStrike" cap="none">
              <a:solidFill>
                <a:srgbClr val="000000"/>
              </a:solidFill>
              <a:latin typeface="Verdana"/>
              <a:ea typeface="Verdana"/>
              <a:cs typeface="Verdana"/>
              <a:sym typeface="Verdana"/>
            </a:endParaRPr>
          </a:p>
          <a:p>
            <a:pPr marL="457200" marR="0" lvl="0" indent="0" algn="ctr" rtl="0">
              <a:lnSpc>
                <a:spcPct val="100000"/>
              </a:lnSpc>
              <a:spcBef>
                <a:spcPts val="0"/>
              </a:spcBef>
              <a:spcAft>
                <a:spcPts val="0"/>
              </a:spcAft>
              <a:buClr>
                <a:srgbClr val="000000"/>
              </a:buClr>
              <a:buFont typeface="Arial"/>
              <a:buNone/>
            </a:pPr>
            <a:endParaRPr sz="3200" b="0" i="0" u="none" strike="noStrike" cap="none">
              <a:solidFill>
                <a:srgbClr val="000000"/>
              </a:solidFill>
              <a:latin typeface="Verdana"/>
              <a:ea typeface="Verdana"/>
              <a:cs typeface="Verdana"/>
              <a:sym typeface="Verdana"/>
            </a:endParaRPr>
          </a:p>
          <a:p>
            <a:pPr marL="457200" marR="0" lvl="0" indent="0" algn="ctr" rtl="0">
              <a:lnSpc>
                <a:spcPct val="100000"/>
              </a:lnSpc>
              <a:spcBef>
                <a:spcPts val="0"/>
              </a:spcBef>
              <a:spcAft>
                <a:spcPts val="0"/>
              </a:spcAft>
              <a:buClr>
                <a:srgbClr val="000000"/>
              </a:buClr>
              <a:buSzPct val="25000"/>
              <a:buFont typeface="Verdana"/>
              <a:buNone/>
            </a:pPr>
            <a:r>
              <a:rPr lang="en" sz="3600" b="0" i="0" u="none" strike="noStrike" cap="none">
                <a:solidFill>
                  <a:srgbClr val="000000"/>
                </a:solidFill>
                <a:latin typeface="Verdana"/>
                <a:ea typeface="Verdana"/>
                <a:cs typeface="Verdana"/>
                <a:sym typeface="Verdana"/>
              </a:rPr>
              <a:t>Questions and/or Comments?</a:t>
            </a:r>
          </a:p>
          <a:p>
            <a:pPr marL="457200" marR="0" lvl="0" indent="0" algn="l" rtl="0">
              <a:lnSpc>
                <a:spcPct val="100000"/>
              </a:lnSpc>
              <a:spcBef>
                <a:spcPts val="0"/>
              </a:spcBef>
              <a:spcAft>
                <a:spcPts val="0"/>
              </a:spcAft>
              <a:buClr>
                <a:srgbClr val="000000"/>
              </a:buClr>
              <a:buFont typeface="Arial"/>
              <a:buNone/>
            </a:pPr>
            <a:endParaRPr sz="1600" b="0" i="0" u="none" strike="noStrike" cap="none">
              <a:solidFill>
                <a:srgbClr val="000000"/>
              </a:solidFill>
              <a:latin typeface="Arial"/>
              <a:ea typeface="Arial"/>
              <a:cs typeface="Arial"/>
              <a:sym typeface="Arial"/>
            </a:endParaRPr>
          </a:p>
        </p:txBody>
      </p:sp>
      <p:pic>
        <p:nvPicPr>
          <p:cNvPr id="214" name="Shape 214"/>
          <p:cNvPicPr preferRelativeResize="0"/>
          <p:nvPr/>
        </p:nvPicPr>
        <p:blipFill rotWithShape="1">
          <a:blip r:embed="rId5">
            <a:alphaModFix/>
          </a:blip>
          <a:srcRect/>
          <a:stretch/>
        </p:blipFill>
        <p:spPr>
          <a:xfrm>
            <a:off x="7391400" y="433647"/>
            <a:ext cx="1550424" cy="717423"/>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pic>
        <p:nvPicPr>
          <p:cNvPr id="65" name="Shape 65"/>
          <p:cNvPicPr preferRelativeResize="0"/>
          <p:nvPr/>
        </p:nvPicPr>
        <p:blipFill rotWithShape="1">
          <a:blip r:embed="rId3">
            <a:alphaModFix/>
          </a:blip>
          <a:srcRect/>
          <a:stretch/>
        </p:blipFill>
        <p:spPr>
          <a:xfrm>
            <a:off x="0" y="4084850"/>
            <a:ext cx="9144000" cy="1086874"/>
          </a:xfrm>
          <a:prstGeom prst="rect">
            <a:avLst/>
          </a:prstGeom>
          <a:noFill/>
          <a:ln>
            <a:noFill/>
          </a:ln>
        </p:spPr>
      </p:pic>
      <p:pic>
        <p:nvPicPr>
          <p:cNvPr id="66" name="Shape 66"/>
          <p:cNvPicPr preferRelativeResize="0"/>
          <p:nvPr/>
        </p:nvPicPr>
        <p:blipFill rotWithShape="1">
          <a:blip r:embed="rId4">
            <a:alphaModFix/>
          </a:blip>
          <a:srcRect/>
          <a:stretch/>
        </p:blipFill>
        <p:spPr>
          <a:xfrm>
            <a:off x="0" y="-2"/>
            <a:ext cx="9144000" cy="338373"/>
          </a:xfrm>
          <a:prstGeom prst="rect">
            <a:avLst/>
          </a:prstGeom>
          <a:noFill/>
          <a:ln>
            <a:noFill/>
          </a:ln>
        </p:spPr>
      </p:pic>
      <p:sp>
        <p:nvSpPr>
          <p:cNvPr id="67" name="Shape 67"/>
          <p:cNvSpPr txBox="1"/>
          <p:nvPr/>
        </p:nvSpPr>
        <p:spPr>
          <a:xfrm>
            <a:off x="228600" y="1047750"/>
            <a:ext cx="8353350" cy="2895600"/>
          </a:xfrm>
          <a:prstGeom prst="rect">
            <a:avLst/>
          </a:prstGeom>
          <a:noFill/>
          <a:ln>
            <a:noFill/>
          </a:ln>
        </p:spPr>
        <p:txBody>
          <a:bodyPr lIns="91425" tIns="91425" rIns="91425" bIns="91425" anchor="t" anchorCtr="0">
            <a:noAutofit/>
          </a:bodyPr>
          <a:lstStyle/>
          <a:p>
            <a:pPr marL="342900" marR="0" lvl="0" indent="-342900" algn="l" rtl="0">
              <a:lnSpc>
                <a:spcPct val="100000"/>
              </a:lnSpc>
              <a:spcBef>
                <a:spcPts val="0"/>
              </a:spcBef>
              <a:spcAft>
                <a:spcPts val="0"/>
              </a:spcAft>
              <a:buClr>
                <a:srgbClr val="000000"/>
              </a:buClr>
              <a:buSzPct val="100000"/>
              <a:buFont typeface="Arial"/>
              <a:buChar char="•"/>
            </a:pPr>
            <a:r>
              <a:rPr lang="en" sz="1800" b="0" i="0" u="none" strike="noStrike" cap="none">
                <a:solidFill>
                  <a:srgbClr val="000000"/>
                </a:solidFill>
                <a:latin typeface="Verdana"/>
                <a:ea typeface="Verdana"/>
                <a:cs typeface="Verdana"/>
                <a:sym typeface="Verdana"/>
              </a:rPr>
              <a:t>Goal Setting</a:t>
            </a:r>
          </a:p>
          <a:p>
            <a:pPr marL="342900" marR="0" lvl="0" indent="-342900" algn="l" rtl="0">
              <a:lnSpc>
                <a:spcPct val="100000"/>
              </a:lnSpc>
              <a:spcBef>
                <a:spcPts val="1200"/>
              </a:spcBef>
              <a:spcAft>
                <a:spcPts val="0"/>
              </a:spcAft>
              <a:buClr>
                <a:srgbClr val="000000"/>
              </a:buClr>
              <a:buSzPct val="100000"/>
              <a:buFont typeface="Arial"/>
              <a:buChar char="•"/>
            </a:pPr>
            <a:r>
              <a:rPr lang="en" sz="1800" b="0" i="0" u="none" strike="noStrike" cap="none">
                <a:solidFill>
                  <a:srgbClr val="000000"/>
                </a:solidFill>
                <a:latin typeface="Verdana"/>
                <a:ea typeface="Verdana"/>
                <a:cs typeface="Verdana"/>
                <a:sym typeface="Verdana"/>
              </a:rPr>
              <a:t>Appointing and Delegating</a:t>
            </a:r>
          </a:p>
          <a:p>
            <a:pPr marL="342900" marR="0" lvl="0" indent="-342900" algn="l" rtl="0">
              <a:lnSpc>
                <a:spcPct val="100000"/>
              </a:lnSpc>
              <a:spcBef>
                <a:spcPts val="1200"/>
              </a:spcBef>
              <a:spcAft>
                <a:spcPts val="0"/>
              </a:spcAft>
              <a:buClr>
                <a:srgbClr val="000000"/>
              </a:buClr>
              <a:buSzPct val="100000"/>
              <a:buFont typeface="Arial"/>
              <a:buChar char="•"/>
            </a:pPr>
            <a:r>
              <a:rPr lang="en" sz="1800" b="0" i="0" u="none" strike="noStrike" cap="none">
                <a:solidFill>
                  <a:srgbClr val="000000"/>
                </a:solidFill>
                <a:latin typeface="Verdana"/>
                <a:ea typeface="Verdana"/>
                <a:cs typeface="Verdana"/>
                <a:sym typeface="Verdana"/>
              </a:rPr>
              <a:t>Monitoring</a:t>
            </a:r>
          </a:p>
          <a:p>
            <a:pPr marL="342900" marR="0" lvl="0" indent="-342900" algn="l" rtl="0">
              <a:lnSpc>
                <a:spcPct val="100000"/>
              </a:lnSpc>
              <a:spcBef>
                <a:spcPts val="1200"/>
              </a:spcBef>
              <a:spcAft>
                <a:spcPts val="0"/>
              </a:spcAft>
              <a:buClr>
                <a:srgbClr val="000000"/>
              </a:buClr>
              <a:buSzPct val="100000"/>
              <a:buFont typeface="Arial"/>
              <a:buChar char="•"/>
            </a:pPr>
            <a:r>
              <a:rPr lang="en" sz="1800" b="0" i="0" u="none" strike="noStrike" cap="none">
                <a:solidFill>
                  <a:srgbClr val="000000"/>
                </a:solidFill>
                <a:latin typeface="Verdana"/>
                <a:ea typeface="Verdana"/>
                <a:cs typeface="Verdana"/>
                <a:sym typeface="Verdana"/>
              </a:rPr>
              <a:t>Motivating</a:t>
            </a:r>
          </a:p>
          <a:p>
            <a:pPr marL="342900" marR="0" lvl="0" indent="-342900" algn="l" rtl="0">
              <a:lnSpc>
                <a:spcPct val="100000"/>
              </a:lnSpc>
              <a:spcBef>
                <a:spcPts val="1200"/>
              </a:spcBef>
              <a:spcAft>
                <a:spcPts val="0"/>
              </a:spcAft>
              <a:buClr>
                <a:srgbClr val="000000"/>
              </a:buClr>
              <a:buSzPct val="100000"/>
              <a:buFont typeface="Arial"/>
              <a:buChar char="•"/>
            </a:pPr>
            <a:r>
              <a:rPr lang="en" sz="1800" b="0" i="0" u="none" strike="noStrike" cap="none">
                <a:solidFill>
                  <a:srgbClr val="000000"/>
                </a:solidFill>
                <a:latin typeface="Verdana"/>
                <a:ea typeface="Verdana"/>
                <a:cs typeface="Verdana"/>
                <a:sym typeface="Verdana"/>
              </a:rPr>
              <a:t>Evaluating</a:t>
            </a:r>
          </a:p>
          <a:p>
            <a:pPr marL="342900" marR="0" lvl="0" indent="-342900" algn="l" rtl="0">
              <a:lnSpc>
                <a:spcPct val="100000"/>
              </a:lnSpc>
              <a:spcBef>
                <a:spcPts val="1200"/>
              </a:spcBef>
              <a:spcAft>
                <a:spcPts val="0"/>
              </a:spcAft>
              <a:buClr>
                <a:srgbClr val="000000"/>
              </a:buClr>
              <a:buSzPct val="100000"/>
              <a:buFont typeface="Arial"/>
              <a:buChar char="•"/>
            </a:pPr>
            <a:r>
              <a:rPr lang="en" sz="1800" b="0" i="0" u="none" strike="noStrike" cap="none">
                <a:solidFill>
                  <a:srgbClr val="000000"/>
                </a:solidFill>
                <a:latin typeface="Verdana"/>
                <a:ea typeface="Verdana"/>
                <a:cs typeface="Verdana"/>
                <a:sym typeface="Verdana"/>
              </a:rPr>
              <a:t>Presiding</a:t>
            </a:r>
          </a:p>
          <a:p>
            <a:pPr marL="342900" marR="0" lvl="0" indent="-342900" algn="l" rtl="0">
              <a:lnSpc>
                <a:spcPct val="100000"/>
              </a:lnSpc>
              <a:spcBef>
                <a:spcPts val="1200"/>
              </a:spcBef>
              <a:spcAft>
                <a:spcPts val="0"/>
              </a:spcAft>
              <a:buClr>
                <a:srgbClr val="000000"/>
              </a:buClr>
              <a:buFont typeface="Arial"/>
              <a:buNone/>
            </a:pPr>
            <a:endParaRPr sz="1800" b="0" i="0" u="none" strike="noStrike" cap="none">
              <a:solidFill>
                <a:srgbClr val="000000"/>
              </a:solidFill>
              <a:latin typeface="Verdana"/>
              <a:ea typeface="Verdana"/>
              <a:cs typeface="Verdana"/>
              <a:sym typeface="Verdana"/>
            </a:endParaRPr>
          </a:p>
          <a:p>
            <a:pPr marL="0" marR="0" lvl="0" indent="0" algn="l" rtl="0">
              <a:lnSpc>
                <a:spcPct val="100000"/>
              </a:lnSpc>
              <a:spcBef>
                <a:spcPts val="1200"/>
              </a:spcBef>
              <a:spcAft>
                <a:spcPts val="0"/>
              </a:spcAft>
              <a:buClr>
                <a:srgbClr val="000000"/>
              </a:buClr>
              <a:buFont typeface="Arial"/>
              <a:buNone/>
            </a:pPr>
            <a:endParaRPr sz="1800" b="0" i="0" u="none" strike="noStrike" cap="none">
              <a:solidFill>
                <a:srgbClr val="000000"/>
              </a:solidFill>
              <a:latin typeface="Verdana"/>
              <a:ea typeface="Verdana"/>
              <a:cs typeface="Verdana"/>
              <a:sym typeface="Verdana"/>
            </a:endParaRPr>
          </a:p>
          <a:p>
            <a:pPr marL="342900" marR="0" lvl="0" indent="-342900" algn="l" rtl="0">
              <a:lnSpc>
                <a:spcPct val="100000"/>
              </a:lnSpc>
              <a:spcBef>
                <a:spcPts val="1200"/>
              </a:spcBef>
              <a:spcAft>
                <a:spcPts val="0"/>
              </a:spcAft>
              <a:buClr>
                <a:srgbClr val="000000"/>
              </a:buClr>
              <a:buSzPct val="100000"/>
              <a:buFont typeface="Arial"/>
              <a:buChar char="•"/>
            </a:pPr>
            <a:r>
              <a:rPr lang="en" sz="1800" b="0" i="0" u="none" strike="noStrike" cap="none">
                <a:solidFill>
                  <a:srgbClr val="000000"/>
                </a:solidFill>
                <a:latin typeface="Verdana"/>
                <a:ea typeface="Verdana"/>
                <a:cs typeface="Verdana"/>
                <a:sym typeface="Verdana"/>
              </a:rPr>
              <a:t>Problem Solving</a:t>
            </a:r>
          </a:p>
          <a:p>
            <a:pPr marL="342900" marR="0" lvl="0" indent="-342900" algn="l" rtl="0">
              <a:lnSpc>
                <a:spcPct val="100000"/>
              </a:lnSpc>
              <a:spcBef>
                <a:spcPts val="1200"/>
              </a:spcBef>
              <a:spcAft>
                <a:spcPts val="0"/>
              </a:spcAft>
              <a:buClr>
                <a:srgbClr val="000000"/>
              </a:buClr>
              <a:buSzPct val="100000"/>
              <a:buFont typeface="Arial"/>
              <a:buChar char="•"/>
            </a:pPr>
            <a:r>
              <a:rPr lang="en" sz="1800" b="0" i="0" u="none" strike="noStrike" cap="none">
                <a:solidFill>
                  <a:srgbClr val="000000"/>
                </a:solidFill>
                <a:latin typeface="Verdana"/>
                <a:ea typeface="Verdana"/>
                <a:cs typeface="Verdana"/>
                <a:sym typeface="Verdana"/>
              </a:rPr>
              <a:t>Recruiting and Retaining </a:t>
            </a:r>
          </a:p>
          <a:p>
            <a:pPr marL="342900" marR="0" lvl="0" indent="-342900" algn="l" rtl="0">
              <a:lnSpc>
                <a:spcPct val="100000"/>
              </a:lnSpc>
              <a:spcBef>
                <a:spcPts val="1200"/>
              </a:spcBef>
              <a:spcAft>
                <a:spcPts val="0"/>
              </a:spcAft>
              <a:buClr>
                <a:srgbClr val="000000"/>
              </a:buClr>
              <a:buSzPct val="100000"/>
              <a:buFont typeface="Arial"/>
              <a:buChar char="•"/>
            </a:pPr>
            <a:r>
              <a:rPr lang="en" sz="1800" b="0" i="0" u="none" strike="noStrike" cap="none">
                <a:solidFill>
                  <a:srgbClr val="000000"/>
                </a:solidFill>
                <a:latin typeface="Verdana"/>
                <a:ea typeface="Verdana"/>
                <a:cs typeface="Verdana"/>
                <a:sym typeface="Verdana"/>
              </a:rPr>
              <a:t>Reporting</a:t>
            </a:r>
          </a:p>
          <a:p>
            <a:pPr marL="342900" marR="0" lvl="0" indent="-342900" algn="l" rtl="0">
              <a:lnSpc>
                <a:spcPct val="100000"/>
              </a:lnSpc>
              <a:spcBef>
                <a:spcPts val="1200"/>
              </a:spcBef>
              <a:spcAft>
                <a:spcPts val="0"/>
              </a:spcAft>
              <a:buClr>
                <a:srgbClr val="000000"/>
              </a:buClr>
              <a:buSzPct val="100000"/>
              <a:buFont typeface="Arial"/>
              <a:buChar char="•"/>
            </a:pPr>
            <a:r>
              <a:rPr lang="en" sz="1800" b="0" i="0" u="none" strike="noStrike" cap="none">
                <a:solidFill>
                  <a:srgbClr val="000000"/>
                </a:solidFill>
                <a:latin typeface="Verdana"/>
                <a:ea typeface="Verdana"/>
                <a:cs typeface="Verdana"/>
                <a:sym typeface="Verdana"/>
              </a:rPr>
              <a:t>Succession</a:t>
            </a:r>
          </a:p>
          <a:p>
            <a:pPr marL="342900" marR="0" lvl="0" indent="-342900" algn="l" rtl="0">
              <a:lnSpc>
                <a:spcPct val="100000"/>
              </a:lnSpc>
              <a:spcBef>
                <a:spcPts val="1200"/>
              </a:spcBef>
              <a:spcAft>
                <a:spcPts val="0"/>
              </a:spcAft>
              <a:buClr>
                <a:srgbClr val="000000"/>
              </a:buClr>
              <a:buSzPct val="100000"/>
              <a:buFont typeface="Arial"/>
              <a:buChar char="•"/>
            </a:pPr>
            <a:r>
              <a:rPr lang="en" sz="1800" b="0" i="0" u="none" strike="noStrike" cap="none">
                <a:solidFill>
                  <a:srgbClr val="000000"/>
                </a:solidFill>
                <a:latin typeface="Verdana"/>
                <a:ea typeface="Verdana"/>
                <a:cs typeface="Verdana"/>
                <a:sym typeface="Verdana"/>
              </a:rPr>
              <a:t>Training </a:t>
            </a:r>
          </a:p>
          <a:p>
            <a:pPr marL="342900" marR="0" lvl="0" indent="-342900" algn="l" rtl="0">
              <a:lnSpc>
                <a:spcPct val="100000"/>
              </a:lnSpc>
              <a:spcBef>
                <a:spcPts val="1200"/>
              </a:spcBef>
              <a:spcAft>
                <a:spcPts val="0"/>
              </a:spcAft>
              <a:buClr>
                <a:srgbClr val="000000"/>
              </a:buClr>
              <a:buSzPct val="100000"/>
              <a:buFont typeface="Arial"/>
              <a:buChar char="•"/>
            </a:pPr>
            <a:r>
              <a:rPr lang="en" sz="1800" b="0" i="0" u="none" strike="noStrike" cap="none">
                <a:solidFill>
                  <a:srgbClr val="000000"/>
                </a:solidFill>
                <a:latin typeface="Verdana"/>
                <a:ea typeface="Verdana"/>
                <a:cs typeface="Verdana"/>
                <a:sym typeface="Verdana"/>
              </a:rPr>
              <a:t>Setting a Positive, Professional Example</a:t>
            </a:r>
          </a:p>
          <a:p>
            <a:pPr marL="457200" marR="0" lvl="0" indent="0" algn="l" rtl="0">
              <a:lnSpc>
                <a:spcPct val="100000"/>
              </a:lnSpc>
              <a:spcBef>
                <a:spcPts val="1200"/>
              </a:spcBef>
              <a:spcAft>
                <a:spcPts val="0"/>
              </a:spcAft>
              <a:buClr>
                <a:srgbClr val="000000"/>
              </a:buClr>
              <a:buFont typeface="Arial"/>
              <a:buNone/>
            </a:pPr>
            <a:endParaRPr sz="1800" b="0" i="0" u="none" strike="noStrike" cap="none">
              <a:solidFill>
                <a:srgbClr val="000000"/>
              </a:solidFill>
              <a:latin typeface="Arial"/>
              <a:ea typeface="Arial"/>
              <a:cs typeface="Arial"/>
              <a:sym typeface="Arial"/>
            </a:endParaRPr>
          </a:p>
        </p:txBody>
      </p:sp>
      <p:sp>
        <p:nvSpPr>
          <p:cNvPr id="68" name="Shape 68"/>
          <p:cNvSpPr txBox="1"/>
          <p:nvPr/>
        </p:nvSpPr>
        <p:spPr>
          <a:xfrm>
            <a:off x="0" y="286711"/>
            <a:ext cx="6781800" cy="812700"/>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000000"/>
              </a:buClr>
              <a:buSzPct val="25000"/>
              <a:buFont typeface="Verdana"/>
              <a:buNone/>
            </a:pPr>
            <a:r>
              <a:rPr lang="en" sz="3600" b="0" i="0" u="none" strike="noStrike" cap="none">
                <a:solidFill>
                  <a:srgbClr val="000000"/>
                </a:solidFill>
                <a:latin typeface="Verdana"/>
                <a:ea typeface="Verdana"/>
                <a:cs typeface="Verdana"/>
                <a:sym typeface="Verdana"/>
              </a:rPr>
              <a:t>General Duties of President</a:t>
            </a:r>
          </a:p>
        </p:txBody>
      </p:sp>
      <p:pic>
        <p:nvPicPr>
          <p:cNvPr id="69" name="Shape 69"/>
          <p:cNvPicPr preferRelativeResize="0"/>
          <p:nvPr/>
        </p:nvPicPr>
        <p:blipFill rotWithShape="1">
          <a:blip r:embed="rId5">
            <a:alphaModFix/>
          </a:blip>
          <a:srcRect/>
          <a:stretch/>
        </p:blipFill>
        <p:spPr>
          <a:xfrm>
            <a:off x="7346695" y="441327"/>
            <a:ext cx="1550424" cy="717423"/>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pic>
        <p:nvPicPr>
          <p:cNvPr id="74" name="Shape 74"/>
          <p:cNvPicPr preferRelativeResize="0"/>
          <p:nvPr/>
        </p:nvPicPr>
        <p:blipFill rotWithShape="1">
          <a:blip r:embed="rId3">
            <a:alphaModFix/>
          </a:blip>
          <a:srcRect/>
          <a:stretch/>
        </p:blipFill>
        <p:spPr>
          <a:xfrm>
            <a:off x="0" y="4084850"/>
            <a:ext cx="9144000" cy="1086874"/>
          </a:xfrm>
          <a:prstGeom prst="rect">
            <a:avLst/>
          </a:prstGeom>
          <a:noFill/>
          <a:ln>
            <a:noFill/>
          </a:ln>
        </p:spPr>
      </p:pic>
      <p:pic>
        <p:nvPicPr>
          <p:cNvPr id="75" name="Shape 75"/>
          <p:cNvPicPr preferRelativeResize="0"/>
          <p:nvPr/>
        </p:nvPicPr>
        <p:blipFill rotWithShape="1">
          <a:blip r:embed="rId4">
            <a:alphaModFix/>
          </a:blip>
          <a:srcRect/>
          <a:stretch/>
        </p:blipFill>
        <p:spPr>
          <a:xfrm>
            <a:off x="0" y="-2"/>
            <a:ext cx="9144000" cy="338373"/>
          </a:xfrm>
          <a:prstGeom prst="rect">
            <a:avLst/>
          </a:prstGeom>
          <a:noFill/>
          <a:ln>
            <a:noFill/>
          </a:ln>
        </p:spPr>
      </p:pic>
      <p:sp>
        <p:nvSpPr>
          <p:cNvPr id="76" name="Shape 76"/>
          <p:cNvSpPr txBox="1"/>
          <p:nvPr/>
        </p:nvSpPr>
        <p:spPr>
          <a:xfrm>
            <a:off x="257250" y="1155150"/>
            <a:ext cx="8629499" cy="2940599"/>
          </a:xfrm>
          <a:prstGeom prst="rect">
            <a:avLst/>
          </a:prstGeom>
          <a:noFill/>
          <a:ln>
            <a:noFill/>
          </a:ln>
        </p:spPr>
        <p:txBody>
          <a:bodyPr lIns="91425" tIns="91425" rIns="91425" bIns="91425" anchor="t" anchorCtr="0">
            <a:noAutofit/>
          </a:bodyPr>
          <a:lstStyle/>
          <a:p>
            <a:pPr marL="285750" marR="0" lvl="0" indent="-285750" algn="l" rtl="0">
              <a:lnSpc>
                <a:spcPct val="100000"/>
              </a:lnSpc>
              <a:spcBef>
                <a:spcPts val="0"/>
              </a:spcBef>
              <a:spcAft>
                <a:spcPts val="0"/>
              </a:spcAft>
              <a:buClr>
                <a:srgbClr val="000000"/>
              </a:buClr>
              <a:buSzPct val="100000"/>
              <a:buFont typeface="Arial"/>
              <a:buChar char="•"/>
            </a:pPr>
            <a:r>
              <a:rPr lang="en" sz="1800" b="0" i="0" u="none" strike="noStrike" cap="none">
                <a:solidFill>
                  <a:srgbClr val="000000"/>
                </a:solidFill>
                <a:latin typeface="Verdana"/>
                <a:ea typeface="Verdana"/>
                <a:cs typeface="Verdana"/>
                <a:sym typeface="Verdana"/>
              </a:rPr>
              <a:t>Create an email group for the board and the members</a:t>
            </a:r>
          </a:p>
          <a:p>
            <a:pPr marL="285750" marR="0" lvl="0" indent="-285750" algn="l" rtl="0">
              <a:lnSpc>
                <a:spcPct val="100000"/>
              </a:lnSpc>
              <a:spcBef>
                <a:spcPts val="1200"/>
              </a:spcBef>
              <a:spcAft>
                <a:spcPts val="0"/>
              </a:spcAft>
              <a:buClr>
                <a:srgbClr val="000000"/>
              </a:buClr>
              <a:buSzPct val="100000"/>
              <a:buFont typeface="Arial"/>
              <a:buChar char="•"/>
            </a:pPr>
            <a:r>
              <a:rPr lang="en" sz="1800" b="0" i="0" u="none" strike="noStrike" cap="none">
                <a:solidFill>
                  <a:srgbClr val="000000"/>
                </a:solidFill>
                <a:latin typeface="Verdana"/>
                <a:ea typeface="Verdana"/>
                <a:cs typeface="Verdana"/>
                <a:sym typeface="Verdana"/>
              </a:rPr>
              <a:t>Inform members about upcoming events</a:t>
            </a:r>
          </a:p>
          <a:p>
            <a:pPr marL="285750" marR="0" lvl="0" indent="-285750" algn="l" rtl="0">
              <a:lnSpc>
                <a:spcPct val="100000"/>
              </a:lnSpc>
              <a:spcBef>
                <a:spcPts val="1200"/>
              </a:spcBef>
              <a:spcAft>
                <a:spcPts val="0"/>
              </a:spcAft>
              <a:buClr>
                <a:srgbClr val="000000"/>
              </a:buClr>
              <a:buSzPct val="100000"/>
              <a:buFont typeface="Arial"/>
              <a:buChar char="•"/>
            </a:pPr>
            <a:r>
              <a:rPr lang="en" sz="1800" b="0" i="0" u="none" strike="noStrike" cap="none">
                <a:solidFill>
                  <a:srgbClr val="000000"/>
                </a:solidFill>
                <a:latin typeface="Verdana"/>
                <a:ea typeface="Verdana"/>
                <a:cs typeface="Verdana"/>
                <a:sym typeface="Verdana"/>
              </a:rPr>
              <a:t>Be professional in all levels of communication</a:t>
            </a:r>
          </a:p>
          <a:p>
            <a:pPr marL="285750" marR="0" lvl="0" indent="-285750" algn="l" rtl="0">
              <a:lnSpc>
                <a:spcPct val="100000"/>
              </a:lnSpc>
              <a:spcBef>
                <a:spcPts val="1200"/>
              </a:spcBef>
              <a:spcAft>
                <a:spcPts val="0"/>
              </a:spcAft>
              <a:buClr>
                <a:srgbClr val="000000"/>
              </a:buClr>
              <a:buSzPct val="100000"/>
              <a:buFont typeface="Arial"/>
              <a:buChar char="•"/>
            </a:pPr>
            <a:r>
              <a:rPr lang="en" sz="1800" b="0" i="0" u="none" strike="noStrike" cap="none">
                <a:solidFill>
                  <a:srgbClr val="000000"/>
                </a:solidFill>
                <a:latin typeface="Verdana"/>
                <a:ea typeface="Verdana"/>
                <a:cs typeface="Verdana"/>
                <a:sym typeface="Verdana"/>
              </a:rPr>
              <a:t>Communicate with the Lt. Governor</a:t>
            </a:r>
          </a:p>
          <a:p>
            <a:pPr marL="285750" marR="0" lvl="0" indent="-285750" algn="l" rtl="0">
              <a:lnSpc>
                <a:spcPct val="100000"/>
              </a:lnSpc>
              <a:spcBef>
                <a:spcPts val="1200"/>
              </a:spcBef>
              <a:spcAft>
                <a:spcPts val="0"/>
              </a:spcAft>
              <a:buClr>
                <a:srgbClr val="000000"/>
              </a:buClr>
              <a:buSzPct val="100000"/>
              <a:buFont typeface="Arial"/>
              <a:buChar char="•"/>
            </a:pPr>
            <a:r>
              <a:rPr lang="en" sz="1800" b="0" i="0" u="none" strike="noStrike" cap="none">
                <a:solidFill>
                  <a:srgbClr val="000000"/>
                </a:solidFill>
                <a:latin typeface="Verdana"/>
                <a:ea typeface="Verdana"/>
                <a:cs typeface="Verdana"/>
                <a:sym typeface="Verdana"/>
              </a:rPr>
              <a:t>Communicate with Faculty and Kiwanis advisors</a:t>
            </a:r>
          </a:p>
          <a:p>
            <a:pPr marL="457200" marR="0" lvl="0" indent="0" algn="l" rtl="0">
              <a:lnSpc>
                <a:spcPct val="100000"/>
              </a:lnSpc>
              <a:spcBef>
                <a:spcPts val="1200"/>
              </a:spcBef>
              <a:spcAft>
                <a:spcPts val="0"/>
              </a:spcAft>
              <a:buClr>
                <a:srgbClr val="000000"/>
              </a:buClr>
              <a:buFont typeface="Arial"/>
              <a:buNone/>
            </a:pPr>
            <a:endParaRPr sz="1600" b="0" i="0" u="none" strike="noStrike" cap="none">
              <a:solidFill>
                <a:srgbClr val="000000"/>
              </a:solidFill>
              <a:latin typeface="Arial"/>
              <a:ea typeface="Arial"/>
              <a:cs typeface="Arial"/>
              <a:sym typeface="Arial"/>
            </a:endParaRPr>
          </a:p>
        </p:txBody>
      </p:sp>
      <p:sp>
        <p:nvSpPr>
          <p:cNvPr id="77" name="Shape 77"/>
          <p:cNvSpPr txBox="1"/>
          <p:nvPr/>
        </p:nvSpPr>
        <p:spPr>
          <a:xfrm>
            <a:off x="-30126" y="374530"/>
            <a:ext cx="6244799" cy="812700"/>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000000"/>
              </a:buClr>
              <a:buSzPct val="25000"/>
              <a:buFont typeface="Verdana"/>
              <a:buNone/>
            </a:pPr>
            <a:r>
              <a:rPr lang="en" sz="3600" b="0" i="0" u="none" strike="noStrike" cap="none">
                <a:solidFill>
                  <a:srgbClr val="000000"/>
                </a:solidFill>
                <a:latin typeface="Verdana"/>
                <a:ea typeface="Verdana"/>
                <a:cs typeface="Verdana"/>
                <a:sym typeface="Verdana"/>
              </a:rPr>
              <a:t>Communication</a:t>
            </a:r>
          </a:p>
        </p:txBody>
      </p:sp>
      <p:pic>
        <p:nvPicPr>
          <p:cNvPr id="78" name="Shape 78"/>
          <p:cNvPicPr preferRelativeResize="0"/>
          <p:nvPr/>
        </p:nvPicPr>
        <p:blipFill rotWithShape="1">
          <a:blip r:embed="rId5">
            <a:alphaModFix/>
          </a:blip>
          <a:srcRect/>
          <a:stretch/>
        </p:blipFill>
        <p:spPr>
          <a:xfrm>
            <a:off x="7132449" y="482725"/>
            <a:ext cx="1550424" cy="717423"/>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pic>
        <p:nvPicPr>
          <p:cNvPr id="83" name="Shape 83"/>
          <p:cNvPicPr preferRelativeResize="0"/>
          <p:nvPr/>
        </p:nvPicPr>
        <p:blipFill rotWithShape="1">
          <a:blip r:embed="rId3">
            <a:alphaModFix/>
          </a:blip>
          <a:srcRect/>
          <a:stretch/>
        </p:blipFill>
        <p:spPr>
          <a:xfrm>
            <a:off x="0" y="4084850"/>
            <a:ext cx="9144000" cy="1086874"/>
          </a:xfrm>
          <a:prstGeom prst="rect">
            <a:avLst/>
          </a:prstGeom>
          <a:noFill/>
          <a:ln>
            <a:noFill/>
          </a:ln>
        </p:spPr>
      </p:pic>
      <p:pic>
        <p:nvPicPr>
          <p:cNvPr id="84" name="Shape 84"/>
          <p:cNvPicPr preferRelativeResize="0"/>
          <p:nvPr/>
        </p:nvPicPr>
        <p:blipFill rotWithShape="1">
          <a:blip r:embed="rId4">
            <a:alphaModFix/>
          </a:blip>
          <a:srcRect/>
          <a:stretch/>
        </p:blipFill>
        <p:spPr>
          <a:xfrm>
            <a:off x="0" y="-2"/>
            <a:ext cx="9144000" cy="338373"/>
          </a:xfrm>
          <a:prstGeom prst="rect">
            <a:avLst/>
          </a:prstGeom>
          <a:noFill/>
          <a:ln>
            <a:noFill/>
          </a:ln>
        </p:spPr>
      </p:pic>
      <p:sp>
        <p:nvSpPr>
          <p:cNvPr id="85" name="Shape 85"/>
          <p:cNvSpPr txBox="1"/>
          <p:nvPr/>
        </p:nvSpPr>
        <p:spPr>
          <a:xfrm>
            <a:off x="257250" y="1276350"/>
            <a:ext cx="8629499" cy="2940599"/>
          </a:xfrm>
          <a:prstGeom prst="rect">
            <a:avLst/>
          </a:prstGeom>
          <a:noFill/>
          <a:ln>
            <a:noFill/>
          </a:ln>
        </p:spPr>
        <p:txBody>
          <a:bodyPr lIns="91425" tIns="91425" rIns="91425" bIns="91425" anchor="t" anchorCtr="0">
            <a:noAutofit/>
          </a:bodyPr>
          <a:lstStyle/>
          <a:p>
            <a:pPr marL="285750" marR="0" lvl="0" indent="-285750" algn="l" rtl="0">
              <a:lnSpc>
                <a:spcPct val="100000"/>
              </a:lnSpc>
              <a:spcBef>
                <a:spcPts val="0"/>
              </a:spcBef>
              <a:spcAft>
                <a:spcPts val="0"/>
              </a:spcAft>
              <a:buClr>
                <a:srgbClr val="000000"/>
              </a:buClr>
              <a:buSzPct val="100000"/>
              <a:buFont typeface="Arial"/>
              <a:buChar char="•"/>
            </a:pPr>
            <a:r>
              <a:rPr lang="en" sz="1800" b="0" i="0" u="none" strike="noStrike" cap="none">
                <a:solidFill>
                  <a:srgbClr val="000000"/>
                </a:solidFill>
                <a:latin typeface="Verdana"/>
                <a:ea typeface="Verdana"/>
                <a:cs typeface="Verdana"/>
                <a:sym typeface="Verdana"/>
              </a:rPr>
              <a:t>MEMBERS: Greet members at the door. Acknowledge           everyone. If there is any trouble, be sure to address it.</a:t>
            </a:r>
          </a:p>
          <a:p>
            <a:pPr marL="285750" marR="0" lvl="0" indent="-285750" algn="l" rtl="0">
              <a:lnSpc>
                <a:spcPct val="100000"/>
              </a:lnSpc>
              <a:spcBef>
                <a:spcPts val="1200"/>
              </a:spcBef>
              <a:spcAft>
                <a:spcPts val="0"/>
              </a:spcAft>
              <a:buClr>
                <a:srgbClr val="000000"/>
              </a:buClr>
              <a:buSzPct val="100000"/>
              <a:buFont typeface="Arial"/>
              <a:buChar char="•"/>
            </a:pPr>
            <a:r>
              <a:rPr lang="en" sz="1800" b="0" i="0" u="none" strike="noStrike" cap="none">
                <a:solidFill>
                  <a:srgbClr val="000000"/>
                </a:solidFill>
                <a:latin typeface="Verdana"/>
                <a:ea typeface="Verdana"/>
                <a:cs typeface="Verdana"/>
                <a:sym typeface="Verdana"/>
              </a:rPr>
              <a:t>BOARD OFFICERS: Hold board meetings at least once a month to discuss upcoming projects, finances, goals, progress, and etc. You are a team: involve them in discussions, and delegate! </a:t>
            </a:r>
          </a:p>
          <a:p>
            <a:pPr marL="285750" marR="0" lvl="0" indent="-285750" algn="l" rtl="0">
              <a:lnSpc>
                <a:spcPct val="100000"/>
              </a:lnSpc>
              <a:spcBef>
                <a:spcPts val="1200"/>
              </a:spcBef>
              <a:spcAft>
                <a:spcPts val="0"/>
              </a:spcAft>
              <a:buClr>
                <a:srgbClr val="000000"/>
              </a:buClr>
              <a:buSzPct val="100000"/>
              <a:buFont typeface="Arial"/>
              <a:buChar char="•"/>
            </a:pPr>
            <a:r>
              <a:rPr lang="en" sz="1800" b="0" i="0" u="none" strike="noStrike" cap="none">
                <a:solidFill>
                  <a:srgbClr val="000000"/>
                </a:solidFill>
                <a:latin typeface="Verdana"/>
                <a:ea typeface="Verdana"/>
                <a:cs typeface="Verdana"/>
                <a:sym typeface="Verdana"/>
              </a:rPr>
              <a:t>ADVISORS: Advisors have the experience you need. Keep them informed and be willing to listen to their advice. </a:t>
            </a:r>
          </a:p>
          <a:p>
            <a:pPr marL="457200" marR="0" lvl="0" indent="0" algn="l" rtl="0">
              <a:lnSpc>
                <a:spcPct val="100000"/>
              </a:lnSpc>
              <a:spcBef>
                <a:spcPts val="1200"/>
              </a:spcBef>
              <a:spcAft>
                <a:spcPts val="0"/>
              </a:spcAft>
              <a:buClr>
                <a:srgbClr val="000000"/>
              </a:buClr>
              <a:buFont typeface="Arial"/>
              <a:buNone/>
            </a:pPr>
            <a:endParaRPr sz="1600" b="0" i="0" u="none" strike="noStrike" cap="none">
              <a:solidFill>
                <a:srgbClr val="000000"/>
              </a:solidFill>
              <a:latin typeface="Arial"/>
              <a:ea typeface="Arial"/>
              <a:cs typeface="Arial"/>
              <a:sym typeface="Arial"/>
            </a:endParaRPr>
          </a:p>
        </p:txBody>
      </p:sp>
      <p:sp>
        <p:nvSpPr>
          <p:cNvPr id="86" name="Shape 86"/>
          <p:cNvSpPr txBox="1"/>
          <p:nvPr/>
        </p:nvSpPr>
        <p:spPr>
          <a:xfrm>
            <a:off x="-1771" y="387450"/>
            <a:ext cx="6244799" cy="812700"/>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000000"/>
              </a:buClr>
              <a:buSzPct val="25000"/>
              <a:buFont typeface="Verdana"/>
              <a:buNone/>
            </a:pPr>
            <a:r>
              <a:rPr lang="en" sz="3600" b="0" i="0" u="none" strike="noStrike" cap="none">
                <a:solidFill>
                  <a:srgbClr val="000000"/>
                </a:solidFill>
                <a:latin typeface="Verdana"/>
                <a:ea typeface="Verdana"/>
                <a:cs typeface="Verdana"/>
                <a:sym typeface="Verdana"/>
              </a:rPr>
              <a:t>Communication</a:t>
            </a:r>
          </a:p>
        </p:txBody>
      </p:sp>
      <p:pic>
        <p:nvPicPr>
          <p:cNvPr id="87" name="Shape 87"/>
          <p:cNvPicPr preferRelativeResize="0"/>
          <p:nvPr/>
        </p:nvPicPr>
        <p:blipFill rotWithShape="1">
          <a:blip r:embed="rId5">
            <a:alphaModFix/>
          </a:blip>
          <a:srcRect/>
          <a:stretch/>
        </p:blipFill>
        <p:spPr>
          <a:xfrm>
            <a:off x="7132449" y="406526"/>
            <a:ext cx="1550424" cy="717423"/>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pic>
        <p:nvPicPr>
          <p:cNvPr id="92" name="Shape 92"/>
          <p:cNvPicPr preferRelativeResize="0"/>
          <p:nvPr/>
        </p:nvPicPr>
        <p:blipFill rotWithShape="1">
          <a:blip r:embed="rId3">
            <a:alphaModFix/>
          </a:blip>
          <a:srcRect/>
          <a:stretch/>
        </p:blipFill>
        <p:spPr>
          <a:xfrm>
            <a:off x="0" y="4084850"/>
            <a:ext cx="9144000" cy="1086874"/>
          </a:xfrm>
          <a:prstGeom prst="rect">
            <a:avLst/>
          </a:prstGeom>
          <a:noFill/>
          <a:ln>
            <a:noFill/>
          </a:ln>
        </p:spPr>
      </p:pic>
      <p:pic>
        <p:nvPicPr>
          <p:cNvPr id="93" name="Shape 93"/>
          <p:cNvPicPr preferRelativeResize="0"/>
          <p:nvPr/>
        </p:nvPicPr>
        <p:blipFill rotWithShape="1">
          <a:blip r:embed="rId4">
            <a:alphaModFix/>
          </a:blip>
          <a:srcRect/>
          <a:stretch/>
        </p:blipFill>
        <p:spPr>
          <a:xfrm>
            <a:off x="0" y="-2"/>
            <a:ext cx="9144000" cy="338373"/>
          </a:xfrm>
          <a:prstGeom prst="rect">
            <a:avLst/>
          </a:prstGeom>
          <a:noFill/>
          <a:ln>
            <a:noFill/>
          </a:ln>
        </p:spPr>
      </p:pic>
      <p:sp>
        <p:nvSpPr>
          <p:cNvPr id="94" name="Shape 94"/>
          <p:cNvSpPr txBox="1"/>
          <p:nvPr/>
        </p:nvSpPr>
        <p:spPr>
          <a:xfrm>
            <a:off x="257250" y="1155150"/>
            <a:ext cx="7057949" cy="2940599"/>
          </a:xfrm>
          <a:prstGeom prst="rect">
            <a:avLst/>
          </a:prstGeom>
          <a:noFill/>
          <a:ln>
            <a:noFill/>
          </a:ln>
        </p:spPr>
        <p:txBody>
          <a:bodyPr lIns="91425" tIns="91425" rIns="91425" bIns="91425" anchor="t" anchorCtr="0">
            <a:noAutofit/>
          </a:bodyPr>
          <a:lstStyle/>
          <a:p>
            <a:pPr marL="342900" marR="0" lvl="0" indent="-342900" algn="l" rtl="0">
              <a:lnSpc>
                <a:spcPct val="100000"/>
              </a:lnSpc>
              <a:spcBef>
                <a:spcPts val="0"/>
              </a:spcBef>
              <a:spcAft>
                <a:spcPts val="0"/>
              </a:spcAft>
              <a:buClr>
                <a:srgbClr val="000000"/>
              </a:buClr>
              <a:buSzPct val="100000"/>
              <a:buFont typeface="Arial"/>
              <a:buChar char="•"/>
            </a:pPr>
            <a:r>
              <a:rPr lang="en" sz="1800" b="0" i="0" u="none" strike="noStrike" cap="none">
                <a:solidFill>
                  <a:srgbClr val="000000"/>
                </a:solidFill>
                <a:latin typeface="Verdana"/>
                <a:ea typeface="Verdana"/>
                <a:cs typeface="Verdana"/>
                <a:sym typeface="Verdana"/>
              </a:rPr>
              <a:t>LIEUTENANT GOVERNORS: Your Lieutenant Governor has valuable information about district events and opportunities and is there to serve you.</a:t>
            </a:r>
          </a:p>
          <a:p>
            <a:pPr marL="342900" marR="0" lvl="0" indent="-342900" algn="l" rtl="0">
              <a:lnSpc>
                <a:spcPct val="100000"/>
              </a:lnSpc>
              <a:spcBef>
                <a:spcPts val="1200"/>
              </a:spcBef>
              <a:spcAft>
                <a:spcPts val="0"/>
              </a:spcAft>
              <a:buClr>
                <a:srgbClr val="000000"/>
              </a:buClr>
              <a:buSzPct val="100000"/>
              <a:buFont typeface="Arial"/>
              <a:buChar char="•"/>
            </a:pPr>
            <a:r>
              <a:rPr lang="en" sz="1800" b="0" i="0" u="none" strike="noStrike" cap="none">
                <a:solidFill>
                  <a:srgbClr val="000000"/>
                </a:solidFill>
                <a:latin typeface="Verdana"/>
                <a:ea typeface="Verdana"/>
                <a:cs typeface="Verdana"/>
                <a:sym typeface="Verdana"/>
              </a:rPr>
              <a:t>DISTRICT OFFICERS: Feel free to contact a district officer if you ever have questions: they are there to support you.</a:t>
            </a:r>
          </a:p>
        </p:txBody>
      </p:sp>
      <p:sp>
        <p:nvSpPr>
          <p:cNvPr id="95" name="Shape 95"/>
          <p:cNvSpPr txBox="1"/>
          <p:nvPr/>
        </p:nvSpPr>
        <p:spPr>
          <a:xfrm>
            <a:off x="-488" y="342450"/>
            <a:ext cx="6244799" cy="812700"/>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000000"/>
              </a:buClr>
              <a:buSzPct val="25000"/>
              <a:buFont typeface="Verdana"/>
              <a:buNone/>
            </a:pPr>
            <a:r>
              <a:rPr lang="en" sz="3600" b="0" i="0" u="none" strike="noStrike" cap="none">
                <a:solidFill>
                  <a:srgbClr val="000000"/>
                </a:solidFill>
                <a:latin typeface="Verdana"/>
                <a:ea typeface="Verdana"/>
                <a:cs typeface="Verdana"/>
                <a:sym typeface="Verdana"/>
              </a:rPr>
              <a:t>Communication</a:t>
            </a:r>
          </a:p>
        </p:txBody>
      </p:sp>
      <p:pic>
        <p:nvPicPr>
          <p:cNvPr id="96" name="Shape 96"/>
          <p:cNvPicPr preferRelativeResize="0"/>
          <p:nvPr/>
        </p:nvPicPr>
        <p:blipFill rotWithShape="1">
          <a:blip r:embed="rId5">
            <a:alphaModFix/>
          </a:blip>
          <a:srcRect/>
          <a:stretch/>
        </p:blipFill>
        <p:spPr>
          <a:xfrm>
            <a:off x="7132449" y="616699"/>
            <a:ext cx="1550424" cy="717423"/>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pic>
        <p:nvPicPr>
          <p:cNvPr id="101" name="Shape 101"/>
          <p:cNvPicPr preferRelativeResize="0"/>
          <p:nvPr/>
        </p:nvPicPr>
        <p:blipFill rotWithShape="1">
          <a:blip r:embed="rId3">
            <a:alphaModFix/>
          </a:blip>
          <a:srcRect/>
          <a:stretch/>
        </p:blipFill>
        <p:spPr>
          <a:xfrm>
            <a:off x="0" y="4084850"/>
            <a:ext cx="9144000" cy="1086874"/>
          </a:xfrm>
          <a:prstGeom prst="rect">
            <a:avLst/>
          </a:prstGeom>
          <a:noFill/>
          <a:ln>
            <a:noFill/>
          </a:ln>
        </p:spPr>
      </p:pic>
      <p:pic>
        <p:nvPicPr>
          <p:cNvPr id="102" name="Shape 102"/>
          <p:cNvPicPr preferRelativeResize="0"/>
          <p:nvPr/>
        </p:nvPicPr>
        <p:blipFill rotWithShape="1">
          <a:blip r:embed="rId4">
            <a:alphaModFix/>
          </a:blip>
          <a:srcRect/>
          <a:stretch/>
        </p:blipFill>
        <p:spPr>
          <a:xfrm>
            <a:off x="0" y="-2"/>
            <a:ext cx="9144000" cy="338373"/>
          </a:xfrm>
          <a:prstGeom prst="rect">
            <a:avLst/>
          </a:prstGeom>
          <a:noFill/>
          <a:ln>
            <a:noFill/>
          </a:ln>
        </p:spPr>
      </p:pic>
      <p:sp>
        <p:nvSpPr>
          <p:cNvPr id="103" name="Shape 103"/>
          <p:cNvSpPr txBox="1"/>
          <p:nvPr/>
        </p:nvSpPr>
        <p:spPr>
          <a:xfrm>
            <a:off x="257250" y="1078950"/>
            <a:ext cx="8629499" cy="2940599"/>
          </a:xfrm>
          <a:prstGeom prst="rect">
            <a:avLst/>
          </a:prstGeom>
          <a:noFill/>
          <a:ln>
            <a:noFill/>
          </a:ln>
        </p:spPr>
        <p:txBody>
          <a:bodyPr lIns="91425" tIns="91425" rIns="91425" bIns="91425" anchor="t" anchorCtr="0">
            <a:noAutofit/>
          </a:bodyPr>
          <a:lstStyle/>
          <a:p>
            <a:pPr marL="285750" marR="0" lvl="0" indent="-285750" algn="l" rtl="0">
              <a:lnSpc>
                <a:spcPct val="100000"/>
              </a:lnSpc>
              <a:spcBef>
                <a:spcPts val="0"/>
              </a:spcBef>
              <a:spcAft>
                <a:spcPts val="0"/>
              </a:spcAft>
              <a:buClr>
                <a:srgbClr val="000000"/>
              </a:buClr>
              <a:buSzPct val="100000"/>
              <a:buFont typeface="Arial"/>
              <a:buChar char="•"/>
            </a:pPr>
            <a:r>
              <a:rPr lang="en" sz="1800" b="0" i="0" u="none" strike="noStrike" cap="none">
                <a:solidFill>
                  <a:srgbClr val="000000"/>
                </a:solidFill>
                <a:latin typeface="Verdana"/>
                <a:ea typeface="Verdana"/>
                <a:cs typeface="Verdana"/>
                <a:sym typeface="Verdana"/>
              </a:rPr>
              <a:t>Serve as the “chief executive officer”</a:t>
            </a:r>
          </a:p>
          <a:p>
            <a:pPr marL="285750" marR="0" lvl="0" indent="-285750" algn="l" rtl="0">
              <a:lnSpc>
                <a:spcPct val="100000"/>
              </a:lnSpc>
              <a:spcBef>
                <a:spcPts val="1200"/>
              </a:spcBef>
              <a:spcAft>
                <a:spcPts val="0"/>
              </a:spcAft>
              <a:buClr>
                <a:srgbClr val="000000"/>
              </a:buClr>
              <a:buSzPct val="100000"/>
              <a:buFont typeface="Arial"/>
              <a:buChar char="•"/>
            </a:pPr>
            <a:r>
              <a:rPr lang="en" sz="1800" b="0" i="0" u="none" strike="noStrike" cap="none">
                <a:solidFill>
                  <a:srgbClr val="000000"/>
                </a:solidFill>
                <a:latin typeface="Verdana"/>
                <a:ea typeface="Verdana"/>
                <a:cs typeface="Verdana"/>
                <a:sym typeface="Verdana"/>
              </a:rPr>
              <a:t>Call and preside over meetings</a:t>
            </a:r>
          </a:p>
          <a:p>
            <a:pPr marL="285750" marR="0" lvl="0" indent="-285750" algn="l" rtl="0">
              <a:lnSpc>
                <a:spcPct val="100000"/>
              </a:lnSpc>
              <a:spcBef>
                <a:spcPts val="1200"/>
              </a:spcBef>
              <a:spcAft>
                <a:spcPts val="0"/>
              </a:spcAft>
              <a:buClr>
                <a:srgbClr val="000000"/>
              </a:buClr>
              <a:buSzPct val="100000"/>
              <a:buFont typeface="Arial"/>
              <a:buChar char="•"/>
            </a:pPr>
            <a:r>
              <a:rPr lang="en" sz="1800" b="0" i="0" u="none" strike="noStrike" cap="none">
                <a:solidFill>
                  <a:srgbClr val="000000"/>
                </a:solidFill>
                <a:latin typeface="Verdana"/>
                <a:ea typeface="Verdana"/>
                <a:cs typeface="Verdana"/>
                <a:sym typeface="Verdana"/>
              </a:rPr>
              <a:t>Plan meetings and projects</a:t>
            </a:r>
          </a:p>
          <a:p>
            <a:pPr marL="285750" marR="0" lvl="0" indent="-285750" algn="l" rtl="0">
              <a:lnSpc>
                <a:spcPct val="100000"/>
              </a:lnSpc>
              <a:spcBef>
                <a:spcPts val="1200"/>
              </a:spcBef>
              <a:spcAft>
                <a:spcPts val="0"/>
              </a:spcAft>
              <a:buClr>
                <a:srgbClr val="000000"/>
              </a:buClr>
              <a:buSzPct val="100000"/>
              <a:buFont typeface="Arial"/>
              <a:buChar char="•"/>
            </a:pPr>
            <a:r>
              <a:rPr lang="en" sz="1800" b="0" i="0" u="none" strike="noStrike" cap="none">
                <a:solidFill>
                  <a:srgbClr val="000000"/>
                </a:solidFill>
                <a:latin typeface="Verdana"/>
                <a:ea typeface="Verdana"/>
                <a:cs typeface="Verdana"/>
                <a:sym typeface="Verdana"/>
              </a:rPr>
              <a:t>Delegate and assign tasks to the officers and members</a:t>
            </a:r>
          </a:p>
          <a:p>
            <a:pPr marL="285750" marR="0" lvl="0" indent="-285750" algn="l" rtl="0">
              <a:lnSpc>
                <a:spcPct val="100000"/>
              </a:lnSpc>
              <a:spcBef>
                <a:spcPts val="1200"/>
              </a:spcBef>
              <a:spcAft>
                <a:spcPts val="0"/>
              </a:spcAft>
              <a:buClr>
                <a:srgbClr val="000000"/>
              </a:buClr>
              <a:buSzPct val="100000"/>
              <a:buFont typeface="Arial"/>
              <a:buChar char="•"/>
            </a:pPr>
            <a:r>
              <a:rPr lang="en" sz="1800" b="0" i="0" u="none" strike="noStrike" cap="none">
                <a:solidFill>
                  <a:srgbClr val="000000"/>
                </a:solidFill>
                <a:latin typeface="Verdana"/>
                <a:ea typeface="Verdana"/>
                <a:cs typeface="Verdana"/>
                <a:sym typeface="Verdana"/>
              </a:rPr>
              <a:t>Ensure that tasks are completed (Dues, Pride Reports, etc.) </a:t>
            </a:r>
          </a:p>
          <a:p>
            <a:pPr marL="285750" marR="0" lvl="0" indent="-285750" algn="l" rtl="0">
              <a:lnSpc>
                <a:spcPct val="100000"/>
              </a:lnSpc>
              <a:spcBef>
                <a:spcPts val="1200"/>
              </a:spcBef>
              <a:spcAft>
                <a:spcPts val="0"/>
              </a:spcAft>
              <a:buClr>
                <a:srgbClr val="000000"/>
              </a:buClr>
              <a:buSzPct val="100000"/>
              <a:buFont typeface="Arial"/>
              <a:buChar char="•"/>
            </a:pPr>
            <a:r>
              <a:rPr lang="en" sz="1800" b="0" i="0" u="none" strike="noStrike" cap="none">
                <a:solidFill>
                  <a:srgbClr val="000000"/>
                </a:solidFill>
                <a:latin typeface="Verdana"/>
                <a:ea typeface="Verdana"/>
                <a:cs typeface="Verdana"/>
                <a:sym typeface="Verdana"/>
              </a:rPr>
              <a:t>Hold elections prior to DCON, and submit a new officer information to Lt. Governor</a:t>
            </a:r>
          </a:p>
        </p:txBody>
      </p:sp>
      <p:sp>
        <p:nvSpPr>
          <p:cNvPr id="104" name="Shape 104"/>
          <p:cNvSpPr txBox="1"/>
          <p:nvPr/>
        </p:nvSpPr>
        <p:spPr>
          <a:xfrm>
            <a:off x="1771" y="302135"/>
            <a:ext cx="6244799" cy="812700"/>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000000"/>
              </a:buClr>
              <a:buSzPct val="25000"/>
              <a:buFont typeface="Verdana"/>
              <a:buNone/>
            </a:pPr>
            <a:r>
              <a:rPr lang="en" sz="3600" b="0" i="0" u="none" strike="noStrike" cap="none">
                <a:solidFill>
                  <a:srgbClr val="000000"/>
                </a:solidFill>
                <a:latin typeface="Verdana"/>
                <a:ea typeface="Verdana"/>
                <a:cs typeface="Verdana"/>
                <a:sym typeface="Verdana"/>
              </a:rPr>
              <a:t>Duties</a:t>
            </a:r>
          </a:p>
        </p:txBody>
      </p:sp>
      <p:pic>
        <p:nvPicPr>
          <p:cNvPr id="105" name="Shape 105"/>
          <p:cNvPicPr preferRelativeResize="0"/>
          <p:nvPr/>
        </p:nvPicPr>
        <p:blipFill rotWithShape="1">
          <a:blip r:embed="rId5">
            <a:alphaModFix/>
          </a:blip>
          <a:srcRect/>
          <a:stretch/>
        </p:blipFill>
        <p:spPr>
          <a:xfrm>
            <a:off x="7132449" y="616699"/>
            <a:ext cx="1550424" cy="717423"/>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pic>
        <p:nvPicPr>
          <p:cNvPr id="110" name="Shape 110"/>
          <p:cNvPicPr preferRelativeResize="0"/>
          <p:nvPr/>
        </p:nvPicPr>
        <p:blipFill rotWithShape="1">
          <a:blip r:embed="rId3">
            <a:alphaModFix/>
          </a:blip>
          <a:srcRect/>
          <a:stretch/>
        </p:blipFill>
        <p:spPr>
          <a:xfrm>
            <a:off x="0" y="4084850"/>
            <a:ext cx="9144000" cy="1086874"/>
          </a:xfrm>
          <a:prstGeom prst="rect">
            <a:avLst/>
          </a:prstGeom>
          <a:noFill/>
          <a:ln>
            <a:noFill/>
          </a:ln>
        </p:spPr>
      </p:pic>
      <p:pic>
        <p:nvPicPr>
          <p:cNvPr id="111" name="Shape 111"/>
          <p:cNvPicPr preferRelativeResize="0"/>
          <p:nvPr/>
        </p:nvPicPr>
        <p:blipFill rotWithShape="1">
          <a:blip r:embed="rId4">
            <a:alphaModFix/>
          </a:blip>
          <a:srcRect/>
          <a:stretch/>
        </p:blipFill>
        <p:spPr>
          <a:xfrm>
            <a:off x="0" y="-2"/>
            <a:ext cx="9144000" cy="338373"/>
          </a:xfrm>
          <a:prstGeom prst="rect">
            <a:avLst/>
          </a:prstGeom>
          <a:noFill/>
          <a:ln>
            <a:noFill/>
          </a:ln>
        </p:spPr>
      </p:pic>
      <p:sp>
        <p:nvSpPr>
          <p:cNvPr id="112" name="Shape 112"/>
          <p:cNvSpPr txBox="1"/>
          <p:nvPr/>
        </p:nvSpPr>
        <p:spPr>
          <a:xfrm>
            <a:off x="257250" y="1307550"/>
            <a:ext cx="8629499" cy="2940599"/>
          </a:xfrm>
          <a:prstGeom prst="rect">
            <a:avLst/>
          </a:prstGeom>
          <a:noFill/>
          <a:ln>
            <a:noFill/>
          </a:ln>
        </p:spPr>
        <p:txBody>
          <a:bodyPr lIns="91425" tIns="91425" rIns="91425" bIns="91425" anchor="t" anchorCtr="0">
            <a:noAutofit/>
          </a:bodyPr>
          <a:lstStyle/>
          <a:p>
            <a:pPr marL="285750" marR="0" lvl="0" indent="-285750" algn="l" rtl="0">
              <a:lnSpc>
                <a:spcPct val="100000"/>
              </a:lnSpc>
              <a:spcBef>
                <a:spcPts val="0"/>
              </a:spcBef>
              <a:spcAft>
                <a:spcPts val="0"/>
              </a:spcAft>
              <a:buClr>
                <a:srgbClr val="000000"/>
              </a:buClr>
              <a:buSzPct val="100000"/>
              <a:buFont typeface="Arial"/>
              <a:buChar char="•"/>
            </a:pPr>
            <a:r>
              <a:rPr lang="en" sz="1800" b="0" i="0" u="none" strike="noStrike" cap="none">
                <a:solidFill>
                  <a:srgbClr val="000000"/>
                </a:solidFill>
                <a:latin typeface="Verdana"/>
                <a:ea typeface="Verdana"/>
                <a:cs typeface="Verdana"/>
                <a:sym typeface="Verdana"/>
              </a:rPr>
              <a:t>Represent the club at Kiwanis meetings and events</a:t>
            </a:r>
          </a:p>
          <a:p>
            <a:pPr marL="285750" marR="0" lvl="0" indent="-285750" algn="l" rtl="0">
              <a:lnSpc>
                <a:spcPct val="100000"/>
              </a:lnSpc>
              <a:spcBef>
                <a:spcPts val="1200"/>
              </a:spcBef>
              <a:spcAft>
                <a:spcPts val="0"/>
              </a:spcAft>
              <a:buClr>
                <a:srgbClr val="000000"/>
              </a:buClr>
              <a:buSzPct val="100000"/>
              <a:buFont typeface="Arial"/>
              <a:buChar char="•"/>
            </a:pPr>
            <a:r>
              <a:rPr lang="en" sz="1800" b="0" i="0" u="none" strike="noStrike" cap="none">
                <a:solidFill>
                  <a:srgbClr val="000000"/>
                </a:solidFill>
                <a:latin typeface="Verdana"/>
                <a:ea typeface="Verdana"/>
                <a:cs typeface="Verdana"/>
                <a:sym typeface="Verdana"/>
              </a:rPr>
              <a:t>Represent the club at Division Council Meetings (DCMs) </a:t>
            </a:r>
          </a:p>
          <a:p>
            <a:pPr marL="285750" marR="0" lvl="0" indent="-285750" algn="l" rtl="0">
              <a:lnSpc>
                <a:spcPct val="100000"/>
              </a:lnSpc>
              <a:spcBef>
                <a:spcPts val="1200"/>
              </a:spcBef>
              <a:spcAft>
                <a:spcPts val="0"/>
              </a:spcAft>
              <a:buClr>
                <a:srgbClr val="000000"/>
              </a:buClr>
              <a:buSzPct val="100000"/>
              <a:buFont typeface="Arial"/>
              <a:buChar char="•"/>
            </a:pPr>
            <a:r>
              <a:rPr lang="en" sz="1800" b="0" i="0" u="none" strike="noStrike" cap="none">
                <a:solidFill>
                  <a:srgbClr val="000000"/>
                </a:solidFill>
                <a:latin typeface="Verdana"/>
                <a:ea typeface="Verdana"/>
                <a:cs typeface="Verdana"/>
                <a:sym typeface="Verdana"/>
              </a:rPr>
              <a:t>Attend service projects, and club/divisional events</a:t>
            </a:r>
          </a:p>
          <a:p>
            <a:pPr marL="285750" marR="0" lvl="0" indent="-285750" algn="l" rtl="0">
              <a:lnSpc>
                <a:spcPct val="100000"/>
              </a:lnSpc>
              <a:spcBef>
                <a:spcPts val="1200"/>
              </a:spcBef>
              <a:spcAft>
                <a:spcPts val="0"/>
              </a:spcAft>
              <a:buClr>
                <a:srgbClr val="000000"/>
              </a:buClr>
              <a:buSzPct val="100000"/>
              <a:buFont typeface="Arial"/>
              <a:buChar char="•"/>
            </a:pPr>
            <a:r>
              <a:rPr lang="en" sz="1800" b="0" i="0" u="none" strike="noStrike" cap="none">
                <a:solidFill>
                  <a:srgbClr val="000000"/>
                </a:solidFill>
                <a:latin typeface="Verdana"/>
                <a:ea typeface="Verdana"/>
                <a:cs typeface="Verdana"/>
                <a:sym typeface="Verdana"/>
              </a:rPr>
              <a:t>Attend KCKC, Spring Zone Rally and District Convention if possible</a:t>
            </a:r>
          </a:p>
        </p:txBody>
      </p:sp>
      <p:sp>
        <p:nvSpPr>
          <p:cNvPr id="113" name="Shape 113"/>
          <p:cNvSpPr txBox="1"/>
          <p:nvPr/>
        </p:nvSpPr>
        <p:spPr>
          <a:xfrm>
            <a:off x="0" y="405251"/>
            <a:ext cx="6244799" cy="812700"/>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000000"/>
              </a:buClr>
              <a:buSzPct val="25000"/>
              <a:buFont typeface="Verdana"/>
              <a:buNone/>
            </a:pPr>
            <a:r>
              <a:rPr lang="en" sz="3600" b="0" i="0" u="none" strike="noStrike" cap="none">
                <a:solidFill>
                  <a:srgbClr val="000000"/>
                </a:solidFill>
                <a:latin typeface="Verdana"/>
                <a:ea typeface="Verdana"/>
                <a:cs typeface="Verdana"/>
                <a:sym typeface="Verdana"/>
              </a:rPr>
              <a:t>Duties</a:t>
            </a:r>
          </a:p>
        </p:txBody>
      </p:sp>
      <p:pic>
        <p:nvPicPr>
          <p:cNvPr id="114" name="Shape 114"/>
          <p:cNvPicPr preferRelativeResize="0"/>
          <p:nvPr/>
        </p:nvPicPr>
        <p:blipFill rotWithShape="1">
          <a:blip r:embed="rId5">
            <a:alphaModFix/>
          </a:blip>
          <a:srcRect/>
          <a:stretch/>
        </p:blipFill>
        <p:spPr>
          <a:xfrm>
            <a:off x="7132449" y="616699"/>
            <a:ext cx="1550424" cy="717423"/>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pic>
        <p:nvPicPr>
          <p:cNvPr id="119" name="Shape 119"/>
          <p:cNvPicPr preferRelativeResize="0"/>
          <p:nvPr/>
        </p:nvPicPr>
        <p:blipFill rotWithShape="1">
          <a:blip r:embed="rId3">
            <a:alphaModFix/>
          </a:blip>
          <a:srcRect/>
          <a:stretch/>
        </p:blipFill>
        <p:spPr>
          <a:xfrm>
            <a:off x="0" y="4084850"/>
            <a:ext cx="9144000" cy="1086874"/>
          </a:xfrm>
          <a:prstGeom prst="rect">
            <a:avLst/>
          </a:prstGeom>
          <a:noFill/>
          <a:ln>
            <a:noFill/>
          </a:ln>
        </p:spPr>
      </p:pic>
      <p:pic>
        <p:nvPicPr>
          <p:cNvPr id="120" name="Shape 120"/>
          <p:cNvPicPr preferRelativeResize="0"/>
          <p:nvPr/>
        </p:nvPicPr>
        <p:blipFill rotWithShape="1">
          <a:blip r:embed="rId4">
            <a:alphaModFix/>
          </a:blip>
          <a:srcRect/>
          <a:stretch/>
        </p:blipFill>
        <p:spPr>
          <a:xfrm>
            <a:off x="0" y="-2"/>
            <a:ext cx="9144000" cy="338373"/>
          </a:xfrm>
          <a:prstGeom prst="rect">
            <a:avLst/>
          </a:prstGeom>
          <a:noFill/>
          <a:ln>
            <a:noFill/>
          </a:ln>
        </p:spPr>
      </p:pic>
      <p:sp>
        <p:nvSpPr>
          <p:cNvPr id="121" name="Shape 121"/>
          <p:cNvSpPr txBox="1"/>
          <p:nvPr/>
        </p:nvSpPr>
        <p:spPr>
          <a:xfrm>
            <a:off x="194261" y="770174"/>
            <a:ext cx="7578138" cy="3325575"/>
          </a:xfrm>
          <a:prstGeom prst="rect">
            <a:avLst/>
          </a:prstGeom>
          <a:noFill/>
          <a:ln>
            <a:noFill/>
          </a:ln>
        </p:spPr>
        <p:txBody>
          <a:bodyPr lIns="91425" tIns="91425" rIns="91425" bIns="91425" anchor="t" anchorCtr="0">
            <a:noAutofit/>
          </a:bodyPr>
          <a:lstStyle/>
          <a:p>
            <a:pPr marL="285750" marR="0" lvl="0" indent="-285750" algn="l" rtl="0">
              <a:lnSpc>
                <a:spcPct val="100000"/>
              </a:lnSpc>
              <a:spcBef>
                <a:spcPts val="0"/>
              </a:spcBef>
              <a:spcAft>
                <a:spcPts val="0"/>
              </a:spcAft>
              <a:buClr>
                <a:srgbClr val="000000"/>
              </a:buClr>
              <a:buFont typeface="Arial"/>
              <a:buNone/>
            </a:pPr>
            <a:endParaRPr sz="1800" b="0" i="0" u="none" strike="noStrike" cap="none">
              <a:solidFill>
                <a:srgbClr val="000000"/>
              </a:solidFill>
              <a:latin typeface="Verdana"/>
              <a:ea typeface="Verdana"/>
              <a:cs typeface="Verdana"/>
              <a:sym typeface="Verdana"/>
            </a:endParaRPr>
          </a:p>
          <a:p>
            <a:pPr marL="285750" marR="0" lvl="0" indent="-285750" algn="l" rtl="0">
              <a:lnSpc>
                <a:spcPct val="100000"/>
              </a:lnSpc>
              <a:spcBef>
                <a:spcPts val="1200"/>
              </a:spcBef>
              <a:spcAft>
                <a:spcPts val="0"/>
              </a:spcAft>
              <a:buClr>
                <a:srgbClr val="000000"/>
              </a:buClr>
              <a:buSzPct val="100000"/>
              <a:buFont typeface="Arial"/>
              <a:buChar char="•"/>
            </a:pPr>
            <a:r>
              <a:rPr lang="en" sz="1800" b="0" i="0" u="none" strike="noStrike" cap="none">
                <a:solidFill>
                  <a:srgbClr val="000000"/>
                </a:solidFill>
                <a:latin typeface="Verdana"/>
                <a:ea typeface="Verdana"/>
                <a:cs typeface="Verdana"/>
                <a:sym typeface="Verdana"/>
              </a:rPr>
              <a:t>Visit </a:t>
            </a:r>
            <a:r>
              <a:rPr lang="en" sz="1800" b="0" i="0" u="sng" strike="noStrike" cap="none">
                <a:solidFill>
                  <a:schemeClr val="hlink"/>
                </a:solidFill>
                <a:latin typeface="Verdana"/>
                <a:ea typeface="Verdana"/>
                <a:cs typeface="Verdana"/>
                <a:sym typeface="Verdana"/>
                <a:hlinkClick r:id="rId5"/>
              </a:rPr>
              <a:t>www.keyclub.org</a:t>
            </a:r>
            <a:r>
              <a:rPr lang="en" sz="1800" b="0" i="0" u="none" strike="noStrike" cap="none">
                <a:solidFill>
                  <a:srgbClr val="000000"/>
                </a:solidFill>
                <a:latin typeface="Verdana"/>
                <a:ea typeface="Verdana"/>
                <a:cs typeface="Verdana"/>
                <a:sym typeface="Verdana"/>
              </a:rPr>
              <a:t> and </a:t>
            </a:r>
            <a:r>
              <a:rPr lang="en" sz="1800" b="0" i="0" u="sng" strike="noStrike" cap="none">
                <a:solidFill>
                  <a:schemeClr val="hlink"/>
                </a:solidFill>
                <a:latin typeface="Verdana"/>
                <a:ea typeface="Verdana"/>
                <a:cs typeface="Verdana"/>
                <a:sym typeface="Verdana"/>
                <a:hlinkClick r:id="rId6"/>
              </a:rPr>
              <a:t>floridakeyclub.org</a:t>
            </a:r>
            <a:r>
              <a:rPr lang="en" sz="1800" b="0" i="0" u="none" strike="noStrike" cap="none">
                <a:solidFill>
                  <a:srgbClr val="000000"/>
                </a:solidFill>
                <a:latin typeface="Verdana"/>
                <a:ea typeface="Verdana"/>
                <a:cs typeface="Verdana"/>
                <a:sym typeface="Verdana"/>
              </a:rPr>
              <a:t> weekly to see upcoming events and news.</a:t>
            </a:r>
          </a:p>
          <a:p>
            <a:pPr marL="285750" marR="0" lvl="0" indent="-285750" algn="l" rtl="0">
              <a:lnSpc>
                <a:spcPct val="100000"/>
              </a:lnSpc>
              <a:spcBef>
                <a:spcPts val="1200"/>
              </a:spcBef>
              <a:spcAft>
                <a:spcPts val="0"/>
              </a:spcAft>
              <a:buClr>
                <a:srgbClr val="000000"/>
              </a:buClr>
              <a:buSzPct val="100000"/>
              <a:buFont typeface="Arial"/>
              <a:buChar char="•"/>
            </a:pPr>
            <a:r>
              <a:rPr lang="en" sz="1800" b="0" i="0" u="none" strike="noStrike" cap="none">
                <a:solidFill>
                  <a:srgbClr val="000000"/>
                </a:solidFill>
                <a:latin typeface="Verdana"/>
                <a:ea typeface="Verdana"/>
                <a:cs typeface="Verdana"/>
                <a:sym typeface="Verdana"/>
              </a:rPr>
              <a:t>With members’ input, create and abide by an agenda for your weekly meetings.</a:t>
            </a:r>
          </a:p>
          <a:p>
            <a:pPr marL="285750" marR="0" lvl="0" indent="-285750" algn="l" rtl="0">
              <a:lnSpc>
                <a:spcPct val="100000"/>
              </a:lnSpc>
              <a:spcBef>
                <a:spcPts val="1200"/>
              </a:spcBef>
              <a:spcAft>
                <a:spcPts val="0"/>
              </a:spcAft>
              <a:buClr>
                <a:srgbClr val="000000"/>
              </a:buClr>
              <a:buSzPct val="100000"/>
              <a:buFont typeface="Arial"/>
              <a:buChar char="•"/>
            </a:pPr>
            <a:r>
              <a:rPr lang="en" sz="1800" b="0" i="0" u="none" strike="noStrike" cap="none">
                <a:solidFill>
                  <a:srgbClr val="000000"/>
                </a:solidFill>
                <a:latin typeface="Verdana"/>
                <a:ea typeface="Verdana"/>
                <a:cs typeface="Verdana"/>
                <a:sym typeface="Verdana"/>
              </a:rPr>
              <a:t>Arrange and conduct a board of directors meeting at least monthly.</a:t>
            </a:r>
          </a:p>
        </p:txBody>
      </p:sp>
      <p:sp>
        <p:nvSpPr>
          <p:cNvPr id="122" name="Shape 122"/>
          <p:cNvSpPr txBox="1"/>
          <p:nvPr/>
        </p:nvSpPr>
        <p:spPr>
          <a:xfrm>
            <a:off x="-32700" y="514350"/>
            <a:ext cx="6244799" cy="812700"/>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000000"/>
              </a:buClr>
              <a:buSzPct val="25000"/>
              <a:buFont typeface="Verdana"/>
              <a:buNone/>
            </a:pPr>
            <a:r>
              <a:rPr lang="en" sz="3600" b="0" i="0" u="none" strike="noStrike" cap="none">
                <a:solidFill>
                  <a:srgbClr val="000000"/>
                </a:solidFill>
                <a:latin typeface="Verdana"/>
                <a:ea typeface="Verdana"/>
                <a:cs typeface="Verdana"/>
                <a:sym typeface="Verdana"/>
              </a:rPr>
              <a:t>Meetings</a:t>
            </a:r>
          </a:p>
        </p:txBody>
      </p:sp>
      <p:pic>
        <p:nvPicPr>
          <p:cNvPr id="123" name="Shape 123"/>
          <p:cNvPicPr preferRelativeResize="0"/>
          <p:nvPr/>
        </p:nvPicPr>
        <p:blipFill rotWithShape="1">
          <a:blip r:embed="rId7">
            <a:alphaModFix/>
          </a:blip>
          <a:srcRect/>
          <a:stretch/>
        </p:blipFill>
        <p:spPr>
          <a:xfrm>
            <a:off x="7543800" y="514350"/>
            <a:ext cx="1550424" cy="717423"/>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pic>
        <p:nvPicPr>
          <p:cNvPr id="128" name="Shape 128"/>
          <p:cNvPicPr preferRelativeResize="0"/>
          <p:nvPr/>
        </p:nvPicPr>
        <p:blipFill rotWithShape="1">
          <a:blip r:embed="rId3">
            <a:alphaModFix/>
          </a:blip>
          <a:srcRect/>
          <a:stretch/>
        </p:blipFill>
        <p:spPr>
          <a:xfrm>
            <a:off x="0" y="4084850"/>
            <a:ext cx="9144000" cy="1086874"/>
          </a:xfrm>
          <a:prstGeom prst="rect">
            <a:avLst/>
          </a:prstGeom>
          <a:noFill/>
          <a:ln>
            <a:noFill/>
          </a:ln>
        </p:spPr>
      </p:pic>
      <p:pic>
        <p:nvPicPr>
          <p:cNvPr id="129" name="Shape 129"/>
          <p:cNvPicPr preferRelativeResize="0"/>
          <p:nvPr/>
        </p:nvPicPr>
        <p:blipFill rotWithShape="1">
          <a:blip r:embed="rId4">
            <a:alphaModFix/>
          </a:blip>
          <a:srcRect/>
          <a:stretch/>
        </p:blipFill>
        <p:spPr>
          <a:xfrm>
            <a:off x="0" y="-2"/>
            <a:ext cx="9144000" cy="338373"/>
          </a:xfrm>
          <a:prstGeom prst="rect">
            <a:avLst/>
          </a:prstGeom>
          <a:noFill/>
          <a:ln>
            <a:noFill/>
          </a:ln>
        </p:spPr>
      </p:pic>
      <p:sp>
        <p:nvSpPr>
          <p:cNvPr id="130" name="Shape 130"/>
          <p:cNvSpPr txBox="1"/>
          <p:nvPr/>
        </p:nvSpPr>
        <p:spPr>
          <a:xfrm>
            <a:off x="194261" y="1174753"/>
            <a:ext cx="7578138" cy="3149597"/>
          </a:xfrm>
          <a:prstGeom prst="rect">
            <a:avLst/>
          </a:prstGeom>
          <a:noFill/>
          <a:ln>
            <a:noFill/>
          </a:ln>
        </p:spPr>
        <p:txBody>
          <a:bodyPr lIns="91425" tIns="91425" rIns="91425" bIns="91425" anchor="t" anchorCtr="0">
            <a:noAutofit/>
          </a:bodyPr>
          <a:lstStyle/>
          <a:p>
            <a:pPr marL="285750" marR="0" lvl="0" indent="-285750" algn="l" rtl="0">
              <a:lnSpc>
                <a:spcPct val="100000"/>
              </a:lnSpc>
              <a:spcBef>
                <a:spcPts val="0"/>
              </a:spcBef>
              <a:spcAft>
                <a:spcPts val="0"/>
              </a:spcAft>
              <a:buClr>
                <a:srgbClr val="000000"/>
              </a:buClr>
              <a:buSzPct val="100000"/>
              <a:buFont typeface="Arial"/>
              <a:buChar char="•"/>
            </a:pPr>
            <a:r>
              <a:rPr lang="en" sz="1800" b="0" i="0" u="none" strike="noStrike" cap="none">
                <a:solidFill>
                  <a:srgbClr val="000000"/>
                </a:solidFill>
                <a:latin typeface="Verdana"/>
                <a:ea typeface="Verdana"/>
                <a:cs typeface="Verdana"/>
                <a:sym typeface="Verdana"/>
              </a:rPr>
              <a:t>Make certain that each club and board meeting is well planned and organized, flows smoothly, ends on time and that each member has fun and fellowship.</a:t>
            </a:r>
          </a:p>
          <a:p>
            <a:pPr marL="285750" marR="0" lvl="0" indent="-285750" algn="l" rtl="0">
              <a:lnSpc>
                <a:spcPct val="100000"/>
              </a:lnSpc>
              <a:spcBef>
                <a:spcPts val="1200"/>
              </a:spcBef>
              <a:spcAft>
                <a:spcPts val="0"/>
              </a:spcAft>
              <a:buClr>
                <a:srgbClr val="000000"/>
              </a:buClr>
              <a:buSzPct val="100000"/>
              <a:buFont typeface="Arial"/>
              <a:buChar char="•"/>
            </a:pPr>
            <a:r>
              <a:rPr lang="en" sz="1800" b="0" i="0" u="none" strike="noStrike" cap="none">
                <a:solidFill>
                  <a:srgbClr val="000000"/>
                </a:solidFill>
                <a:latin typeface="Verdana"/>
                <a:ea typeface="Verdana"/>
                <a:cs typeface="Verdana"/>
                <a:sym typeface="Verdana"/>
              </a:rPr>
              <a:t>Conduct and preside over regular Key Club meetings, making certain the vice president is prepared to preside in your absence.</a:t>
            </a:r>
          </a:p>
          <a:p>
            <a:pPr marL="285750" marR="0" lvl="0" indent="-285750" algn="l" rtl="0">
              <a:lnSpc>
                <a:spcPct val="100000"/>
              </a:lnSpc>
              <a:spcBef>
                <a:spcPts val="1200"/>
              </a:spcBef>
              <a:spcAft>
                <a:spcPts val="0"/>
              </a:spcAft>
              <a:buClr>
                <a:srgbClr val="000000"/>
              </a:buClr>
              <a:buSzPct val="100000"/>
              <a:buFont typeface="Arial"/>
              <a:buChar char="•"/>
            </a:pPr>
            <a:r>
              <a:rPr lang="en" sz="1800" b="0" i="0" u="none" strike="noStrike" cap="none">
                <a:solidFill>
                  <a:srgbClr val="000000"/>
                </a:solidFill>
                <a:latin typeface="Verdana"/>
                <a:ea typeface="Verdana"/>
                <a:cs typeface="Verdana"/>
                <a:sym typeface="Verdana"/>
              </a:rPr>
              <a:t>Develop a good working knowledge of parliamentary procedure.</a:t>
            </a:r>
          </a:p>
        </p:txBody>
      </p:sp>
      <p:sp>
        <p:nvSpPr>
          <p:cNvPr id="131" name="Shape 131"/>
          <p:cNvSpPr txBox="1"/>
          <p:nvPr/>
        </p:nvSpPr>
        <p:spPr>
          <a:xfrm>
            <a:off x="-32700" y="514350"/>
            <a:ext cx="6244799" cy="812700"/>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000000"/>
              </a:buClr>
              <a:buSzPct val="25000"/>
              <a:buFont typeface="Verdana"/>
              <a:buNone/>
            </a:pPr>
            <a:r>
              <a:rPr lang="en" sz="3600" b="0" i="0" u="none" strike="noStrike" cap="none">
                <a:solidFill>
                  <a:srgbClr val="000000"/>
                </a:solidFill>
                <a:latin typeface="Verdana"/>
                <a:ea typeface="Verdana"/>
                <a:cs typeface="Verdana"/>
                <a:sym typeface="Verdana"/>
              </a:rPr>
              <a:t>Meetings </a:t>
            </a:r>
          </a:p>
        </p:txBody>
      </p:sp>
      <p:pic>
        <p:nvPicPr>
          <p:cNvPr id="132" name="Shape 132"/>
          <p:cNvPicPr preferRelativeResize="0"/>
          <p:nvPr/>
        </p:nvPicPr>
        <p:blipFill rotWithShape="1">
          <a:blip r:embed="rId5">
            <a:alphaModFix/>
          </a:blip>
          <a:srcRect/>
          <a:stretch/>
        </p:blipFill>
        <p:spPr>
          <a:xfrm>
            <a:off x="7543800" y="514350"/>
            <a:ext cx="1550424" cy="717423"/>
          </a:xfrm>
          <a:prstGeom prst="rect">
            <a:avLst/>
          </a:prstGeom>
          <a:noFill/>
          <a:ln>
            <a:noFill/>
          </a:ln>
        </p:spPr>
      </p:pic>
    </p:spTree>
  </p:cSld>
  <p:clrMapOvr>
    <a:masterClrMapping/>
  </p:clrMapOvr>
</p:sld>
</file>

<file path=ppt/theme/theme1.xml><?xml version="1.0" encoding="utf-8"?>
<a:theme xmlns:a="http://schemas.openxmlformats.org/drawingml/2006/main" name="simple-light-2">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868</Words>
  <Application>Microsoft Office PowerPoint</Application>
  <PresentationFormat>On-screen Show (16:9)</PresentationFormat>
  <Paragraphs>105</Paragraphs>
  <Slides>18</Slides>
  <Notes>18</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18</vt:i4>
      </vt:variant>
    </vt:vector>
  </HeadingPairs>
  <TitlesOfParts>
    <vt:vector size="21" baseType="lpstr">
      <vt:lpstr>Arial</vt:lpstr>
      <vt:lpstr>Verdana</vt:lpstr>
      <vt:lpstr>simple-light-2</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Daniel hERNANDEZ</dc:creator>
  <cp:lastModifiedBy>Kayleen Hernandez</cp:lastModifiedBy>
  <cp:revision>1</cp:revision>
  <dcterms:modified xsi:type="dcterms:W3CDTF">2016-09-07T22:45:48Z</dcterms:modified>
</cp:coreProperties>
</file>