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emf" ContentType="image/x-emf"/>
  <Default Extension="gif" ContentType="image/gif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4"/><Relationship Target="docProps/core.xml" Type="http://schemas.openxmlformats.org/package/2006/relationships/metadata/core-properties" Id="rId3"/><Relationship Target="docProps/app.xml" Type="http://schemas.openxmlformats.org/officeDocument/2006/relationships/extended-properties" Id="rId2"/><Relationship Target="docProps/thumbnail.jpeg" Type="http://schemas.openxmlformats.org/package/2006/relationships/metadata/thumbnail" Id="rId1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5" id="2147483659"/>
  </p:sldMasterIdLst>
  <p:notesMasterIdLst>
    <p:notesMasterId r:id="rId6"/>
  </p:notesMasterIdLst>
  <p:handoutMasterIdLst>
    <p:handoutMasterId r:id="rId7"/>
  </p:handoutMasterIdLst>
  <p:sldIdLst>
    <p:sldId r:id="rId8" id="256"/>
    <p:sldId r:id="rId9" id="257"/>
    <p:sldId r:id="rId10" id="258"/>
    <p:sldId r:id="rId11" id="259"/>
    <p:sldId r:id="rId12" id="260"/>
    <p:sldId r:id="rId13" id="261"/>
    <p:sldId r:id="rId14" id="262"/>
    <p:sldId r:id="rId15" id="263"/>
    <p:sldId r:id="rId16" id="264"/>
    <p:sldId r:id="rId17" id="265"/>
    <p:sldId r:id="rId18" id="266"/>
    <p:sldId r:id="rId19" id="267"/>
    <p:sldId r:id="rId20" id="268"/>
    <p:sldId r:id="rId21" id="269"/>
    <p:sldId r:id="rId22" id="270"/>
  </p:sldIdLst>
  <p:sldSz type="screen4x3" cx="9144000" cy="6858000"/>
  <p:notesSz cy="9363075" cx="7077075"/>
  <p:defaultTextStyle>
    <a:defPPr>
      <a:defRPr lang="en-US"/>
    </a:defPPr>
    <a:lvl1pPr rtl="0" marL="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1pPr>
    <a:lvl2pPr rtl="0" marL="4572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2pPr>
    <a:lvl3pPr rtl="0" marL="9144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3pPr>
    <a:lvl4pPr rtl="0" marL="13716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4pPr>
    <a:lvl5pPr rtl="0" marL="18288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5pPr>
    <a:lvl6pPr rtl="0" marL="22860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6pPr>
    <a:lvl7pPr rtl="0" marL="27432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7pPr>
    <a:lvl8pPr rtl="0" marL="32004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8pPr>
    <a:lvl9pPr rtl="0" marL="3657600" latinLnBrk="0" hangingPunct="1" eaLnBrk="1" algn="l" defTabSz="91440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autoAdjust="0" sz="14974"/>
    <p:restoredTop autoAdjust="0" sz="81643"/>
  </p:normalViewPr>
  <p:slideViewPr>
    <p:cSldViewPr>
      <p:cViewPr varScale="1">
        <p:scale>
          <a:sx d="100" n="94"/>
          <a:sy d="100" n="94"/>
        </p:scale>
        <p:origin y="-108" x="-2124"/>
      </p:cViewPr>
      <p:guideLst>
        <p:guide pos="2160" orient="horz"/>
        <p:guide pos="2880"/>
      </p:guideLst>
    </p:cSldViewPr>
  </p:slideViewPr>
  <p:notesTextViewPr>
    <p:cViewPr>
      <p:scale>
        <a:sx d="100" n="100"/>
        <a:sy d="100" n="100"/>
      </p:scale>
      <p:origin y="0" x="0"/>
    </p:cViewPr>
  </p:notesTextViewPr>
  <p:gridSpacing cy="78028800" cx="78028800"/>
</p:viewPr>
</file>

<file path=ppt/_rels/presentation.xml.rels><?xml version="1.0" encoding="UTF-8" standalone="yes"?><Relationships xmlns="http://schemas.openxmlformats.org/package/2006/relationships"><Relationship Target="theme/theme3.xml" Type="http://schemas.openxmlformats.org/officeDocument/2006/relationships/theme" Id="rId1"/><Relationship Target="slides/slide10.xml" Type="http://schemas.openxmlformats.org/officeDocument/2006/relationships/slide" Id="rId17"/><Relationship Target="slides/slide9.xml" Type="http://schemas.openxmlformats.org/officeDocument/2006/relationships/slide" Id="rId16"/><Relationship Target="slides/slide8.xml" Type="http://schemas.openxmlformats.org/officeDocument/2006/relationships/slide" Id="rId15"/><Relationship Target="slides/slide15.xml" Type="http://schemas.openxmlformats.org/officeDocument/2006/relationships/slide" Id="rId22"/><Relationship Target="slides/slide7.xml" Type="http://schemas.openxmlformats.org/officeDocument/2006/relationships/slide" Id="rId14"/><Relationship Target="slides/slide14.xml" Type="http://schemas.openxmlformats.org/officeDocument/2006/relationships/slide" Id="rId21"/><Relationship Target="slides/slide6.xml" Type="http://schemas.openxmlformats.org/officeDocument/2006/relationships/slide" Id="rId13"/><Relationship Target="slides/slide13.xml" Type="http://schemas.openxmlformats.org/officeDocument/2006/relationships/slide" Id="rId20"/><Relationship Target="slides/slide5.xml" Type="http://schemas.openxmlformats.org/officeDocument/2006/relationships/slide" Id="rId12"/><Relationship Target="slides/slide4.xml" Type="http://schemas.openxmlformats.org/officeDocument/2006/relationships/slide" Id="rId11"/><Relationship Target="slides/slide3.xml" Type="http://schemas.openxmlformats.org/officeDocument/2006/relationships/slide" Id="rId10"/><Relationship Target="slides/slide2.xml" Type="http://schemas.openxmlformats.org/officeDocument/2006/relationships/slide" Id="rId9"/><Relationship Target="slides/slide1.xml" Type="http://schemas.openxmlformats.org/officeDocument/2006/relationships/slide" Id="rId8"/><Relationship Target="handoutMasters/handoutMaster1.xml" Type="http://schemas.openxmlformats.org/officeDocument/2006/relationships/handoutMaster" Id="rId7"/><Relationship Target="notesMasters/notesMaster1.xml" Type="http://schemas.openxmlformats.org/officeDocument/2006/relationships/notesMaster" Id="rId6"/><Relationship Target="slideMasters/slideMaster1.xml" Type="http://schemas.openxmlformats.org/officeDocument/2006/relationships/slideMaster" Id="rId5"/><Relationship Target="tableStyles.xml" Type="http://schemas.openxmlformats.org/officeDocument/2006/relationships/tableStyles" Id="rId4"/><Relationship Target="slides/slide12.xml" Type="http://schemas.openxmlformats.org/officeDocument/2006/relationships/slide" Id="rId19"/><Relationship Target="presProps.xml" Type="http://schemas.openxmlformats.org/officeDocument/2006/relationships/presProps" Id="rId3"/><Relationship Target="slides/slide11.xml" Type="http://schemas.openxmlformats.org/officeDocument/2006/relationships/slide" Id="rId18"/><Relationship Target="viewProps.xml" Type="http://schemas.openxmlformats.org/officeDocument/2006/relationships/viewProps" Id="rId2"/></Relationships>
</file>

<file path=ppt/handoutMasters/_rels/handout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Header Placeholder 1" id="2"/>
          <p:cNvSpPr>
            <a:spLocks noGrp="1"/>
          </p:cNvSpPr>
          <p:nvPr>
            <p:ph type="hdr" sz="quarter"/>
          </p:nvPr>
        </p:nvSpPr>
        <p:spPr>
          <a:xfrm>
            <a:off y="0" x="0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name="Date Placeholder 2" id="3"/>
          <p:cNvSpPr>
            <a:spLocks noGrp="1"/>
          </p:cNvSpPr>
          <p:nvPr>
            <p:ph type="dt" sz="quarter" idx="1"/>
          </p:nvPr>
        </p:nvSpPr>
        <p:spPr>
          <a:xfrm>
            <a:off y="0" x="4008704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/>
          <a:lstStyle>
            <a:lvl1pPr algn="r">
              <a:defRPr sz="1300"/>
            </a:lvl1pPr>
          </a:lstStyle>
          <a:p>
            <a:fld type="datetimeFigureOut" id="{911B2C6F-8F50-4096-862F-7DBDD87F3920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3" id="4"/>
          <p:cNvSpPr>
            <a:spLocks noGrp="1"/>
          </p:cNvSpPr>
          <p:nvPr>
            <p:ph type="ftr" sz="quarter" idx="2"/>
          </p:nvPr>
        </p:nvSpPr>
        <p:spPr>
          <a:xfrm>
            <a:off y="8893296" x="0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name="Slide Number Placeholder 4" id="5"/>
          <p:cNvSpPr>
            <a:spLocks noGrp="1"/>
          </p:cNvSpPr>
          <p:nvPr>
            <p:ph type="sldNum" sz="quarter" idx="3"/>
          </p:nvPr>
        </p:nvSpPr>
        <p:spPr>
          <a:xfrm>
            <a:off y="8893296" x="4008704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 anchor="b"/>
          <a:lstStyle>
            <a:lvl1pPr algn="r">
              <a:defRPr sz="1300"/>
            </a:lvl1pPr>
          </a:lstStyle>
          <a:p>
            <a:fld type="slidenum" id="{FBFC8C7C-955A-473E-AFE2-17251B50DE2E}">
              <a:rPr smtClean="0" lang="en-US"/>
              <a:pPr/>
              <a:t>‹#›</a:t>
            </a:fld>
            <a:endParaRPr lang="en-US"/>
          </a:p>
        </p:txBody>
      </p:sp>
    </p:spTree>
  </p:cSld>
  <p:clrMap tx1="dk1" tx2="dk2" bg1="lt1" accent6="accent6" bg2="lt2" accent5="accent5" accent4="accent4" accent3="accent3" folHlink="folHlink" accent2="accent2" hlink="hlink" accent1="accent1"/>
</p:handoutMaster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Header Placeholder 1" id="2"/>
          <p:cNvSpPr>
            <a:spLocks noGrp="1"/>
          </p:cNvSpPr>
          <p:nvPr>
            <p:ph type="hdr" sz="quarter"/>
          </p:nvPr>
        </p:nvSpPr>
        <p:spPr>
          <a:xfrm>
            <a:off y="0" x="0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name="Date Placeholder 2" id="3"/>
          <p:cNvSpPr>
            <a:spLocks noGrp="1"/>
          </p:cNvSpPr>
          <p:nvPr>
            <p:ph type="dt" idx="1"/>
          </p:nvPr>
        </p:nvSpPr>
        <p:spPr>
          <a:xfrm>
            <a:off y="0" x="4008704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/>
          <a:lstStyle>
            <a:lvl1pPr algn="r">
              <a:defRPr sz="1300"/>
            </a:lvl1pPr>
          </a:lstStyle>
          <a:p>
            <a:fld type="datetimeFigureOut" id="{181F08EB-82FF-471A-85FA-D75AEB3537A9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Slide Image Placeholder 3" id="4"/>
          <p:cNvSpPr>
            <a:spLocks noRot="1" noGrp="1" noChangeAspect="1"/>
          </p:cNvSpPr>
          <p:nvPr>
            <p:ph type="sldImg" idx="2"/>
          </p:nvPr>
        </p:nvSpPr>
        <p:spPr>
          <a:xfrm>
            <a:off y="703263" x="1198563"/>
            <a:ext cy="3509962" cx="4679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tIns="46968" vert="horz" rIns="93935" numCol="1" lIns="93935" rtlCol="0" bIns="46968" anchor="ctr"/>
          <a:lstStyle/>
          <a:p>
            <a:endParaRPr lang="en-US"/>
          </a:p>
        </p:txBody>
      </p:sp>
      <p:sp>
        <p:nvSpPr>
          <p:cNvPr name="Notes Placeholder 4" id="5"/>
          <p:cNvSpPr>
            <a:spLocks noGrp="1"/>
          </p:cNvSpPr>
          <p:nvPr>
            <p:ph type="body" sz="quarter" idx="3"/>
          </p:nvPr>
        </p:nvSpPr>
        <p:spPr>
          <a:xfrm>
            <a:off y="4447461" x="707708"/>
            <a:ext cy="4213384" cx="5661660"/>
          </a:xfrm>
          <a:prstGeom prst="rect">
            <a:avLst/>
          </a:prstGeom>
        </p:spPr>
        <p:txBody>
          <a:bodyPr tIns="46968" vert="horz" rIns="93935" numCol="1" lIns="93935" rtlCol="0" bIns="46968">
            <a:normAutofit/>
          </a:bodyPr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4"/>
          </p:nvPr>
        </p:nvSpPr>
        <p:spPr>
          <a:xfrm>
            <a:off y="8893296" x="0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5"/>
          </p:nvPr>
        </p:nvSpPr>
        <p:spPr>
          <a:xfrm>
            <a:off y="8893296" x="4008704"/>
            <a:ext cy="468154" cx="3066733"/>
          </a:xfrm>
          <a:prstGeom prst="rect">
            <a:avLst/>
          </a:prstGeom>
        </p:spPr>
        <p:txBody>
          <a:bodyPr tIns="46968" vert="horz" rIns="93935" numCol="1" lIns="93935" rtlCol="0" bIns="46968" anchor="b"/>
          <a:lstStyle>
            <a:lvl1pPr algn="r">
              <a:defRPr sz="1300"/>
            </a:lvl1pPr>
          </a:lstStyle>
          <a:p>
            <a:fld type="slidenum" id="{0221FE40-04DD-46EC-83A8-0CA030E0578D}">
              <a:rPr smtClean="0" lang="en-US"/>
              <a:pPr/>
              <a:t>‹#›</a:t>
            </a:fld>
            <a:endParaRPr lang="en-US"/>
          </a:p>
        </p:txBody>
      </p:sp>
    </p:spTree>
  </p:cSld>
  <p:clrMap tx1="dk1" tx2="dk2" bg1="lt1" accent6="accent6" bg2="lt2" accent5="accent5" accent4="accent4" accent3="accent3" folHlink="folHlink" accent2="accent2" hlink="hlink" accent1="accent1"/>
  <p:notesStyle>
    <a:lvl1pPr rtl="0" marL="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1pPr>
    <a:lvl2pPr rtl="0" marL="4572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2pPr>
    <a:lvl3pPr rtl="0" marL="9144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3pPr>
    <a:lvl4pPr rtl="0" marL="13716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4pPr>
    <a:lvl5pPr rtl="0" marL="18288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5pPr>
    <a:lvl6pPr rtl="0" marL="22860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6pPr>
    <a:lvl7pPr rtl="0" marL="27432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7pPr>
    <a:lvl8pPr rtl="0" marL="32004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8pPr>
    <a:lvl9pPr rtl="0" marL="3657600" latinLnBrk="0" hangingPunct="1" eaLnBrk="1" algn="l" defTabSz="91440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Target="../slides/slide1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slides/slide10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slides/slide11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slides/slide12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slides/slide13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slides/slide14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slides/slide15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slides/slide2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slides/slide3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slides/slide4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slides/slide5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slides/slide6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slides/slide7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slides/slide8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slides/slide9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10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11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12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13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14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15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2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3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4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5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6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7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8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7" id="39938"/>
          <p:cNvSpPr>
            <a:spLocks noChangeArrowheads="1" noGrp="1"/>
          </p:cNvSpPr>
          <p:nvPr>
            <p:ph type="sldNum" sz="quarter" idx="5"/>
          </p:nvPr>
        </p:nvSpPr>
        <p:spPr>
          <a:noFill/>
        </p:spPr>
        <p:txBody>
          <a:bodyPr numCol="1"/>
          <a:lstStyle/>
          <a:p>
            <a:fld type="slidenum" id="{00B9B69A-CEB6-4E6E-AC62-A53CAC70C96D}">
              <a:rPr lang="en-US"/>
              <a:pPr/>
              <a:t>9</a:t>
            </a:fld>
            <a:endParaRPr lang="en-US"/>
          </a:p>
        </p:txBody>
      </p:sp>
      <p:sp>
        <p:nvSpPr>
          <p:cNvPr name="Rectangle 2" id="39939"/>
          <p:cNvSpPr>
            <a:spLocks noTextEdit="1" noRot="1" noChangeArrowheads="1" noGrp="1" noChangeAspect="1"/>
          </p:cNvSpPr>
          <p:nvPr>
            <p:ph type="sldImg"/>
          </p:nvPr>
        </p:nvSpPr>
        <p:spPr>
          <a:ln/>
        </p:spPr>
      </p:sp>
      <p:sp>
        <p:nvSpPr>
          <p:cNvPr name="Rectangle 3" id="39940"/>
          <p:cNvSpPr>
            <a:spLocks noChangeArrowheads="1" noGrp="1"/>
          </p:cNvSpPr>
          <p:nvPr>
            <p:ph type="body" idx="1"/>
          </p:nvPr>
        </p:nvSpPr>
        <p:spPr>
          <a:noFill/>
          <a:ln/>
        </p:spPr>
        <p:txBody>
          <a:bodyPr numCol="1"/>
          <a:lstStyle/>
          <a:p>
            <a:pPr hangingPunct="1" eaLnBrk="1"/>
            <a:endParaRPr smtClean="0"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ctrTitle"/>
          </p:nvPr>
        </p:nvSpPr>
        <p:spPr>
          <a:xfrm>
            <a:off y="2130425" x="685800"/>
            <a:ext cy="1470025" cx="7772400"/>
          </a:xfrm>
        </p:spPr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Subtitle 2" id="3"/>
          <p:cNvSpPr>
            <a:spLocks noGrp="1"/>
          </p:cNvSpPr>
          <p:nvPr>
            <p:ph type="subTitle" idx="1"/>
          </p:nvPr>
        </p:nvSpPr>
        <p:spPr>
          <a:xfrm>
            <a:off y="3886200" x="1371600"/>
            <a:ext cy="1752600" cx="6400800"/>
          </a:xfrm>
        </p:spPr>
        <p:txBody>
          <a:bodyPr numCol="1"/>
          <a:lstStyle>
            <a:lvl1pPr algn="ctr" marL="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marL="4572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marL="9144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marL="13716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marL="18288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marL="22860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marL="27432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marL="32004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marL="36576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smtClean="0" lang="en-US"/>
              <a:t>Click to edit Master subtitle style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Vertical Text Placeholder 2" id="3"/>
          <p:cNvSpPr>
            <a:spLocks noGrp="1"/>
          </p:cNvSpPr>
          <p:nvPr>
            <p:ph type="body" idx="1" orient="vert"/>
          </p:nvPr>
        </p:nvSpPr>
        <p:spPr/>
        <p:txBody>
          <a:bodyPr vert="eaVert" numCol="1"/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Vertical Title 1" id="2"/>
          <p:cNvSpPr>
            <a:spLocks noGrp="1"/>
          </p:cNvSpPr>
          <p:nvPr>
            <p:ph type="title" orient="vert"/>
          </p:nvPr>
        </p:nvSpPr>
        <p:spPr>
          <a:xfrm>
            <a:off y="274638" x="6629400"/>
            <a:ext cy="5851525" cx="2057400"/>
          </a:xfrm>
        </p:spPr>
        <p:txBody>
          <a:bodyPr vert="eaVert"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Vertical Text Placeholder 2" id="3"/>
          <p:cNvSpPr>
            <a:spLocks noGrp="1"/>
          </p:cNvSpPr>
          <p:nvPr>
            <p:ph type="body" idx="1" orient="vert"/>
          </p:nvPr>
        </p:nvSpPr>
        <p:spPr>
          <a:xfrm>
            <a:off y="274638" x="457200"/>
            <a:ext cy="5851525" cx="6019800"/>
          </a:xfrm>
        </p:spPr>
        <p:txBody>
          <a:bodyPr vert="eaVert" numCol="1"/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Content Placeholder 2" id="3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>
          <a:xfrm>
            <a:off y="4406900" x="722313"/>
            <a:ext cy="1362075" cx="7772400"/>
          </a:xfrm>
        </p:spPr>
        <p:txBody>
          <a:bodyPr numCol="1" anchor="t"/>
          <a:lstStyle>
            <a:lvl1pPr algn="l">
              <a:defRPr sz="4000" cap="all" b="1"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Text Placeholder 2" id="3"/>
          <p:cNvSpPr>
            <a:spLocks noGrp="1"/>
          </p:cNvSpPr>
          <p:nvPr>
            <p:ph type="body" idx="1"/>
          </p:nvPr>
        </p:nvSpPr>
        <p:spPr>
          <a:xfrm>
            <a:off y="2906713" x="722313"/>
            <a:ext cy="1500187" cx="7772400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Content Placeholder 2" id="3"/>
          <p:cNvSpPr>
            <a:spLocks noGrp="1"/>
          </p:cNvSpPr>
          <p:nvPr>
            <p:ph sz="half" idx="1"/>
          </p:nvPr>
        </p:nvSpPr>
        <p:spPr>
          <a:xfrm>
            <a:off y="1600200" x="457200"/>
            <a:ext cy="4525963" cx="4038600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Content Placeholder 3" id="4"/>
          <p:cNvSpPr>
            <a:spLocks noGrp="1"/>
          </p:cNvSpPr>
          <p:nvPr>
            <p:ph sz="half" idx="2"/>
          </p:nvPr>
        </p:nvSpPr>
        <p:spPr>
          <a:xfrm>
            <a:off y="1600200" x="4648200"/>
            <a:ext cy="4525963" cx="4038600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4" id="5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Text Placeholder 2" id="3"/>
          <p:cNvSpPr>
            <a:spLocks noGrp="1"/>
          </p:cNvSpPr>
          <p:nvPr>
            <p:ph type="body" idx="1"/>
          </p:nvPr>
        </p:nvSpPr>
        <p:spPr>
          <a:xfrm>
            <a:off y="1535113" x="457200"/>
            <a:ext cy="639762" cx="4040188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Content Placeholder 3" id="4"/>
          <p:cNvSpPr>
            <a:spLocks noGrp="1"/>
          </p:cNvSpPr>
          <p:nvPr>
            <p:ph sz="half" idx="2"/>
          </p:nvPr>
        </p:nvSpPr>
        <p:spPr>
          <a:xfrm>
            <a:off y="2174875" x="457200"/>
            <a:ext cy="3951288" cx="40401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Text Placeholder 4" id="5"/>
          <p:cNvSpPr>
            <a:spLocks noGrp="1"/>
          </p:cNvSpPr>
          <p:nvPr>
            <p:ph type="body" sz="quarter" idx="3"/>
          </p:nvPr>
        </p:nvSpPr>
        <p:spPr>
          <a:xfrm>
            <a:off y="1535113" x="4645025"/>
            <a:ext cy="639762" cx="4041775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Content Placeholder 5" id="6"/>
          <p:cNvSpPr>
            <a:spLocks noGrp="1"/>
          </p:cNvSpPr>
          <p:nvPr>
            <p:ph sz="quarter" idx="4"/>
          </p:nvPr>
        </p:nvSpPr>
        <p:spPr>
          <a:xfrm>
            <a:off y="2174875" x="4645025"/>
            <a:ext cy="3951288" cx="4041775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6" id="7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7" id="8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8" id="9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Date Placeholder 2" id="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3" id="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4" id="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Date Placeholder 1" id="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2" id="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3" id="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>
          <a:xfrm>
            <a:off y="273050" x="457200"/>
            <a:ext cy="1162050" cx="3008313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Content Placeholder 2" id="3"/>
          <p:cNvSpPr>
            <a:spLocks noGrp="1"/>
          </p:cNvSpPr>
          <p:nvPr>
            <p:ph idx="1"/>
          </p:nvPr>
        </p:nvSpPr>
        <p:spPr>
          <a:xfrm>
            <a:off y="273050" x="3575050"/>
            <a:ext cy="5853113" cx="5111750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Text Placeholder 3" id="4"/>
          <p:cNvSpPr>
            <a:spLocks noGrp="1"/>
          </p:cNvSpPr>
          <p:nvPr>
            <p:ph type="body" sz="half" idx="2"/>
          </p:nvPr>
        </p:nvSpPr>
        <p:spPr>
          <a:xfrm>
            <a:off y="1435100" x="457200"/>
            <a:ext cy="4691063" cx="300831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Date Placeholder 4" id="5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>
          <a:xfrm>
            <a:off y="4800600" x="1792288"/>
            <a:ext cy="566738" cx="548640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Picture Placeholder 2" id="3"/>
          <p:cNvSpPr>
            <a:spLocks noGrp="1"/>
          </p:cNvSpPr>
          <p:nvPr>
            <p:ph type="pic" idx="1"/>
          </p:nvPr>
        </p:nvSpPr>
        <p:spPr>
          <a:xfrm>
            <a:off y="612775" x="1792288"/>
            <a:ext cy="4114800" cx="54864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name="Text Placeholder 3" id="4"/>
          <p:cNvSpPr>
            <a:spLocks noGrp="1"/>
          </p:cNvSpPr>
          <p:nvPr>
            <p:ph type="body" sz="half" idx="2"/>
          </p:nvPr>
        </p:nvSpPr>
        <p:spPr>
          <a:xfrm>
            <a:off y="5367338" x="1792288"/>
            <a:ext cy="804862" cx="5486400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Date Placeholder 4" id="5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1.xml" Type="http://schemas.openxmlformats.org/officeDocument/2006/relationships/slideLayout" Id="rId12"/><Relationship Target="../slideLayouts/slideLayout10.xml" Type="http://schemas.openxmlformats.org/officeDocument/2006/relationships/slideLayout" Id="rId11"/><Relationship Target="../slideLayouts/slideLayout9.xml" Type="http://schemas.openxmlformats.org/officeDocument/2006/relationships/slideLayout" Id="rId10"/><Relationship Target="../slideLayouts/slideLayout8.xml" Type="http://schemas.openxmlformats.org/officeDocument/2006/relationships/slideLayout" Id="rId9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3.xml" Type="http://schemas.openxmlformats.org/officeDocument/2006/relationships/slideLayout" Id="rId4"/><Relationship Target="../slideLayouts/slideLayout2.xml" Type="http://schemas.openxmlformats.org/officeDocument/2006/relationships/slideLayout" Id="rId3"/><Relationship Target="../slideLayouts/slideLayout1.xml" Type="http://schemas.openxmlformats.org/officeDocument/2006/relationships/slideLayout" Id="rId2"/><Relationship Target="../theme/theme3.xml" Type="http://schemas.openxmlformats.org/officeDocument/2006/relationships/theme" Id="rId1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Placeholder 1" id="2"/>
          <p:cNvSpPr>
            <a:spLocks noGrp="1"/>
          </p:cNvSpPr>
          <p:nvPr>
            <p:ph type="title"/>
          </p:nvPr>
        </p:nvSpPr>
        <p:spPr>
          <a:xfrm>
            <a:off y="274638" x="457200"/>
            <a:ext cy="1143000" cx="8229600"/>
          </a:xfrm>
          <a:prstGeom prst="rect">
            <a:avLst/>
          </a:prstGeom>
        </p:spPr>
        <p:txBody>
          <a:bodyPr tIns="45720" vert="horz" rIns="91440" numCol="1" lIns="91440" rtlCol="0" bIns="45720" anchor="ctr">
            <a:normAutofit/>
          </a:bodyPr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Text Placeholder 2" id="3"/>
          <p:cNvSpPr>
            <a:spLocks noGrp="1"/>
          </p:cNvSpPr>
          <p:nvPr>
            <p:ph type="body" idx="1"/>
          </p:nvPr>
        </p:nvSpPr>
        <p:spPr>
          <a:xfrm>
            <a:off y="1600200" x="457200"/>
            <a:ext cy="4525963" cx="8229600"/>
          </a:xfrm>
          <a:prstGeom prst="rect">
            <a:avLst/>
          </a:prstGeom>
        </p:spPr>
        <p:txBody>
          <a:bodyPr tIns="45720" vert="horz" rIns="91440" numCol="1" lIns="91440" rtlCol="0" bIns="45720">
            <a:normAutofit/>
          </a:bodyPr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2"/>
          </p:nvPr>
        </p:nvSpPr>
        <p:spPr>
          <a:xfrm>
            <a:off y="6356350" x="457200"/>
            <a:ext cy="365125" cx="2133600"/>
          </a:xfrm>
          <a:prstGeom prst="rect">
            <a:avLst/>
          </a:prstGeom>
        </p:spPr>
        <p:txBody>
          <a:bodyPr tIns="45720" vert="horz" rIns="91440" numCol="1" lIns="91440" rtlCol="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9627036E-0DF5-4552-BF26-35C07EA93F01}">
              <a:rPr smtClean="0" lang="en-US"/>
              <a:pPr/>
              <a:t>9/20/2012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3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</p:spPr>
        <p:txBody>
          <a:bodyPr tIns="45720" vert="horz" rIns="91440" numCol="1" lIns="91440" rtlCol="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4"/>
          </p:nvPr>
        </p:nvSpPr>
        <p:spPr>
          <a:xfrm>
            <a:off y="6356350" x="6553200"/>
            <a:ext cy="365125" cx="2133600"/>
          </a:xfrm>
          <a:prstGeom prst="rect">
            <a:avLst/>
          </a:prstGeom>
        </p:spPr>
        <p:txBody>
          <a:bodyPr tIns="45720" vert="horz" rIns="91440" numCol="1" lIns="91440" rtlCol="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79D48A9B-5E6F-41F1-8C9E-40EDBDCA26E2}">
              <a:rPr smtClean="0" lang="en-US"/>
              <a:pPr/>
              <a:t>‹#›</a:t>
            </a:fld>
            <a:endParaRPr lang="en-US"/>
          </a:p>
        </p:txBody>
      </p:sp>
    </p:spTree>
  </p:cSld>
  <p:clrMap tx1="dk1" tx2="dk2" bg1="lt1" accent6="accent6" bg2="lt2" accent5="accent5" accent4="accent4" accent3="accent3" folHlink="folHlink" accent2="accent2" hlink="hlink" accent1="accent1"/>
  <p:sldLayoutIdLst>
    <p:sldLayoutId r:id="rId2" id="2147483648"/>
    <p:sldLayoutId r:id="rId3" id="2147483649"/>
    <p:sldLayoutId r:id="rId4" id="2147483650"/>
    <p:sldLayoutId r:id="rId5" id="2147483651"/>
    <p:sldLayoutId r:id="rId6" id="2147483652"/>
    <p:sldLayoutId r:id="rId7" id="2147483653"/>
    <p:sldLayoutId r:id="rId8" id="2147483654"/>
    <p:sldLayoutId r:id="rId9" id="2147483655"/>
    <p:sldLayoutId r:id="rId10" id="2147483656"/>
    <p:sldLayoutId r:id="rId11" id="2147483657"/>
    <p:sldLayoutId r:id="rId12" id="2147483658"/>
  </p:sldLayoutIdLst>
  <p:txStyles>
    <p:titleStyle>
      <a:lvl1pPr rtl="0" latinLnBrk="0" hangingPunct="1" eaLnBrk="1" algn="ctr" defTabSz="91440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latinLnBrk="0" rtl="0" marL="342900" indent="-342900" hangingPunct="1" eaLnBrk="1" algn="l" defTabSz="914400">
        <a:spcBef>
          <a:spcPct val="20000"/>
        </a:spcBef>
        <a:buFont charset="0" pitchFamily="34"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latinLnBrk="0" rtl="0" marL="742950" indent="-285750" hangingPunct="1" eaLnBrk="1" algn="l" defTabSz="914400">
        <a:spcBef>
          <a:spcPct val="20000"/>
        </a:spcBef>
        <a:buFont charset="0" pitchFamily="34"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latinLnBrk="0" rtl="0" marL="1143000" indent="-228600" hangingPunct="1" eaLnBrk="1" algn="l" defTabSz="914400">
        <a:spcBef>
          <a:spcPct val="20000"/>
        </a:spcBef>
        <a:buFont charset="0" pitchFamily="34"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latinLnBrk="0" rtl="0" marL="1600200" indent="-228600" hangingPunct="1" eaLnBrk="1" algn="l" defTabSz="914400">
        <a:spcBef>
          <a:spcPct val="20000"/>
        </a:spcBef>
        <a:buFont charset="0" pitchFamily="34"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latinLnBrk="0" rtl="0" marL="2057400" indent="-228600" hangingPunct="1" eaLnBrk="1" algn="l" defTabSz="914400">
        <a:spcBef>
          <a:spcPct val="20000"/>
        </a:spcBef>
        <a:buFont charset="0" pitchFamily="34"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latinLnBrk="0" rtl="0" marL="2514600" indent="-228600" hangingPunct="1" eaLnBrk="1" algn="l" defTabSz="914400">
        <a:spcBef>
          <a:spcPct val="20000"/>
        </a:spcBef>
        <a:buFont charset="0" pitchFamily="34"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latinLnBrk="0" rtl="0" marL="2971800" indent="-228600" hangingPunct="1" eaLnBrk="1" algn="l" defTabSz="914400">
        <a:spcBef>
          <a:spcPct val="20000"/>
        </a:spcBef>
        <a:buFont charset="0" pitchFamily="34"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latinLnBrk="0" rtl="0" marL="3429000" indent="-228600" hangingPunct="1" eaLnBrk="1" algn="l" defTabSz="914400">
        <a:spcBef>
          <a:spcPct val="20000"/>
        </a:spcBef>
        <a:buFont charset="0" pitchFamily="34"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latinLnBrk="0" rtl="0" marL="3886200" indent="-228600" hangingPunct="1" eaLnBrk="1" algn="l" defTabSz="914400">
        <a:spcBef>
          <a:spcPct val="20000"/>
        </a:spcBef>
        <a:buFont charset="0" pitchFamily="34"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rtl="0" marL="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rtl="0" marL="4572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rtl="0" marL="9144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rtl="0" marL="13716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rtl="0" marL="18288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rtl="0" marL="22860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rtl="0" marL="27432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rtl="0" marL="32004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rtl="0" marL="3657600" latinLnBrk="0" hangingPunct="1" eaLnBrk="1" algn="l" defTabSz="91440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1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media/image2.emf" Type="http://schemas.openxmlformats.org/officeDocument/2006/relationships/image" Id="rId4"/><Relationship Target="../media/image1.gif" Type="http://schemas.openxmlformats.org/officeDocument/2006/relationships/image" Id="rId3"/><Relationship Target="../notesSlides/notesSlide10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media/image3.emf" Type="http://schemas.openxmlformats.org/officeDocument/2006/relationships/image" Id="rId4"/><Relationship Target="../media/image1.gif" Type="http://schemas.openxmlformats.org/officeDocument/2006/relationships/image" Id="rId3"/><Relationship Target="../notesSlides/notesSlide11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12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1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14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15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2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5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6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7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8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media/image1.gif" Type="http://schemas.openxmlformats.org/officeDocument/2006/relationships/image" Id="rId3"/><Relationship Target="../notesSlides/notesSlide9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600200" x="762000"/>
            <a:ext cy="4648200" cx="8001000"/>
          </a:xfrm>
        </p:spPr>
        <p:txBody>
          <a:bodyPr numCol="1">
            <a:normAutofit fontScale="90000"/>
          </a:bodyPr>
          <a:lstStyle/>
          <a:p>
            <a:r>
              <a:rPr sz="5400" smtClean="0" lang="en-US" dirty="0"/>
              <a:t>   </a:t>
            </a:r>
            <a:r>
              <a:rPr cap="none" sz="8000" smtClean="0" lang="en-US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Budgets</a:t>
            </a:r>
            <a:r>
              <a:rPr cap="none" sz="6700" smtClean="0" lang="en-US" dirty="0">
                <a:solidFill>
                  <a:srgbClr val="006600"/>
                </a:solidFill>
              </a:rPr>
              <a:t>  </a:t>
            </a:r>
            <a:r>
              <a:rPr cap="none" sz="6700" smtClean="0" lang="en-US" dirty="0">
                <a:solidFill>
                  <a:srgbClr val="006600"/>
                </a:solidFill>
                <a:latin typeface="+mn-lt"/>
              </a:rPr>
              <a:t>&amp;</a:t>
            </a:r>
            <a:r>
              <a:rPr cap="none" sz="6700" smtClean="0" lang="en-US" dirty="0">
                <a:solidFill>
                  <a:srgbClr val="006600"/>
                </a:solidFill>
              </a:rPr>
              <a:t/>
            </a:r>
            <a:br>
              <a:rPr cap="none" sz="6700" smtClean="0" lang="en-US" dirty="0">
                <a:solidFill>
                  <a:srgbClr val="006600"/>
                </a:solidFill>
              </a:rPr>
            </a:br>
            <a:r>
              <a:rPr cap="none" sz="6700" smtClean="0" lang="en-US" dirty="0">
                <a:solidFill>
                  <a:srgbClr val="006600"/>
                </a:solidFill>
              </a:rPr>
              <a:t>		     	</a:t>
            </a:r>
            <a:r>
              <a:rPr cap="none" sz="8000" smtClean="0" lang="en-US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Fundraising</a:t>
            </a:r>
            <a:r>
              <a:rPr smtClean="0" lang="en-US" dirty="0"/>
              <a:t/>
            </a:r>
            <a:br>
              <a:rPr smtClean="0" lang="en-US" dirty="0"/>
            </a:br>
            <a:r>
              <a:rPr smtClean="0" lang="en-US" dirty="0"/>
              <a:t/>
            </a:r>
            <a:br>
              <a:rPr smtClean="0" lang="en-US" dirty="0"/>
            </a:br>
            <a:r>
              <a:rPr smtClean="0" lang="en-US" dirty="0"/>
              <a:t/>
            </a:r>
            <a:br>
              <a:rPr smtClean="0" lang="en-US" dirty="0"/>
            </a:br>
            <a:r>
              <a:rPr cap="none" sz="3600" smtClean="0" lang="en-US" dirty="0">
                <a:latin typeface="+mn-lt"/>
              </a:rPr>
              <a:t>David McCampbell</a:t>
            </a:r>
            <a:r>
              <a:rPr cap="none" sz="2800" smtClean="0" lang="en-US" dirty="0">
                <a:latin typeface="+mn-lt"/>
              </a:rPr>
              <a:t/>
            </a:r>
            <a:br>
              <a:rPr cap="none" sz="2800" smtClean="0" lang="en-US" dirty="0">
                <a:latin typeface="+mn-lt"/>
              </a:rPr>
            </a:br>
            <a:r>
              <a:rPr cap="none" sz="2800" smtClean="0" lang="en-US" dirty="0">
                <a:latin typeface="+mn-lt"/>
              </a:rPr>
              <a:t>District Administrator</a:t>
            </a:r>
            <a:endParaRPr sz="2800" lang="en-US" dirty="0"/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990601" x="457200"/>
            <a:ext cy="685800" cx="7772400"/>
          </a:xfrm>
        </p:spPr>
        <p:txBody>
          <a:bodyPr numCol="1">
            <a:normAutofit fontScale="90000"/>
          </a:bodyPr>
          <a:lstStyle/>
          <a:p>
            <a:r>
              <a:rPr cap="none" smtClean="0" lang="en-US" dirty="0">
                <a:latin charset="-79" pitchFamily="2" typeface="Aharoni"/>
                <a:cs charset="-79" pitchFamily="2" typeface="Aharoni"/>
              </a:rPr>
              <a:t>Income Portion of Budget</a:t>
            </a:r>
            <a:endParaRPr cap="none" lang="en-US" dirty="0">
              <a:latin charset="-79" pitchFamily="2" typeface="Aharoni"/>
              <a:cs charset="-79" pitchFamily="2" typeface="Aharoni"/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  <p:pic>
        <p:nvPicPr>
          <p:cNvPr name="Picture 10" id="11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y="1752600" x="1143000"/>
            <a:ext cy="4648200" cx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990601" x="457200"/>
            <a:ext cy="685800" cx="7772400"/>
          </a:xfrm>
        </p:spPr>
        <p:txBody>
          <a:bodyPr numCol="1">
            <a:normAutofit fontScale="90000"/>
          </a:bodyPr>
          <a:lstStyle/>
          <a:p>
            <a:r>
              <a:rPr cap="none" smtClean="0" lang="en-US" dirty="0">
                <a:latin charset="-79" pitchFamily="2" typeface="Aharoni"/>
                <a:cs charset="-79" pitchFamily="2" typeface="Aharoni"/>
              </a:rPr>
              <a:t>Expense Portion of Budget</a:t>
            </a:r>
            <a:endParaRPr cap="none" lang="en-US" dirty="0">
              <a:latin charset="-79" pitchFamily="2" typeface="Aharoni"/>
              <a:cs charset="-79" pitchFamily="2" typeface="Aharoni"/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  <p:pic>
        <p:nvPicPr>
          <p:cNvPr name="Picture 7" id="8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y="1600200" x="1676400"/>
            <a:ext cy="5029200" cx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2362200" x="533400"/>
            <a:ext cy="3124200" cx="8077200"/>
          </a:xfrm>
        </p:spPr>
        <p:txBody>
          <a:bodyPr numCol="1">
            <a:normAutofit fontScale="90000"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Ready to . . .</a:t>
            </a:r>
            <a:br>
              <a:rPr cap="none" sz="5400" smtClean="0" lang="en-US" dirty="0">
                <a:latin charset="-79" pitchFamily="2" typeface="Aharoni"/>
                <a:cs charset="-79" pitchFamily="2" typeface="Aharoni"/>
              </a:rPr>
            </a:br>
            <a:r>
              <a:rPr cap="none" sz="11500" smtClean="0" lang="en-US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Fund </a:t>
            </a:r>
            <a:r>
              <a:rPr cap="none" smtClean="0" lang="en-US" sz="11500" err="1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Rai$e</a:t>
            </a:r>
            <a:r>
              <a:rPr cap="none" sz="11500" smtClean="0" lang="en-US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?</a:t>
            </a:r>
            <a:endParaRPr cap="none" sz="5400" lang="en-US" dirty="0">
              <a:solidFill>
                <a:srgbClr val="006600"/>
              </a:solidFill>
              <a:latin charset="-79" pitchFamily="2" typeface="Aharoni"/>
              <a:cs charset="-79" pitchFamily="2" typeface="Aharoni"/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2362200" x="533400"/>
            <a:ext cy="2057399" cx="8077200"/>
          </a:xfrm>
        </p:spPr>
        <p:txBody>
          <a:bodyPr numCol="1">
            <a:normAutofit fontScale="90000"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What Makes a Fundraising Project Successful?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2209800" x="457200"/>
            <a:ext cy="1523999" cx="7772400"/>
          </a:xfrm>
        </p:spPr>
        <p:txBody>
          <a:bodyPr numCol="1">
            <a:normAutofit/>
          </a:bodyPr>
          <a:lstStyle/>
          <a:p>
            <a:r>
              <a:rPr cap="none" smtClean="0" lang="en-US" dirty="0">
                <a:latin charset="-79" pitchFamily="2" typeface="Aharoni"/>
                <a:cs charset="-79" pitchFamily="2" typeface="Aharoni"/>
              </a:rPr>
              <a:t>Tell Us About Your Fundraising Projects?</a:t>
            </a:r>
            <a:endParaRPr cap="none" lang="en-US" dirty="0">
              <a:latin charset="-79" pitchFamily="2" typeface="Aharoni"/>
              <a:cs charset="-79" pitchFamily="2" typeface="Aharoni"/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524000" x="457200"/>
            <a:ext cy="685800" cx="7772400"/>
          </a:xfrm>
        </p:spPr>
        <p:txBody>
          <a:bodyPr numCol="1">
            <a:normAutofit fontScale="90000"/>
          </a:bodyPr>
          <a:lstStyle/>
          <a:p>
            <a:r>
              <a:rPr cap="none" smtClean="0" lang="en-US" dirty="0">
                <a:latin charset="-79" pitchFamily="2" typeface="Aharoni"/>
                <a:cs charset="-79" pitchFamily="2" typeface="Aharoni"/>
              </a:rPr>
              <a:t>Project &amp; Budget Resources</a:t>
            </a:r>
            <a:endParaRPr cap="none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2667000" x="381000"/>
            <a:ext cy="3657600" cx="8610600"/>
          </a:xfrm>
        </p:spPr>
        <p:txBody>
          <a:bodyPr numCol="1">
            <a:normAutofit lnSpcReduction="10000"/>
          </a:bodyPr>
          <a:lstStyle/>
          <a:p>
            <a:pPr>
              <a:buFont charset="0" pitchFamily="34" typeface="Arial"/>
              <a:buChar char="•"/>
            </a:pPr>
            <a:r>
              <a:rPr sz="2400" smtClean="0" lang="en-US" dirty="0">
                <a:solidFill>
                  <a:srgbClr val="006600"/>
                </a:solidFill>
              </a:rPr>
              <a:t> </a:t>
            </a:r>
            <a:r>
              <a:rPr sz="3000" smtClean="0" lang="en-US" dirty="0" b="1">
                <a:solidFill>
                  <a:srgbClr val="006600"/>
                </a:solidFill>
              </a:rPr>
              <a:t>Kristen Truong, District Treasurer </a:t>
            </a:r>
            <a:r>
              <a:rPr sz="1600" smtClean="0" lang="en-US" dirty="0" b="1">
                <a:solidFill>
                  <a:srgbClr val="006600"/>
                </a:solidFill>
              </a:rPr>
              <a:t>(treasurer@floridakeyclub.com)</a:t>
            </a:r>
            <a:endParaRPr sz="3000" smtClean="0" lang="en-US" dirty="0" b="1">
              <a:solidFill>
                <a:srgbClr val="006600"/>
              </a:solidFill>
            </a:endParaRPr>
          </a:p>
          <a:p>
            <a:pPr>
              <a:buFont charset="0" pitchFamily="34" typeface="Arial"/>
              <a:buChar char="•"/>
            </a:pPr>
            <a:r>
              <a:rPr sz="3000" smtClean="0" lang="en-US" dirty="0" b="1">
                <a:solidFill>
                  <a:srgbClr val="006600"/>
                </a:solidFill>
              </a:rPr>
              <a:t> Kiwanis club </a:t>
            </a:r>
          </a:p>
          <a:p>
            <a:pPr>
              <a:buFont charset="0" pitchFamily="34" typeface="Arial"/>
              <a:buChar char="•"/>
            </a:pPr>
            <a:r>
              <a:rPr sz="3000" smtClean="0" lang="en-US" dirty="0" b="1">
                <a:solidFill>
                  <a:srgbClr val="006600"/>
                </a:solidFill>
              </a:rPr>
              <a:t> www.FloridaKeyClub.org  &gt; The Eliminate Project 	Idea Book</a:t>
            </a:r>
          </a:p>
          <a:p>
            <a:pPr>
              <a:buFont charset="0" pitchFamily="34" typeface="Arial"/>
              <a:buChar char="•"/>
            </a:pPr>
            <a:r>
              <a:rPr sz="3000" smtClean="0" lang="en-US" dirty="0" b="1">
                <a:solidFill>
                  <a:srgbClr val="006600"/>
                </a:solidFill>
              </a:rPr>
              <a:t> www.KeyClub.org  &gt;  Fundraising Projects (search)</a:t>
            </a:r>
          </a:p>
          <a:p>
            <a:pPr>
              <a:buFont charset="0" pitchFamily="34" typeface="Arial"/>
              <a:buChar char="•"/>
            </a:pPr>
            <a:r>
              <a:rPr sz="3000" smtClean="0" lang="en-US" dirty="0" b="1">
                <a:solidFill>
                  <a:srgbClr val="006600"/>
                </a:solidFill>
              </a:rPr>
              <a:t> Advisors, Teachers</a:t>
            </a:r>
            <a:r>
              <a:rPr sz="3000" smtClean="0" lang="en-US" b="1">
                <a:solidFill>
                  <a:srgbClr val="006600"/>
                </a:solidFill>
              </a:rPr>
              <a:t>, Parents</a:t>
            </a:r>
            <a:endParaRPr sz="3000" smtClean="0" lang="en-US" dirty="0" b="1">
              <a:solidFill>
                <a:srgbClr val="006600"/>
              </a:solidFill>
            </a:endParaRPr>
          </a:p>
          <a:p>
            <a:pPr>
              <a:buFont charset="0" pitchFamily="34" typeface="Arial"/>
              <a:buChar char="•"/>
            </a:pPr>
            <a:r>
              <a:rPr sz="3000" smtClean="0" lang="en-US" dirty="0" b="1">
                <a:solidFill>
                  <a:srgbClr val="006600"/>
                </a:solidFill>
              </a:rPr>
              <a:t> ???</a:t>
            </a:r>
            <a:endParaRPr sz="3000" lang="en-US" dirty="0" b="1">
              <a:solidFill>
                <a:srgbClr val="006600"/>
              </a:solidFill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9144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z="5400" smtClean="0" lang="en-US" dirty="0" b="1">
                <a:solidFill>
                  <a:prstClr val="black"/>
                </a:solidFill>
                <a:latin charset="-79" pitchFamily="2" typeface="Aharoni"/>
                <a:ea typeface="+mj-ea"/>
                <a:cs charset="-79" pitchFamily="2" typeface="Aharoni"/>
              </a:rPr>
              <a:t>	What is a budget?</a:t>
            </a:r>
            <a:endParaRPr sz="28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2667000" x="609600"/>
            <a:ext cy="1362075" cx="7772400"/>
          </a:xfrm>
        </p:spPr>
        <p:txBody>
          <a:bodyPr numCol="1"/>
          <a:lstStyle/>
          <a:p>
            <a:endParaRPr lang="en-US" dirty="0"/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5486400" x="381000"/>
            <a:ext cy="1143000" cx="6629400"/>
          </a:xfrm>
        </p:spPr>
        <p:txBody>
          <a:bodyPr numCol="1">
            <a:normAutofit/>
          </a:bodyPr>
          <a:lstStyle/>
          <a:p>
            <a:endParaRPr sz="2200" lang="en-US" dirty="0"/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914400"/>
            <a:ext cy="914400" cx="82296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z="5400" smtClean="0" lang="en-US" dirty="0" b="1">
                <a:solidFill>
                  <a:prstClr val="black"/>
                </a:solidFill>
                <a:latin charset="-79" pitchFamily="2" typeface="Aharoni"/>
                <a:ea typeface="+mj-ea"/>
                <a:cs charset="-79" pitchFamily="2" typeface="Aharoni"/>
              </a:rPr>
              <a:t>What is a budget?</a:t>
            </a:r>
            <a:endParaRPr sz="28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2667000" x="1295400"/>
            <a:ext cy="1362075" cx="7239000"/>
          </a:xfrm>
        </p:spPr>
        <p:txBody>
          <a:bodyPr numCol="1">
            <a:normAutofit/>
          </a:bodyPr>
          <a:lstStyle/>
          <a:p>
            <a:r>
              <a:rPr cap="none" u="sng" sz="4400" smtClean="0" lang="en-US" dirty="0">
                <a:latin charset="-79" pitchFamily="2" typeface="Aharoni"/>
                <a:cs charset="-79" pitchFamily="2" typeface="Aharoni"/>
              </a:rPr>
              <a:t>Plan</a:t>
            </a:r>
            <a:r>
              <a:rPr cap="none" sz="4400" smtClean="0" lang="en-US" dirty="0">
                <a:latin charset="-79" pitchFamily="2" typeface="Aharoni"/>
                <a:cs charset="-79" pitchFamily="2" typeface="Aharoni"/>
              </a:rPr>
              <a:t> for </a:t>
            </a:r>
            <a:r>
              <a:rPr cap="none" sz="4400" smtClean="0" lang="en-US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Income</a:t>
            </a:r>
            <a:r>
              <a:rPr cap="none" sz="4400" smtClean="0" lang="en-US" dirty="0">
                <a:latin charset="-79" pitchFamily="2" typeface="Aharoni"/>
                <a:cs charset="-79" pitchFamily="2" typeface="Aharoni"/>
              </a:rPr>
              <a:t> &amp;</a:t>
            </a:r>
            <a:r>
              <a:rPr cap="none" sz="4400" smtClean="0" lang="en-US" dirty="0">
                <a:solidFill>
                  <a:srgbClr val="006600"/>
                </a:solidFill>
                <a:latin charset="-79" pitchFamily="2" typeface="Aharoni"/>
                <a:cs charset="-79" pitchFamily="2" typeface="Aharoni"/>
              </a:rPr>
              <a:t> </a:t>
            </a:r>
            <a:r>
              <a:rPr cap="none" sz="4400" smtClean="0" lang="en-US" dirty="0">
                <a:solidFill>
                  <a:srgbClr val="FF0000"/>
                </a:solidFill>
                <a:latin charset="-79" pitchFamily="2" typeface="Aharoni"/>
                <a:cs charset="-79" pitchFamily="2" typeface="Aharoni"/>
              </a:rPr>
              <a:t>Expense</a:t>
            </a:r>
            <a:endParaRPr cap="none" sz="4400" lang="en-US" dirty="0">
              <a:solidFill>
                <a:srgbClr val="FF0000"/>
              </a:solidFill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5486400" x="381000"/>
            <a:ext cy="1143000" cx="6629400"/>
          </a:xfrm>
        </p:spPr>
        <p:txBody>
          <a:bodyPr numCol="1">
            <a:normAutofit/>
          </a:bodyPr>
          <a:lstStyle/>
          <a:p>
            <a:endParaRPr sz="2200" lang="en-US" dirty="0"/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295400" x="609600"/>
            <a:ext cy="1362075" cx="7772400"/>
          </a:xfrm>
        </p:spPr>
        <p:txBody>
          <a:bodyPr numCol="1">
            <a:noAutofit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Why plan for income and expense?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2667000" x="1676400"/>
            <a:ext cy="3810000" cx="6629400"/>
          </a:xfrm>
        </p:spPr>
        <p:txBody>
          <a:bodyPr numCol="1">
            <a:normAutofit/>
          </a:bodyPr>
          <a:lstStyle/>
          <a:p>
            <a:pPr lvl="3"/>
            <a:endParaRPr sz="1600" lang="en-US" dirty="0"/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295400" x="609600"/>
            <a:ext cy="1362075" cx="7772400"/>
          </a:xfrm>
        </p:spPr>
        <p:txBody>
          <a:bodyPr numCol="1">
            <a:noAutofit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Why plan for income and expense?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3276600" x="685800"/>
            <a:ext cy="533400" cx="8153400"/>
          </a:xfrm>
        </p:spPr>
        <p:txBody>
          <a:bodyPr numCol="1">
            <a:normAutofit/>
          </a:bodyPr>
          <a:lstStyle/>
          <a:p>
            <a:pPr>
              <a:buFont charset="0" pitchFamily="34" typeface="Arial"/>
              <a:buChar char="•"/>
            </a:pPr>
            <a:r>
              <a:rPr sz="2200" smtClean="0" lang="en-US" dirty="0">
                <a:solidFill>
                  <a:srgbClr val="006600"/>
                </a:solidFill>
              </a:rPr>
              <a:t> </a:t>
            </a:r>
            <a:r>
              <a:rPr sz="2800" smtClean="0" lang="en-US" dirty="0" b="1">
                <a:solidFill>
                  <a:srgbClr val="006600"/>
                </a:solidFill>
              </a:rPr>
              <a:t>Know where you are going to know how to get there</a:t>
            </a: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295400" x="609600"/>
            <a:ext cy="1362075" cx="7772400"/>
          </a:xfrm>
        </p:spPr>
        <p:txBody>
          <a:bodyPr numCol="1">
            <a:noAutofit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Why plan for income and expense?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3276600" x="685800"/>
            <a:ext cy="1066800" cx="8153400"/>
          </a:xfrm>
        </p:spPr>
        <p:txBody>
          <a:bodyPr numCol="1">
            <a:normAutofit lnSpcReduction="10000" fontScale="92500"/>
          </a:bodyPr>
          <a:lstStyle/>
          <a:p>
            <a:pPr>
              <a:buFont charset="0" pitchFamily="34" typeface="Arial"/>
              <a:buChar char="•"/>
            </a:pPr>
            <a:r>
              <a:rPr sz="2200" smtClean="0" lang="en-US" dirty="0">
                <a:solidFill>
                  <a:srgbClr val="006600"/>
                </a:solidFill>
              </a:rPr>
              <a:t> </a:t>
            </a:r>
            <a:r>
              <a:rPr sz="2800" smtClean="0" lang="en-US" dirty="0">
                <a:solidFill>
                  <a:srgbClr val="006600"/>
                </a:solidFill>
              </a:rPr>
              <a:t>Know where you are going to know how to get there</a:t>
            </a:r>
          </a:p>
          <a:p>
            <a:pPr>
              <a:buFont charset="0" pitchFamily="34" typeface="Arial"/>
              <a:buChar char="•"/>
            </a:pPr>
            <a:r>
              <a:rPr sz="2800" smtClean="0" lang="en-US" dirty="0" b="1">
                <a:solidFill>
                  <a:srgbClr val="006600"/>
                </a:solidFill>
              </a:rPr>
              <a:t> </a:t>
            </a:r>
            <a:r>
              <a:rPr sz="3600" smtClean="0" lang="en-US" dirty="0" b="1">
                <a:solidFill>
                  <a:srgbClr val="006600"/>
                </a:solidFill>
              </a:rPr>
              <a:t>Required for success meeting objectives</a:t>
            </a:r>
            <a:endParaRPr sz="2800" smtClean="0" lang="en-US" dirty="0" b="1">
              <a:solidFill>
                <a:srgbClr val="006600"/>
              </a:solidFill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295400" x="609600"/>
            <a:ext cy="1362075" cx="7772400"/>
          </a:xfrm>
        </p:spPr>
        <p:txBody>
          <a:bodyPr numCol="1">
            <a:noAutofit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Why plan for income and expense?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3276600" x="685800"/>
            <a:ext cy="1676400" cx="8077200"/>
          </a:xfrm>
        </p:spPr>
        <p:txBody>
          <a:bodyPr numCol="1">
            <a:normAutofit/>
          </a:bodyPr>
          <a:lstStyle/>
          <a:p>
            <a:pPr>
              <a:buFont charset="0" pitchFamily="34" typeface="Arial"/>
              <a:buChar char="•"/>
            </a:pPr>
            <a:r>
              <a:rPr sz="2200" smtClean="0" lang="en-US" dirty="0">
                <a:solidFill>
                  <a:srgbClr val="006600"/>
                </a:solidFill>
              </a:rPr>
              <a:t> </a:t>
            </a:r>
            <a:r>
              <a:rPr sz="2800" smtClean="0" lang="en-US" dirty="0">
                <a:solidFill>
                  <a:srgbClr val="006600"/>
                </a:solidFill>
              </a:rPr>
              <a:t>Know where you are going to know how to get there</a:t>
            </a:r>
          </a:p>
          <a:p>
            <a:pPr>
              <a:buFont charset="0" pitchFamily="34" typeface="Arial"/>
              <a:buChar char="•"/>
            </a:pPr>
            <a:r>
              <a:rPr sz="2800" smtClean="0" lang="en-US" dirty="0">
                <a:solidFill>
                  <a:srgbClr val="006600"/>
                </a:solidFill>
              </a:rPr>
              <a:t> Required for success meeting objectives</a:t>
            </a:r>
          </a:p>
          <a:p>
            <a:pPr>
              <a:buFont charset="0" pitchFamily="34" typeface="Arial"/>
              <a:buChar char="•"/>
            </a:pPr>
            <a:r>
              <a:rPr sz="2800" smtClean="0" lang="en-US" dirty="0" b="1">
                <a:solidFill>
                  <a:srgbClr val="006600"/>
                </a:solidFill>
              </a:rPr>
              <a:t> </a:t>
            </a:r>
            <a:r>
              <a:rPr sz="3200" smtClean="0" lang="en-US" dirty="0" b="1">
                <a:solidFill>
                  <a:srgbClr val="006600"/>
                </a:solidFill>
              </a:rPr>
              <a:t>Check your progress</a:t>
            </a:r>
            <a:endParaRPr sz="2800" smtClean="0" lang="en-US" dirty="0" b="1">
              <a:solidFill>
                <a:srgbClr val="006600"/>
              </a:solidFill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295400" x="609600"/>
            <a:ext cy="1362075" cx="7772400"/>
          </a:xfrm>
        </p:spPr>
        <p:txBody>
          <a:bodyPr numCol="1">
            <a:noAutofit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Why plan for income and </a:t>
            </a:r>
            <a:r>
              <a:rPr cap="none" smtClean="0" lang="en-US" sz="5400" err="1" dirty="0">
                <a:latin charset="-79" pitchFamily="2" typeface="Aharoni"/>
                <a:cs charset="-79" pitchFamily="2" typeface="Aharoni"/>
              </a:rPr>
              <a:t>expen</a:t>
            </a:r>
            <a:r>
              <a:rPr cap="none" smtClean="0" lang="en-US" sz="5400" err="1" dirty="0">
                <a:solidFill>
                  <a:srgbClr val="FF0000"/>
                </a:solidFill>
                <a:latin charset="-79" pitchFamily="2" typeface="Aharoni"/>
                <a:cs charset="-79" pitchFamily="2" typeface="Aharoni"/>
              </a:rPr>
              <a:t>$</a:t>
            </a:r>
            <a:r>
              <a:rPr cap="none" smtClean="0" lang="en-US" sz="5400" err="1" dirty="0">
                <a:latin charset="-79" pitchFamily="2" typeface="Aharoni"/>
                <a:cs charset="-79" pitchFamily="2" typeface="Aharoni"/>
              </a:rPr>
              <a:t>e</a:t>
            </a:r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?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3276600" x="685800"/>
            <a:ext cy="3048000" cx="8077200"/>
          </a:xfrm>
        </p:spPr>
        <p:txBody>
          <a:bodyPr numCol="1">
            <a:normAutofit/>
          </a:bodyPr>
          <a:lstStyle/>
          <a:p>
            <a:pPr>
              <a:buFont charset="0" pitchFamily="34" typeface="Arial"/>
              <a:buChar char="•"/>
            </a:pPr>
            <a:r>
              <a:rPr sz="2800" smtClean="0" lang="en-US" dirty="0">
                <a:solidFill>
                  <a:srgbClr val="006600"/>
                </a:solidFill>
              </a:rPr>
              <a:t> </a:t>
            </a:r>
            <a:r>
              <a:rPr sz="2800" smtClean="0" lang="en-US" dirty="0">
                <a:solidFill>
                  <a:srgbClr val="006600"/>
                </a:solidFill>
              </a:rPr>
              <a:t>Know </a:t>
            </a:r>
            <a:r>
              <a:rPr sz="2800" smtClean="0" lang="en-US" dirty="0">
                <a:solidFill>
                  <a:srgbClr val="006600"/>
                </a:solidFill>
              </a:rPr>
              <a:t>where you are going to know how to get there</a:t>
            </a:r>
          </a:p>
          <a:p>
            <a:pPr>
              <a:buFont charset="0" pitchFamily="34" typeface="Arial"/>
              <a:buChar char="•"/>
            </a:pPr>
            <a:r>
              <a:rPr sz="2800" smtClean="0" lang="en-US" dirty="0">
                <a:solidFill>
                  <a:srgbClr val="006600"/>
                </a:solidFill>
              </a:rPr>
              <a:t> Required for </a:t>
            </a:r>
            <a:r>
              <a:rPr sz="2800" smtClean="0" lang="en-US" dirty="0">
                <a:solidFill>
                  <a:srgbClr val="FF0000"/>
                </a:solidFill>
              </a:rPr>
              <a:t>$</a:t>
            </a:r>
            <a:r>
              <a:rPr smtClean="0" lang="en-US" sz="2800" err="1" dirty="0">
                <a:solidFill>
                  <a:srgbClr val="006600"/>
                </a:solidFill>
              </a:rPr>
              <a:t>ucce</a:t>
            </a:r>
            <a:r>
              <a:rPr sz="2800" smtClean="0" lang="en-US" dirty="0">
                <a:solidFill>
                  <a:srgbClr val="FF0000"/>
                </a:solidFill>
              </a:rPr>
              <a:t>$$</a:t>
            </a:r>
            <a:r>
              <a:rPr sz="2800" smtClean="0" lang="en-US" dirty="0">
                <a:solidFill>
                  <a:srgbClr val="006600"/>
                </a:solidFill>
              </a:rPr>
              <a:t> </a:t>
            </a:r>
            <a:r>
              <a:rPr sz="2800" smtClean="0" lang="en-US" dirty="0">
                <a:solidFill>
                  <a:srgbClr val="006600"/>
                </a:solidFill>
              </a:rPr>
              <a:t>meeting </a:t>
            </a:r>
            <a:r>
              <a:rPr sz="2800" smtClean="0" lang="en-US" dirty="0">
                <a:solidFill>
                  <a:srgbClr val="006600"/>
                </a:solidFill>
              </a:rPr>
              <a:t>objective</a:t>
            </a:r>
            <a:r>
              <a:rPr sz="2800" smtClean="0" lang="en-US" dirty="0">
                <a:solidFill>
                  <a:srgbClr val="FF0000"/>
                </a:solidFill>
              </a:rPr>
              <a:t>$</a:t>
            </a:r>
            <a:endParaRPr sz="2800" smtClean="0" lang="en-US" dirty="0">
              <a:solidFill>
                <a:srgbClr val="FF0000"/>
              </a:solidFill>
            </a:endParaRPr>
          </a:p>
          <a:p>
            <a:pPr>
              <a:buFont charset="0" pitchFamily="34" typeface="Arial"/>
              <a:buChar char="•"/>
            </a:pPr>
            <a:r>
              <a:rPr sz="2800" smtClean="0" lang="en-US" dirty="0" b="1">
                <a:solidFill>
                  <a:srgbClr val="006600"/>
                </a:solidFill>
              </a:rPr>
              <a:t> </a:t>
            </a:r>
            <a:r>
              <a:rPr sz="2800" smtClean="0" lang="en-US" dirty="0">
                <a:solidFill>
                  <a:srgbClr val="006600"/>
                </a:solidFill>
              </a:rPr>
              <a:t>Check your </a:t>
            </a:r>
            <a:r>
              <a:rPr smtClean="0" lang="en-US" sz="2800" err="1" dirty="0">
                <a:solidFill>
                  <a:srgbClr val="006600"/>
                </a:solidFill>
              </a:rPr>
              <a:t>progre</a:t>
            </a:r>
            <a:r>
              <a:rPr sz="2800" smtClean="0" lang="en-US" dirty="0">
                <a:solidFill>
                  <a:srgbClr val="FF0000"/>
                </a:solidFill>
              </a:rPr>
              <a:t>$$</a:t>
            </a:r>
          </a:p>
          <a:p>
            <a:endParaRPr smtClean="0" lang="en-US" dirty="0">
              <a:solidFill>
                <a:srgbClr val="006600"/>
              </a:solidFill>
            </a:endParaRPr>
          </a:p>
          <a:p>
            <a:pPr algn="ctr"/>
            <a:r>
              <a:rPr sz="4800" smtClean="0" lang="en-US" dirty="0" b="1">
                <a:solidFill>
                  <a:srgbClr val="FF0000"/>
                </a:solidFill>
              </a:rPr>
              <a:t>BUDGET$ = $UCCE$$</a:t>
            </a:r>
            <a:endParaRPr sz="4800" smtClean="0" lang="en-US" dirty="0" b="1">
              <a:solidFill>
                <a:srgbClr val="FF0000"/>
              </a:solidFill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Rectangle 10" id="3075"/>
          <p:cNvSpPr>
            <a:spLocks noChangeArrowheads="1"/>
          </p:cNvSpPr>
          <p:nvPr/>
        </p:nvSpPr>
        <p:spPr>
          <a:xfrm>
            <a:off y="0" x="0"/>
            <a:ext cy="914400" cx="914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numCol="1" anchor="ctr"/>
          <a:lstStyle/>
          <a:p>
            <a:endParaRPr sz="1400" smtClean="0" lang="en-US" dirty="0"/>
          </a:p>
          <a:p>
            <a:r>
              <a:rPr smtClean="0" lang="en-US" dirty="0"/>
              <a:t>             </a:t>
            </a:r>
            <a:r>
              <a:rPr sz="1600" smtClean="0" lang="en-US" dirty="0" b="1">
                <a:solidFill>
                  <a:schemeClr val="bg1"/>
                </a:solidFill>
              </a:rPr>
              <a:t>The Florida District of Key Club International, Inc.</a:t>
            </a:r>
            <a:endParaRPr sz="2000" lang="en-US" dirty="0" b="1">
              <a:solidFill>
                <a:schemeClr val="bg1"/>
              </a:solidFill>
            </a:endParaRPr>
          </a:p>
        </p:txBody>
      </p:sp>
      <p:sp>
        <p:nvSpPr>
          <p:cNvPr name="Freeform 13" id="3076"/>
          <p:cNvSpPr>
            <a:spLocks/>
          </p:cNvSpPr>
          <p:nvPr/>
        </p:nvSpPr>
        <p:spPr>
          <a:xfrm>
            <a:off y="1447800" x="0"/>
            <a:ext cy="457200" cx="9144000"/>
          </a:xfrm>
          <a:custGeom>
            <a:avLst/>
            <a:gdLst>
              <a:gd name="T0" fmla="*/ 0 w 5760"/>
              <a:gd name="T1" fmla="*/ 0 h 288"/>
              <a:gd name="T2" fmla="*/ 5472 w 5760"/>
              <a:gd name="T3" fmla="*/ 0 h 288"/>
              <a:gd name="T4" fmla="*/ 5760 w 5760"/>
              <a:gd name="T5" fmla="*/ 144 h 288"/>
              <a:gd name="T6" fmla="*/ 5472 w 5760"/>
              <a:gd name="T7" fmla="*/ 288 h 288"/>
              <a:gd name="T8" fmla="*/ 0 w 5760"/>
              <a:gd name="T9" fmla="*/ 288 h 288"/>
              <a:gd name="T10" fmla="*/ 0 w 5760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288"/>
              <a:gd name="T20" fmla="*/ 5760 w 5760"/>
              <a:gd name="T21" fmla="*/ 288 h 288"/>
            </a:gdLst>
            <a:ahLst/>
            <a:cxnLst>
              <a:cxn ang="T12">
                <a:pos y="T1" x="T0"/>
              </a:cxn>
              <a:cxn ang="T13">
                <a:pos y="T3" x="T2"/>
              </a:cxn>
              <a:cxn ang="T14">
                <a:pos y="T5" x="T4"/>
              </a:cxn>
              <a:cxn ang="T15">
                <a:pos y="T7" x="T6"/>
              </a:cxn>
              <a:cxn ang="T16">
                <a:pos y="T9" x="T8"/>
              </a:cxn>
              <a:cxn ang="T17">
                <a:pos y="T11" x="T10"/>
              </a:cxn>
            </a:cxnLst>
            <a:rect t="T19" r="T20" l="T18" b="T21"/>
            <a:pathLst>
              <a:path w="5760" h="288">
                <a:moveTo>
                  <a:pt y="0" x="0"/>
                </a:moveTo>
                <a:lnTo>
                  <a:pt y="0" x="5472"/>
                </a:lnTo>
                <a:lnTo>
                  <a:pt y="144" x="5760"/>
                </a:lnTo>
                <a:lnTo>
                  <a:pt y="288" x="5472"/>
                </a:lnTo>
                <a:lnTo>
                  <a:pt y="288" x="0"/>
                </a:lnTo>
                <a:lnTo>
                  <a:pt y="0" x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numCol="1" anchor="ctr"/>
          <a:lstStyle/>
          <a:p>
            <a:r>
              <a:rPr smtClean="0" lang="en-US" dirty="0"/>
              <a:t>   </a:t>
            </a:r>
            <a:endParaRPr lang="en-US" dirty="0"/>
          </a:p>
        </p:txBody>
      </p:sp>
      <p:sp>
        <p:nvSpPr>
          <p:cNvPr name="Text Box 14" id="3077"/>
          <p:cNvSpPr txBox="1">
            <a:spLocks noChangeArrowheads="1"/>
          </p:cNvSpPr>
          <p:nvPr/>
        </p:nvSpPr>
        <p:spPr>
          <a:xfrm>
            <a:off y="152400" x="5867400"/>
            <a:ext cy="579438" cx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>
              <a:spcBef>
                <a:spcPct val="50000"/>
              </a:spcBef>
            </a:pPr>
            <a:r>
              <a:rPr sz="3200" lang="en-US" dirty="0">
                <a:latin charset="0" pitchFamily="34" typeface="Century Gothic"/>
              </a:rPr>
              <a:t>K E Y  C L U B</a:t>
            </a:r>
            <a:endParaRPr sz="3200" lang="en-US" dirty="0"/>
          </a:p>
        </p:txBody>
      </p:sp>
      <p:sp>
        <p:nvSpPr>
          <p:cNvPr name="Title 8" id="9"/>
          <p:cNvSpPr>
            <a:spLocks noGrp="1"/>
          </p:cNvSpPr>
          <p:nvPr>
            <p:ph type="title"/>
          </p:nvPr>
        </p:nvSpPr>
        <p:spPr>
          <a:xfrm>
            <a:off y="1447800" x="381000"/>
            <a:ext cy="1362075" cx="8153400"/>
          </a:xfrm>
        </p:spPr>
        <p:txBody>
          <a:bodyPr numCol="1">
            <a:noAutofit/>
          </a:bodyPr>
          <a:lstStyle/>
          <a:p>
            <a:r>
              <a:rPr cap="none" sz="5400" smtClean="0" lang="en-US" dirty="0">
                <a:latin charset="-79" pitchFamily="2" typeface="Aharoni"/>
                <a:cs charset="-79" pitchFamily="2" typeface="Aharoni"/>
              </a:rPr>
              <a:t>Components of a Budget</a:t>
            </a:r>
            <a:endParaRPr cap="none" sz="5400" lang="en-US" dirty="0">
              <a:latin charset="-79" pitchFamily="2" typeface="Aharoni"/>
              <a:cs charset="-79" pitchFamily="2" typeface="Aharoni"/>
            </a:endParaRPr>
          </a:p>
        </p:txBody>
      </p:sp>
      <p:sp>
        <p:nvSpPr>
          <p:cNvPr name="Text Placeholder 9" id="10"/>
          <p:cNvSpPr>
            <a:spLocks noGrp="1"/>
          </p:cNvSpPr>
          <p:nvPr>
            <p:ph type="body" idx="1"/>
          </p:nvPr>
        </p:nvSpPr>
        <p:spPr>
          <a:xfrm>
            <a:off y="2743200" x="685800"/>
            <a:ext cy="2743200" cx="7772400"/>
          </a:xfrm>
        </p:spPr>
        <p:txBody>
          <a:bodyPr numCol="1">
            <a:normAutofit/>
          </a:bodyPr>
          <a:lstStyle/>
          <a:p>
            <a:pPr>
              <a:buFont charset="2" pitchFamily="2" typeface="Wingdings"/>
              <a:buChar char="Ø"/>
            </a:pPr>
            <a:r>
              <a:rPr sz="5000" smtClean="0" lang="en-US" dirty="0">
                <a:solidFill>
                  <a:srgbClr val="006600"/>
                </a:solidFill>
              </a:rPr>
              <a:t>List Sources of INCOME</a:t>
            </a:r>
          </a:p>
          <a:p>
            <a:pPr>
              <a:buFont charset="2" pitchFamily="2" typeface="Wingdings"/>
              <a:buChar char="Ø"/>
            </a:pPr>
            <a:r>
              <a:rPr sz="5000" smtClean="0" lang="en-US" dirty="0">
                <a:solidFill>
                  <a:srgbClr val="006600"/>
                </a:solidFill>
              </a:rPr>
              <a:t>List of Your EXPENSES</a:t>
            </a:r>
          </a:p>
          <a:p>
            <a:pPr>
              <a:buFont charset="2" pitchFamily="2" typeface="Wingdings"/>
              <a:buChar char="Ø"/>
            </a:pPr>
            <a:r>
              <a:rPr sz="5000" smtClean="0" lang="en-US" dirty="0">
                <a:solidFill>
                  <a:srgbClr val="006600"/>
                </a:solidFill>
              </a:rPr>
              <a:t>Net of Income &amp; Expense</a:t>
            </a:r>
            <a:endParaRPr sz="2200" lang="en-US" dirty="0">
              <a:solidFill>
                <a:srgbClr val="006600"/>
              </a:solidFill>
            </a:endParaRPr>
          </a:p>
        </p:txBody>
      </p:sp>
      <p:pic>
        <p:nvPicPr>
          <p:cNvPr name="Picture 2" id="1026" descr="C:\Users\Owner\Documents\DISTRICT Key Club\Forms\Stationery &amp; Logos\Florida District Logo (High ResolutionTransparent Background).gif"/>
          <p:cNvPicPr>
            <a:picLocks noChangeArrowheads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y="0" x="0"/>
            <a:ext cy="914400" cx="70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nodeType="tmRoot" restart="never" dur="indefinite" id="1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scaled="0" ang="16200000"/>
        </a:gradFill>
      </a:fillStyleLst>
      <a:lnStyleLst>
        <a:ln algn="ctr" w="9525" cmpd="sng" cap="flat">
          <a:solidFill>
            <a:schemeClr val="phClr">
              <a:shade val="95000"/>
              <a:satMod val="105000"/>
            </a:schemeClr>
          </a:solidFill>
          <a:prstDash val="solid"/>
        </a:ln>
        <a:ln algn="ctr" w="25400" cmpd="sng" cap="flat">
          <a:solidFill>
            <a:schemeClr val="phClr"/>
          </a:solidFill>
          <a:prstDash val="solid"/>
        </a:ln>
        <a:ln algn="ctr" w="38100" cmpd="sng" cap="flat">
          <a:solidFill>
            <a:schemeClr val="phClr"/>
          </a:solidFill>
          <a:prstDash val="solid"/>
        </a:ln>
      </a:lnStyleLst>
      <a:effectStyleLst>
        <a:effectStyle>
          <a:effectLst>
            <a:outerShdw dist="20000" dir="5400000" rotWithShape="0" blurRad="40000">
              <a:srgbClr val="000000">
                <a:alpha val="38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r="50000" l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r="50000" l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scaled="0" ang="16200000"/>
        </a:gradFill>
      </a:fillStyleLst>
      <a:lnStyleLst>
        <a:ln algn="ctr" w="9525" cmpd="sng" cap="flat">
          <a:solidFill>
            <a:schemeClr val="phClr">
              <a:shade val="95000"/>
              <a:satMod val="105000"/>
            </a:schemeClr>
          </a:solidFill>
          <a:prstDash val="solid"/>
        </a:ln>
        <a:ln algn="ctr" w="25400" cmpd="sng" cap="flat">
          <a:solidFill>
            <a:schemeClr val="phClr"/>
          </a:solidFill>
          <a:prstDash val="solid"/>
        </a:ln>
        <a:ln algn="ctr" w="38100" cmpd="sng" cap="flat">
          <a:solidFill>
            <a:schemeClr val="phClr"/>
          </a:solidFill>
          <a:prstDash val="solid"/>
        </a:ln>
      </a:lnStyleLst>
      <a:effectStyleLst>
        <a:effectStyle>
          <a:effectLst>
            <a:outerShdw dist="20000" dir="5400000" rotWithShape="0" blurRad="40000">
              <a:srgbClr val="000000">
                <a:alpha val="38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r="50000" l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r="50000" l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scaled="0" ang="16200000"/>
        </a:gradFill>
      </a:fillStyleLst>
      <a:lnStyleLst>
        <a:ln algn="ctr" w="9525" cmpd="sng" cap="flat">
          <a:solidFill>
            <a:schemeClr val="phClr">
              <a:shade val="95000"/>
              <a:satMod val="105000"/>
            </a:schemeClr>
          </a:solidFill>
          <a:prstDash val="solid"/>
        </a:ln>
        <a:ln algn="ctr" w="25400" cmpd="sng" cap="flat">
          <a:solidFill>
            <a:schemeClr val="phClr"/>
          </a:solidFill>
          <a:prstDash val="solid"/>
        </a:ln>
        <a:ln algn="ctr" w="38100" cmpd="sng" cap="flat">
          <a:solidFill>
            <a:schemeClr val="phClr"/>
          </a:solidFill>
          <a:prstDash val="solid"/>
        </a:ln>
      </a:lnStyleLst>
      <a:effectStyleLst>
        <a:effectStyle>
          <a:effectLst>
            <a:outerShdw dist="20000" dir="5400000" rotWithShape="0" blurRad="40000">
              <a:srgbClr val="000000">
                <a:alpha val="38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r="50000" l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r="50000" l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Toshiba</Company>
  <Words>496</Words>
  <Paragraphs>109</Paragraphs>
  <Slides>15</Slides>
  <Notes>15</Notes>
  <TotalTime>1246</TotalTime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Budgets  &amp;         Fundraising   David McCampbell District Administrator</vt:lpstr>
      <vt:lpstr>Slide 2</vt:lpstr>
      <vt:lpstr>Plan for Income &amp; Expense</vt:lpstr>
      <vt:lpstr>Why plan for income and expense?</vt:lpstr>
      <vt:lpstr>Why plan for income and expense?</vt:lpstr>
      <vt:lpstr>Why plan for income and expense?</vt:lpstr>
      <vt:lpstr>Why plan for income and expense?</vt:lpstr>
      <vt:lpstr>Why plan for income and expen$e?</vt:lpstr>
      <vt:lpstr>Components of a Budget</vt:lpstr>
      <vt:lpstr>Income Portion of Budget</vt:lpstr>
      <vt:lpstr>Expense Portion of Budget</vt:lpstr>
      <vt:lpstr>Ready to . . . Fund Rai$e?</vt:lpstr>
      <vt:lpstr>What Makes a Fundraising Project Successful?</vt:lpstr>
      <vt:lpstr>Tell Us About Your Fundraising Projects?</vt:lpstr>
      <vt:lpstr>Project &amp; Budget Resources</vt:lpstr>
    </vt:vector>
  </TitlesOfParts>
  <LinksUpToDate>false</LinksUpToDate>
  <SharedDoc>false</SharedDoc>
  <HyperlinksChanged>false</HyperlinksChanged>
  <Application>Microsoft Office PowerPoint</Application>
  <AppVersion>12.0000</AppVersion>
  <PresentationFormat>On-screen Show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2011-05-01T05:26:41Z</dcterms:created>
  <dc:creator>David McCampbell</dc:creator>
  <cp:lastModifiedBy>David McCampbell</cp:lastModifiedBy>
  <dcterms:modified xsi:type="dcterms:W3CDTF">2012-09-21T01:46:06Z</dcterms:modified>
  <cp:revision>68</cp:revision>
  <dc:title>Slide 1</dc:title>
</cp:coreProperties>
</file>