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12192000" cy="6858000"/>
  <p:notesSz cx="6858000" cy="9144000"/>
  <p:embeddedFontLst>
    <p:embeddedFont>
      <p:font typeface="Calibri" panose="020F0502020204030204"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
      <p:font typeface="Questrial" panose="020B0604020202020204" charset="0"/>
      <p:regular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Slide two:  Final object has six parts</a:t>
            </a: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10</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11</a:t>
            </a:fld>
            <a:endParaRPr lang="en-US" sz="1200">
              <a:solidFill>
                <a:schemeClr val="dk1"/>
              </a:solidFill>
              <a:latin typeface="Times New Roman"/>
              <a:ea typeface="Times New Roman"/>
              <a:cs typeface="Times New Roman"/>
              <a:sym typeface="Times New Roman"/>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1" name="Shape 211"/>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Growth and interest from young people all over the world. </a:t>
            </a:r>
          </a:p>
          <a:p>
            <a:pPr marL="0" marR="0" lvl="0" indent="0" algn="l" rtl="0">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Key Club is unique in many countries and is appealing to make communities. </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12</a:t>
            </a:fld>
            <a:endParaRPr lang="en-US" sz="1200">
              <a:solidFill>
                <a:schemeClr val="dk1"/>
              </a:solidFill>
              <a:latin typeface="Times New Roman"/>
              <a:ea typeface="Times New Roman"/>
              <a:cs typeface="Times New Roman"/>
              <a:sym typeface="Times New Roman"/>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8" name="Shape 218"/>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20000"/>
              <a:buFont typeface="Calibri"/>
              <a:buChar char="•"/>
            </a:pPr>
            <a:r>
              <a:rPr lang="en-US" sz="1000" b="0" i="0" u="none" strike="noStrike" cap="none">
                <a:solidFill>
                  <a:schemeClr val="dk1"/>
                </a:solidFill>
                <a:latin typeface="Calibri"/>
                <a:ea typeface="Calibri"/>
                <a:cs typeface="Calibri"/>
                <a:sym typeface="Calibri"/>
              </a:rPr>
              <a:t>Florida is the oldest district and second largest behind California-Nevada-</a:t>
            </a:r>
            <a:r>
              <a:rPr lang="en-US" sz="1200" b="0" i="0" u="none" strike="noStrike" cap="none">
                <a:solidFill>
                  <a:schemeClr val="dk1"/>
                </a:solidFill>
                <a:latin typeface="Calibri"/>
                <a:ea typeface="Calibri"/>
                <a:cs typeface="Calibri"/>
                <a:sym typeface="Calibri"/>
              </a:rPr>
              <a:t>Hawaii</a:t>
            </a:r>
          </a:p>
          <a:p>
            <a:pPr marL="0" marR="0" lvl="0" indent="0" algn="l" rtl="0">
              <a:spcBef>
                <a:spcPts val="0"/>
              </a:spcBef>
              <a:buClr>
                <a:schemeClr val="dk1"/>
              </a:buClr>
              <a:buSzPct val="100000"/>
              <a:buFont typeface="Calibri"/>
              <a:buChar char="•"/>
            </a:pPr>
            <a:r>
              <a:rPr lang="en-US" sz="1000" b="0" i="0" u="none" strike="noStrike" cap="none">
                <a:solidFill>
                  <a:schemeClr val="dk1"/>
                </a:solidFill>
                <a:latin typeface="Calibri"/>
                <a:ea typeface="Calibri"/>
                <a:cs typeface="Calibri"/>
                <a:sym typeface="Calibri"/>
              </a:rPr>
              <a:t>Florida District of Key Club, Inc. is a Florida 501(c)(3) corporation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Key Club is lead by its members, with the support of Kiwanis.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Young developing leaders have a unique opportunity to lead an enormous organization doing millions of hours of service each year.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Student led makes Key Club different from other youth organizations. </a:t>
            </a: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13</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Similar structure to Kiwanis.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How Key Club functions is different at times, because they are a different generation with different needs and interests. </a:t>
            </a: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15</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Found on Florida Key Club website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Cover issue of “co-” officers.</a:t>
            </a:r>
          </a:p>
        </p:txBody>
      </p:sp>
      <p:sp>
        <p:nvSpPr>
          <p:cNvPr id="272" name="Shape 2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Committees relieve officers of doing all the work</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Committees give other members leadership and participation opportunities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They mimic the “real” world in how things get done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Lack of training in how committees work and not using them is major problem</a:t>
            </a:r>
          </a:p>
        </p:txBody>
      </p:sp>
      <p:sp>
        <p:nvSpPr>
          <p:cNvPr id="280" name="Shape 2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Should not plan projects at board meetings.</a:t>
            </a: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should Kiwanis fund:  primarily training costs</a:t>
            </a: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20 members:  Average club membership in Florida is 58.</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Small clubs have problems with developing and installing leadership</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Risk loss of significant number of members – having to rebuild each year</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Lack of project ideas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Lack of volunteers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	Cause is usually leadership problems (many reasons for this), overly restrictive advisors, lack of involvement beyond local club</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Dues: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Timely dues payment is a life lesson</a:t>
            </a: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Gives measure of club health</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Provides information on primary activity of Key Club:  Community Service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Gives ideas of projects</a:t>
            </a:r>
          </a:p>
        </p:txBody>
      </p:sp>
      <p:sp>
        <p:nvSpPr>
          <p:cNvPr id="331" name="Shape 3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Keep updated.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 over registration process.</a:t>
            </a:r>
          </a:p>
        </p:txBody>
      </p:sp>
      <p:sp>
        <p:nvSpPr>
          <p:cNvPr id="338" name="Shape 3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Consider at least one “meaningful and impactful project”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Funding for both club and community needs</a:t>
            </a:r>
          </a:p>
        </p:txBody>
      </p:sp>
      <p:sp>
        <p:nvSpPr>
          <p:cNvPr id="354" name="Shape 3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0" name="Shape 3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Use of Class Directors</a:t>
            </a:r>
          </a:p>
        </p:txBody>
      </p:sp>
      <p:sp>
        <p:nvSpPr>
          <p:cNvPr id="361" name="Shape 3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Started over 50 years ago, the Major Emphasis has changed and reinvented itself.</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 commitment to benefiting children has remained constant. </a:t>
            </a:r>
          </a:p>
        </p:txBody>
      </p:sp>
      <p:sp>
        <p:nvSpPr>
          <p:cNvPr id="374" name="Shape 3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32</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 three service partners have been determined by feedback from members, evaluation, relevance to our Key Clubs mission, and approval by the Key Club International Board.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All three organizations provide outstanding support and resources to members. </a:t>
            </a: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33</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7" name="Shape 3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Kiwanis International and UNICEF have joined forces to eliminate maternal and neonatal tetanus, through the global campaign of The Eliminate Project. This deadly disease steals the lives of nearly 60,000 innocent babies and a significant number of women each year. The effects of the disease are excruciating — tiny newborns suffer repeated, painful convulsions and extreme sensitivity to light and touch.</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By helping raise money for The Eliminate Project, you can save a life for just $1.80. </a:t>
            </a:r>
          </a:p>
        </p:txBody>
      </p:sp>
      <p:sp>
        <p:nvSpPr>
          <p:cNvPr id="388" name="Shape 3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34</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35</a:t>
            </a:fld>
            <a:endParaRPr lang="en-US" sz="1200">
              <a:solidFill>
                <a:schemeClr val="dk1"/>
              </a:solidFill>
              <a:latin typeface="Times New Roman"/>
              <a:ea typeface="Times New Roman"/>
              <a:cs typeface="Times New Roman"/>
              <a:sym typeface="Times New Roman"/>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8" name="Shape 3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Clubs support March of Dimes in the spring typically, which is when March for Babies occurs in many communities. </a:t>
            </a:r>
          </a:p>
          <a:p>
            <a:pPr marL="0" marR="0" lvl="0" indent="0" algn="l" rtl="0">
              <a:spcBef>
                <a:spcPts val="0"/>
              </a:spcBef>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If clubs do not have access to support the March of Dimes, they should contact their local children's’ hospital to learn how they can improve the health of babies in their community.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36</a:t>
            </a:fld>
            <a:endParaRPr lang="en-US" sz="1200">
              <a:solidFill>
                <a:schemeClr val="dk1"/>
              </a:solidFill>
              <a:latin typeface="Times New Roman"/>
              <a:ea typeface="Times New Roman"/>
              <a:cs typeface="Times New Roman"/>
              <a:sym typeface="Times New Roman"/>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Dance marathon is new to Key Club. Clubs can participate and host their very own Dance a thon, to raise funds.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If clubs do not have access to support the CMN, they should contact their local children's’ hospital to learn how they can support children's hospital needs in their community. </a:t>
            </a:r>
          </a:p>
          <a:p>
            <a:pPr marL="0" marR="0" lvl="0" indent="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6" name="Shape 4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9" name="Shape 4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Key Club is one of the great organizations Kiwanis sponsors.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These are called the Service Leadership programs.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Service club for high school age students.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Key Club was the first of its kind started in 1925 in Sacramento, California at Sacramento High School </a:t>
            </a: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4</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42" name="Shape 4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6" name="Shape 4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69" name="Shape 4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5" name="Shape 47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82" name="Shape 4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8" name="Shape 4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89" name="Shape 4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95" name="Shape 4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08" name="Shape 5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4" name="Shape 5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21" name="Shape 5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3" name="Shape 5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Create a budget</a:t>
            </a:r>
          </a:p>
        </p:txBody>
      </p:sp>
      <p:sp>
        <p:nvSpPr>
          <p:cNvPr id="534" name="Shape 5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0" name="Shape 5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47" name="Shape 5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9" name="Shape 5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60" name="Shape 5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Members base their leadership and service on these principles.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Values, mission, and vision guide decisions and Key Club strategic planning. </a:t>
            </a: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6</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62</a:t>
            </a:fld>
            <a:endParaRPr lang="en-US" sz="1200">
              <a:solidFill>
                <a:schemeClr val="dk1"/>
              </a:solidFill>
              <a:latin typeface="Calibri"/>
              <a:ea typeface="Calibri"/>
              <a:cs typeface="Calibri"/>
              <a:sym typeface="Calibri"/>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8" name="Shape 5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63</a:t>
            </a:fld>
            <a:endParaRPr lang="en-US" sz="1200">
              <a:solidFill>
                <a:schemeClr val="dk1"/>
              </a:solidFill>
              <a:latin typeface="Calibri"/>
              <a:ea typeface="Calibri"/>
              <a:cs typeface="Calibri"/>
              <a:sym typeface="Calibri"/>
            </a:endParaRPr>
          </a:p>
        </p:txBody>
      </p:sp>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5" name="Shape 5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1" name="Shape 5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92" name="Shape 5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8" name="Shape 5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99" name="Shape 5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Slide one of two:  Key Club pledge references “...to uphold the objects of Key Club International...”</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These are similar to those of Kiwanis</a:t>
            </a:r>
          </a:p>
        </p:txBody>
      </p:sp>
      <p:sp>
        <p:nvSpPr>
          <p:cNvPr id="190" name="Shape 1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8</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Slide two:  Final object has six parts</a:t>
            </a: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9</a:t>
            </a:fld>
            <a:endParaRPr lang="en-US"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914400" y="1879600"/>
            <a:ext cx="10363200" cy="1470024"/>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Verdana"/>
              <a:buNone/>
              <a:defRPr sz="4800" b="1" i="0" u="none" strike="noStrike" cap="none">
                <a:solidFill>
                  <a:schemeClr val="dk1"/>
                </a:solidFill>
                <a:latin typeface="Verdana"/>
                <a:ea typeface="Verdana"/>
                <a:cs typeface="Verdana"/>
                <a:sym typeface="Verdana"/>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9" name="Shape 19"/>
          <p:cNvSpPr txBox="1">
            <a:spLocks noGrp="1"/>
          </p:cNvSpPr>
          <p:nvPr>
            <p:ph type="subTitle" idx="1"/>
          </p:nvPr>
        </p:nvSpPr>
        <p:spPr>
          <a:xfrm>
            <a:off x="1828800" y="3425825"/>
            <a:ext cx="8534399" cy="13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3200" b="1" i="0" u="none" strike="noStrike" cap="none">
                <a:solidFill>
                  <a:schemeClr val="dk1"/>
                </a:solidFill>
                <a:latin typeface="Verdana"/>
                <a:ea typeface="Verdana"/>
                <a:cs typeface="Verdana"/>
                <a:sym typeface="Verdana"/>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20" name="Shape 20"/>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914400" y="1879600"/>
            <a:ext cx="103632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None/>
              <a:defRPr sz="4800" b="1" i="0" u="none" strike="noStrike" cap="none">
                <a:solidFill>
                  <a:schemeClr val="dk1"/>
                </a:solidFil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58" name="Shape 58"/>
          <p:cNvSpPr txBox="1">
            <a:spLocks noGrp="1"/>
          </p:cNvSpPr>
          <p:nvPr>
            <p:ph type="subTitle" idx="1"/>
          </p:nvPr>
        </p:nvSpPr>
        <p:spPr>
          <a:xfrm>
            <a:off x="1828800" y="3425825"/>
            <a:ext cx="8534400" cy="13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None/>
              <a:defRPr sz="3200" b="1" i="0" u="none" strike="noStrike" cap="none">
                <a:solidFill>
                  <a:schemeClr val="dk1"/>
                </a:solidFil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59" name="Shape 59"/>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914400" y="1879600"/>
            <a:ext cx="103632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None/>
              <a:defRPr sz="4800" b="1" i="0" u="none" strike="noStrike" cap="none">
                <a:solidFill>
                  <a:schemeClr val="dk1"/>
                </a:solidFil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62" name="Shape 62"/>
          <p:cNvSpPr txBox="1">
            <a:spLocks noGrp="1"/>
          </p:cNvSpPr>
          <p:nvPr>
            <p:ph type="subTitle" idx="1"/>
          </p:nvPr>
        </p:nvSpPr>
        <p:spPr>
          <a:xfrm>
            <a:off x="1828800" y="3425825"/>
            <a:ext cx="8534400" cy="13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3200" b="1" i="0" u="none" strike="noStrike" cap="none">
                <a:solidFill>
                  <a:schemeClr val="dk1"/>
                </a:solidFill>
                <a:latin typeface="Verdana"/>
                <a:ea typeface="Verdana"/>
                <a:cs typeface="Verdana"/>
                <a:sym typeface="Verdana"/>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3" name="Shape 63"/>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_Title Slide">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914400" y="1879600"/>
            <a:ext cx="103632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66" name="Shape 66"/>
          <p:cNvSpPr txBox="1">
            <a:spLocks noGrp="1"/>
          </p:cNvSpPr>
          <p:nvPr>
            <p:ph type="subTitle" idx="1"/>
          </p:nvPr>
        </p:nvSpPr>
        <p:spPr>
          <a:xfrm>
            <a:off x="1828800" y="3425825"/>
            <a:ext cx="8534400" cy="13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3200" b="1" i="0" u="none" strike="noStrike" cap="none">
                <a:solidFill>
                  <a:schemeClr val="dk1"/>
                </a:solidFill>
                <a:latin typeface="Verdana"/>
                <a:ea typeface="Verdana"/>
                <a:cs typeface="Verdana"/>
                <a:sym typeface="Verdana"/>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7" name="Shape 67"/>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750288" y="761520"/>
            <a:ext cx="90261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None/>
              <a:defRPr sz="2800" b="0" i="0" u="none" strike="noStrike" cap="none">
                <a:solidFill>
                  <a:schemeClr val="dk1"/>
                </a:solidFil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0" name="Shape 70"/>
          <p:cNvSpPr txBox="1">
            <a:spLocks noGrp="1"/>
          </p:cNvSpPr>
          <p:nvPr>
            <p:ph type="body" idx="1"/>
          </p:nvPr>
        </p:nvSpPr>
        <p:spPr>
          <a:xfrm>
            <a:off x="2387300" y="1536625"/>
            <a:ext cx="9389100" cy="37509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None/>
              <a:defRPr sz="1800" b="0" i="0" u="none" strike="noStrike" cap="none">
                <a:solidFill>
                  <a:schemeClr val="dk2"/>
                </a:solidFill>
              </a:defRPr>
            </a:lvl1pPr>
            <a:lvl2pPr marL="457200" marR="0" lvl="1" indent="0" algn="l" rtl="0">
              <a:lnSpc>
                <a:spcPct val="115000"/>
              </a:lnSpc>
              <a:spcBef>
                <a:spcPts val="0"/>
              </a:spcBef>
              <a:spcAft>
                <a:spcPts val="1600"/>
              </a:spcAft>
              <a:buClr>
                <a:schemeClr val="dk2"/>
              </a:buClr>
              <a:buNone/>
              <a:defRPr sz="1400" b="0" i="0" u="none" strike="noStrike" cap="none">
                <a:solidFill>
                  <a:schemeClr val="dk2"/>
                </a:solidFill>
              </a:defRPr>
            </a:lvl2pPr>
            <a:lvl3pPr marL="914400" marR="0" lvl="2" indent="0" algn="l" rtl="0">
              <a:lnSpc>
                <a:spcPct val="115000"/>
              </a:lnSpc>
              <a:spcBef>
                <a:spcPts val="0"/>
              </a:spcBef>
              <a:spcAft>
                <a:spcPts val="1600"/>
              </a:spcAft>
              <a:buClr>
                <a:schemeClr val="dk2"/>
              </a:buClr>
              <a:buNone/>
              <a:defRPr sz="1400" b="0" i="0" u="none" strike="noStrike" cap="none">
                <a:solidFill>
                  <a:schemeClr val="dk2"/>
                </a:solidFill>
              </a:defRPr>
            </a:lvl3pPr>
            <a:lvl4pPr marL="1371600" marR="0" lvl="3" indent="0" algn="l" rtl="0">
              <a:lnSpc>
                <a:spcPct val="115000"/>
              </a:lnSpc>
              <a:spcBef>
                <a:spcPts val="0"/>
              </a:spcBef>
              <a:spcAft>
                <a:spcPts val="1600"/>
              </a:spcAft>
              <a:buClr>
                <a:schemeClr val="dk2"/>
              </a:buClr>
              <a:buNone/>
              <a:defRPr sz="1400" b="0" i="0" u="none" strike="noStrike" cap="none">
                <a:solidFill>
                  <a:schemeClr val="dk2"/>
                </a:solidFill>
              </a:defRPr>
            </a:lvl4pPr>
            <a:lvl5pPr marL="1828800" marR="0" lvl="4" indent="0" algn="l" rtl="0">
              <a:lnSpc>
                <a:spcPct val="115000"/>
              </a:lnSpc>
              <a:spcBef>
                <a:spcPts val="0"/>
              </a:spcBef>
              <a:spcAft>
                <a:spcPts val="1600"/>
              </a:spcAft>
              <a:buClr>
                <a:schemeClr val="dk2"/>
              </a:buClr>
              <a:buNone/>
              <a:defRPr sz="1400" b="0" i="0" u="none" strike="noStrike" cap="none">
                <a:solidFill>
                  <a:schemeClr val="dk2"/>
                </a:solidFil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pic>
        <p:nvPicPr>
          <p:cNvPr id="72" name="Shape 72"/>
          <p:cNvPicPr preferRelativeResize="0"/>
          <p:nvPr/>
        </p:nvPicPr>
        <p:blipFill rotWithShape="1">
          <a:blip r:embed="rId2">
            <a:alphaModFix/>
          </a:blip>
          <a:srcRect/>
          <a:stretch/>
        </p:blipFill>
        <p:spPr>
          <a:xfrm>
            <a:off x="0" y="53734"/>
            <a:ext cx="11776500" cy="696300"/>
          </a:xfrm>
          <a:prstGeom prst="rect">
            <a:avLst/>
          </a:prstGeom>
          <a:noFill/>
          <a:ln>
            <a:noFill/>
          </a:ln>
        </p:spPr>
      </p:pic>
      <p:pic>
        <p:nvPicPr>
          <p:cNvPr id="73" name="Shape 73"/>
          <p:cNvPicPr preferRelativeResize="0"/>
          <p:nvPr/>
        </p:nvPicPr>
        <p:blipFill rotWithShape="1">
          <a:blip r:embed="rId3">
            <a:alphaModFix/>
          </a:blip>
          <a:srcRect/>
          <a:stretch/>
        </p:blipFill>
        <p:spPr>
          <a:xfrm>
            <a:off x="1" y="5373291"/>
            <a:ext cx="12193200" cy="1455000"/>
          </a:xfrm>
          <a:prstGeom prst="rect">
            <a:avLst/>
          </a:prstGeom>
          <a:noFill/>
          <a:ln>
            <a:noFill/>
          </a:ln>
        </p:spPr>
      </p:pic>
      <p:pic>
        <p:nvPicPr>
          <p:cNvPr id="74" name="Shape 74"/>
          <p:cNvPicPr preferRelativeResize="0"/>
          <p:nvPr/>
        </p:nvPicPr>
        <p:blipFill rotWithShape="1">
          <a:blip r:embed="rId4">
            <a:alphaModFix/>
          </a:blip>
          <a:srcRect/>
          <a:stretch/>
        </p:blipFill>
        <p:spPr>
          <a:xfrm>
            <a:off x="10516450" y="5422625"/>
            <a:ext cx="1260000" cy="1056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Title Slid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914400" y="1879600"/>
            <a:ext cx="103632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None/>
              <a:defRPr sz="4800" b="1" i="0" u="none" strike="noStrike" cap="none">
                <a:solidFill>
                  <a:schemeClr val="dk1"/>
                </a:solidFil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7" name="Shape 77"/>
          <p:cNvSpPr txBox="1">
            <a:spLocks noGrp="1"/>
          </p:cNvSpPr>
          <p:nvPr>
            <p:ph type="subTitle" idx="1"/>
          </p:nvPr>
        </p:nvSpPr>
        <p:spPr>
          <a:xfrm>
            <a:off x="1828800" y="3425825"/>
            <a:ext cx="8534400" cy="13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3200" b="1" i="0" u="none" strike="noStrike" cap="none">
                <a:solidFill>
                  <a:schemeClr val="dk1"/>
                </a:solidFill>
                <a:latin typeface="Verdana"/>
                <a:ea typeface="Verdana"/>
                <a:cs typeface="Verdana"/>
                <a:sym typeface="Verdana"/>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8" name="Shape 78"/>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63083" y="4406901"/>
            <a:ext cx="103632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None/>
              <a:defRPr sz="4000" b="1" i="0" u="none" strike="noStrike" cap="none">
                <a:solidFill>
                  <a:schemeClr val="dk1"/>
                </a:solidFil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81" name="Shape 81"/>
          <p:cNvSpPr txBox="1">
            <a:spLocks noGrp="1"/>
          </p:cNvSpPr>
          <p:nvPr>
            <p:ph type="body" idx="1"/>
          </p:nvPr>
        </p:nvSpPr>
        <p:spPr>
          <a:xfrm>
            <a:off x="963083" y="2906713"/>
            <a:ext cx="10363200" cy="1500300"/>
          </a:xfrm>
          <a:prstGeom prst="rect">
            <a:avLst/>
          </a:prstGeom>
          <a:noFill/>
          <a:ln>
            <a:noFill/>
          </a:ln>
        </p:spPr>
        <p:txBody>
          <a:bodyPr lIns="91425" tIns="91425" rIns="91425" bIns="91425" anchor="b" anchorCtr="0"/>
          <a:lstStyle>
            <a:lvl1pPr marL="0" marR="0" lvl="0" indent="0" algn="l" rtl="0">
              <a:lnSpc>
                <a:spcPct val="115000"/>
              </a:lnSpc>
              <a:spcBef>
                <a:spcPts val="0"/>
              </a:spcBef>
              <a:spcAft>
                <a:spcPts val="1600"/>
              </a:spcAft>
              <a:buClr>
                <a:schemeClr val="dk2"/>
              </a:buClr>
              <a:buNone/>
              <a:defRPr sz="2000" b="0" i="0" u="none" strike="noStrike" cap="none">
                <a:solidFill>
                  <a:srgbClr val="888888"/>
                </a:solidFill>
              </a:defRPr>
            </a:lvl1pPr>
            <a:lvl2pPr marL="457200" marR="0" lvl="1" indent="0" algn="l" rtl="0">
              <a:lnSpc>
                <a:spcPct val="115000"/>
              </a:lnSpc>
              <a:spcBef>
                <a:spcPts val="0"/>
              </a:spcBef>
              <a:spcAft>
                <a:spcPts val="1600"/>
              </a:spcAft>
              <a:buClr>
                <a:schemeClr val="dk2"/>
              </a:buClr>
              <a:buNone/>
              <a:defRPr sz="1800" b="0" i="0" u="none" strike="noStrike" cap="none">
                <a:solidFill>
                  <a:srgbClr val="888888"/>
                </a:solidFill>
              </a:defRPr>
            </a:lvl2pPr>
            <a:lvl3pPr marL="914400" marR="0" lvl="2" indent="0" algn="l" rtl="0">
              <a:lnSpc>
                <a:spcPct val="115000"/>
              </a:lnSpc>
              <a:spcBef>
                <a:spcPts val="0"/>
              </a:spcBef>
              <a:spcAft>
                <a:spcPts val="1600"/>
              </a:spcAft>
              <a:buClr>
                <a:schemeClr val="dk2"/>
              </a:buClr>
              <a:buFont typeface="Arial"/>
              <a:buNone/>
              <a:defRPr sz="1600" b="0" i="0" u="none" strike="noStrike" cap="none">
                <a:solidFill>
                  <a:srgbClr val="888888"/>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Verdana"/>
              <a:buNone/>
              <a:defRPr sz="1400" b="0" i="0" u="none" strike="noStrike" cap="none">
                <a:solidFill>
                  <a:srgbClr val="888888"/>
                </a:solidFill>
                <a:latin typeface="Verdana"/>
                <a:ea typeface="Verdana"/>
                <a:cs typeface="Verdana"/>
                <a:sym typeface="Verdana"/>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2" name="Shape 82"/>
          <p:cNvSpPr txBox="1">
            <a:spLocks noGrp="1"/>
          </p:cNvSpPr>
          <p:nvPr>
            <p:ph type="dt" idx="10"/>
          </p:nvPr>
        </p:nvSpPr>
        <p:spPr>
          <a:xfrm>
            <a:off x="609600" y="6356351"/>
            <a:ext cx="2844900" cy="36509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4165600" y="6356351"/>
            <a:ext cx="3860700" cy="36509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415610" y="992766"/>
            <a:ext cx="11360700" cy="27369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5200">
                <a:solidFill>
                  <a:schemeClr val="dk1"/>
                </a:solidFill>
              </a:defRPr>
            </a:lvl2pPr>
            <a:lvl3pPr lvl="2" indent="0" algn="ctr" rtl="0">
              <a:spcBef>
                <a:spcPts val="0"/>
              </a:spcBef>
              <a:buClr>
                <a:schemeClr val="dk1"/>
              </a:buClr>
              <a:buFont typeface="Arial"/>
              <a:buNone/>
              <a:defRPr sz="5200">
                <a:solidFill>
                  <a:schemeClr val="dk1"/>
                </a:solidFill>
              </a:defRPr>
            </a:lvl3pPr>
            <a:lvl4pPr lvl="3" indent="0" algn="ctr" rtl="0">
              <a:spcBef>
                <a:spcPts val="0"/>
              </a:spcBef>
              <a:buClr>
                <a:schemeClr val="dk1"/>
              </a:buClr>
              <a:buFont typeface="Arial"/>
              <a:buNone/>
              <a:defRPr sz="5200">
                <a:solidFill>
                  <a:schemeClr val="dk1"/>
                </a:solidFill>
              </a:defRPr>
            </a:lvl4pPr>
            <a:lvl5pPr lvl="4" indent="0" algn="ctr" rtl="0">
              <a:spcBef>
                <a:spcPts val="0"/>
              </a:spcBef>
              <a:buClr>
                <a:schemeClr val="dk1"/>
              </a:buClr>
              <a:buFont typeface="Arial"/>
              <a:buNone/>
              <a:defRPr sz="5200">
                <a:solidFill>
                  <a:schemeClr val="dk1"/>
                </a:solidFill>
              </a:defRPr>
            </a:lvl5pPr>
            <a:lvl6pPr lvl="5" indent="0" algn="ctr" rtl="0">
              <a:spcBef>
                <a:spcPts val="0"/>
              </a:spcBef>
              <a:buClr>
                <a:schemeClr val="dk1"/>
              </a:buClr>
              <a:buFont typeface="Arial"/>
              <a:buNone/>
              <a:defRPr sz="5200">
                <a:solidFill>
                  <a:schemeClr val="dk1"/>
                </a:solidFill>
              </a:defRPr>
            </a:lvl6pPr>
            <a:lvl7pPr lvl="6" indent="0" algn="ctr" rtl="0">
              <a:spcBef>
                <a:spcPts val="0"/>
              </a:spcBef>
              <a:buClr>
                <a:schemeClr val="dk1"/>
              </a:buClr>
              <a:buFont typeface="Arial"/>
              <a:buNone/>
              <a:defRPr sz="5200">
                <a:solidFill>
                  <a:schemeClr val="dk1"/>
                </a:solidFill>
              </a:defRPr>
            </a:lvl7pPr>
            <a:lvl8pPr lvl="7" indent="0" algn="ctr" rtl="0">
              <a:spcBef>
                <a:spcPts val="0"/>
              </a:spcBef>
              <a:buClr>
                <a:schemeClr val="dk1"/>
              </a:buClr>
              <a:buFont typeface="Arial"/>
              <a:buNone/>
              <a:defRPr sz="5200">
                <a:solidFill>
                  <a:schemeClr val="dk1"/>
                </a:solidFill>
              </a:defRPr>
            </a:lvl8pPr>
            <a:lvl9pPr lvl="8" indent="0" algn="ctr" rtl="0">
              <a:spcBef>
                <a:spcPts val="0"/>
              </a:spcBef>
              <a:buClr>
                <a:schemeClr val="dk1"/>
              </a:buClr>
              <a:buFont typeface="Arial"/>
              <a:buNone/>
              <a:defRPr sz="5200">
                <a:solidFill>
                  <a:schemeClr val="dk1"/>
                </a:solidFill>
              </a:defRPr>
            </a:lvl9pPr>
          </a:lstStyle>
          <a:p>
            <a:endParaRPr/>
          </a:p>
        </p:txBody>
      </p:sp>
      <p:sp>
        <p:nvSpPr>
          <p:cNvPr id="87" name="Shape 87"/>
          <p:cNvSpPr txBox="1">
            <a:spLocks noGrp="1"/>
          </p:cNvSpPr>
          <p:nvPr>
            <p:ph type="subTitle" idx="1"/>
          </p:nvPr>
        </p:nvSpPr>
        <p:spPr>
          <a:xfrm>
            <a:off x="415600" y="3778832"/>
            <a:ext cx="11360700" cy="10569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pic>
        <p:nvPicPr>
          <p:cNvPr id="89" name="Shape 89"/>
          <p:cNvPicPr preferRelativeResize="0"/>
          <p:nvPr/>
        </p:nvPicPr>
        <p:blipFill rotWithShape="1">
          <a:blip r:embed="rId2">
            <a:alphaModFix/>
          </a:blip>
          <a:srcRect/>
          <a:stretch/>
        </p:blipFill>
        <p:spPr>
          <a:xfrm>
            <a:off x="0" y="53734"/>
            <a:ext cx="11776500" cy="696300"/>
          </a:xfrm>
          <a:prstGeom prst="rect">
            <a:avLst/>
          </a:prstGeom>
          <a:noFill/>
          <a:ln>
            <a:noFill/>
          </a:ln>
        </p:spPr>
      </p:pic>
      <p:pic>
        <p:nvPicPr>
          <p:cNvPr id="90" name="Shape 90"/>
          <p:cNvPicPr preferRelativeResize="0"/>
          <p:nvPr/>
        </p:nvPicPr>
        <p:blipFill rotWithShape="1">
          <a:blip r:embed="rId3">
            <a:alphaModFix/>
          </a:blip>
          <a:srcRect/>
          <a:stretch/>
        </p:blipFill>
        <p:spPr>
          <a:xfrm>
            <a:off x="320061" y="829575"/>
            <a:ext cx="2067300" cy="956700"/>
          </a:xfrm>
          <a:prstGeom prst="rect">
            <a:avLst/>
          </a:prstGeom>
          <a:noFill/>
          <a:ln>
            <a:noFill/>
          </a:ln>
        </p:spPr>
      </p:pic>
      <p:pic>
        <p:nvPicPr>
          <p:cNvPr id="91" name="Shape 91"/>
          <p:cNvPicPr preferRelativeResize="0"/>
          <p:nvPr/>
        </p:nvPicPr>
        <p:blipFill rotWithShape="1">
          <a:blip r:embed="rId4">
            <a:alphaModFix/>
          </a:blip>
          <a:srcRect/>
          <a:stretch/>
        </p:blipFill>
        <p:spPr>
          <a:xfrm>
            <a:off x="1" y="5373291"/>
            <a:ext cx="12193200" cy="1455000"/>
          </a:xfrm>
          <a:prstGeom prst="rect">
            <a:avLst/>
          </a:prstGeom>
          <a:noFill/>
          <a:ln>
            <a:noFill/>
          </a:ln>
        </p:spPr>
      </p:pic>
      <p:pic>
        <p:nvPicPr>
          <p:cNvPr id="92" name="Shape 92"/>
          <p:cNvPicPr preferRelativeResize="0"/>
          <p:nvPr/>
        </p:nvPicPr>
        <p:blipFill rotWithShape="1">
          <a:blip r:embed="rId5">
            <a:alphaModFix/>
          </a:blip>
          <a:srcRect/>
          <a:stretch/>
        </p:blipFill>
        <p:spPr>
          <a:xfrm>
            <a:off x="10516450" y="5422625"/>
            <a:ext cx="1260000" cy="1056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15600" y="2867800"/>
            <a:ext cx="11360700" cy="11223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3600">
                <a:solidFill>
                  <a:schemeClr val="dk1"/>
                </a:solidFill>
              </a:defRPr>
            </a:lvl2pPr>
            <a:lvl3pPr lvl="2" indent="0" algn="ctr" rtl="0">
              <a:spcBef>
                <a:spcPts val="0"/>
              </a:spcBef>
              <a:buClr>
                <a:schemeClr val="dk1"/>
              </a:buClr>
              <a:buFont typeface="Arial"/>
              <a:buNone/>
              <a:defRPr sz="3600">
                <a:solidFill>
                  <a:schemeClr val="dk1"/>
                </a:solidFill>
              </a:defRPr>
            </a:lvl3pPr>
            <a:lvl4pPr lvl="3" indent="0" algn="ctr" rtl="0">
              <a:spcBef>
                <a:spcPts val="0"/>
              </a:spcBef>
              <a:buClr>
                <a:schemeClr val="dk1"/>
              </a:buClr>
              <a:buFont typeface="Arial"/>
              <a:buNone/>
              <a:defRPr sz="3600">
                <a:solidFill>
                  <a:schemeClr val="dk1"/>
                </a:solidFill>
              </a:defRPr>
            </a:lvl4pPr>
            <a:lvl5pPr lvl="4" indent="0" algn="ctr" rtl="0">
              <a:spcBef>
                <a:spcPts val="0"/>
              </a:spcBef>
              <a:buClr>
                <a:schemeClr val="dk1"/>
              </a:buClr>
              <a:buFont typeface="Arial"/>
              <a:buNone/>
              <a:defRPr sz="3600">
                <a:solidFill>
                  <a:schemeClr val="dk1"/>
                </a:solidFill>
              </a:defRPr>
            </a:lvl5pPr>
            <a:lvl6pPr lvl="5" indent="0" algn="ctr" rtl="0">
              <a:spcBef>
                <a:spcPts val="0"/>
              </a:spcBef>
              <a:buClr>
                <a:schemeClr val="dk1"/>
              </a:buClr>
              <a:buFont typeface="Arial"/>
              <a:buNone/>
              <a:defRPr sz="3600">
                <a:solidFill>
                  <a:schemeClr val="dk1"/>
                </a:solidFill>
              </a:defRPr>
            </a:lvl6pPr>
            <a:lvl7pPr lvl="6" indent="0" algn="ctr" rtl="0">
              <a:spcBef>
                <a:spcPts val="0"/>
              </a:spcBef>
              <a:buClr>
                <a:schemeClr val="dk1"/>
              </a:buClr>
              <a:buFont typeface="Arial"/>
              <a:buNone/>
              <a:defRPr sz="3600">
                <a:solidFill>
                  <a:schemeClr val="dk1"/>
                </a:solidFill>
              </a:defRPr>
            </a:lvl7pPr>
            <a:lvl8pPr lvl="7" indent="0" algn="ctr" rtl="0">
              <a:spcBef>
                <a:spcPts val="0"/>
              </a:spcBef>
              <a:buClr>
                <a:schemeClr val="dk1"/>
              </a:buClr>
              <a:buFont typeface="Arial"/>
              <a:buNone/>
              <a:defRPr sz="3600">
                <a:solidFill>
                  <a:schemeClr val="dk1"/>
                </a:solidFill>
              </a:defRPr>
            </a:lvl8pPr>
            <a:lvl9pPr lvl="8" indent="0" algn="ctr" rtl="0">
              <a:spcBef>
                <a:spcPts val="0"/>
              </a:spcBef>
              <a:buClr>
                <a:schemeClr val="dk1"/>
              </a:buClr>
              <a:buFont typeface="Arial"/>
              <a:buNone/>
              <a:defRPr sz="3600">
                <a:solidFill>
                  <a:schemeClr val="dk1"/>
                </a:solidFill>
              </a:defRPr>
            </a:lvl9pPr>
          </a:lstStyle>
          <a:p>
            <a:endParaRPr/>
          </a:p>
        </p:txBody>
      </p:sp>
      <p:sp>
        <p:nvSpPr>
          <p:cNvPr id="95" name="Shape 95"/>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pic>
        <p:nvPicPr>
          <p:cNvPr id="96" name="Shape 96"/>
          <p:cNvPicPr preferRelativeResize="0"/>
          <p:nvPr/>
        </p:nvPicPr>
        <p:blipFill rotWithShape="1">
          <a:blip r:embed="rId2">
            <a:alphaModFix/>
          </a:blip>
          <a:srcRect/>
          <a:stretch/>
        </p:blipFill>
        <p:spPr>
          <a:xfrm>
            <a:off x="0" y="53734"/>
            <a:ext cx="11776500" cy="696300"/>
          </a:xfrm>
          <a:prstGeom prst="rect">
            <a:avLst/>
          </a:prstGeom>
          <a:noFill/>
          <a:ln>
            <a:noFill/>
          </a:ln>
        </p:spPr>
      </p:pic>
      <p:pic>
        <p:nvPicPr>
          <p:cNvPr id="97" name="Shape 97"/>
          <p:cNvPicPr preferRelativeResize="0"/>
          <p:nvPr/>
        </p:nvPicPr>
        <p:blipFill rotWithShape="1">
          <a:blip r:embed="rId3">
            <a:alphaModFix/>
          </a:blip>
          <a:srcRect/>
          <a:stretch/>
        </p:blipFill>
        <p:spPr>
          <a:xfrm>
            <a:off x="320061" y="829575"/>
            <a:ext cx="2067300" cy="956700"/>
          </a:xfrm>
          <a:prstGeom prst="rect">
            <a:avLst/>
          </a:prstGeom>
          <a:noFill/>
          <a:ln>
            <a:noFill/>
          </a:ln>
        </p:spPr>
      </p:pic>
      <p:pic>
        <p:nvPicPr>
          <p:cNvPr id="98" name="Shape 98"/>
          <p:cNvPicPr preferRelativeResize="0"/>
          <p:nvPr/>
        </p:nvPicPr>
        <p:blipFill rotWithShape="1">
          <a:blip r:embed="rId4">
            <a:alphaModFix/>
          </a:blip>
          <a:srcRect/>
          <a:stretch/>
        </p:blipFill>
        <p:spPr>
          <a:xfrm>
            <a:off x="1" y="5373291"/>
            <a:ext cx="12193200" cy="1455000"/>
          </a:xfrm>
          <a:prstGeom prst="rect">
            <a:avLst/>
          </a:prstGeom>
          <a:noFill/>
          <a:ln>
            <a:noFill/>
          </a:ln>
        </p:spPr>
      </p:pic>
      <p:pic>
        <p:nvPicPr>
          <p:cNvPr id="99" name="Shape 99"/>
          <p:cNvPicPr preferRelativeResize="0"/>
          <p:nvPr/>
        </p:nvPicPr>
        <p:blipFill rotWithShape="1">
          <a:blip r:embed="rId5">
            <a:alphaModFix/>
          </a:blip>
          <a:srcRect/>
          <a:stretch/>
        </p:blipFill>
        <p:spPr>
          <a:xfrm>
            <a:off x="10516450" y="5422625"/>
            <a:ext cx="1260000" cy="1056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537636" y="593366"/>
            <a:ext cx="92388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02" name="Shape 102"/>
          <p:cNvSpPr txBox="1">
            <a:spLocks noGrp="1"/>
          </p:cNvSpPr>
          <p:nvPr>
            <p:ph type="body" idx="1"/>
          </p:nvPr>
        </p:nvSpPr>
        <p:spPr>
          <a:xfrm>
            <a:off x="415600" y="1536633"/>
            <a:ext cx="5333100" cy="383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6443200" y="1536633"/>
            <a:ext cx="5333100" cy="383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pic>
        <p:nvPicPr>
          <p:cNvPr id="105" name="Shape 105"/>
          <p:cNvPicPr preferRelativeResize="0"/>
          <p:nvPr/>
        </p:nvPicPr>
        <p:blipFill rotWithShape="1">
          <a:blip r:embed="rId2">
            <a:alphaModFix/>
          </a:blip>
          <a:srcRect/>
          <a:stretch/>
        </p:blipFill>
        <p:spPr>
          <a:xfrm>
            <a:off x="0" y="53734"/>
            <a:ext cx="11776500" cy="696300"/>
          </a:xfrm>
          <a:prstGeom prst="rect">
            <a:avLst/>
          </a:prstGeom>
          <a:noFill/>
          <a:ln>
            <a:noFill/>
          </a:ln>
        </p:spPr>
      </p:pic>
      <p:pic>
        <p:nvPicPr>
          <p:cNvPr id="106" name="Shape 106"/>
          <p:cNvPicPr preferRelativeResize="0"/>
          <p:nvPr/>
        </p:nvPicPr>
        <p:blipFill rotWithShape="1">
          <a:blip r:embed="rId3">
            <a:alphaModFix/>
          </a:blip>
          <a:srcRect/>
          <a:stretch/>
        </p:blipFill>
        <p:spPr>
          <a:xfrm>
            <a:off x="320061" y="829575"/>
            <a:ext cx="2067300" cy="956700"/>
          </a:xfrm>
          <a:prstGeom prst="rect">
            <a:avLst/>
          </a:prstGeom>
          <a:noFill/>
          <a:ln>
            <a:noFill/>
          </a:ln>
        </p:spPr>
      </p:pic>
      <p:pic>
        <p:nvPicPr>
          <p:cNvPr id="107" name="Shape 107"/>
          <p:cNvPicPr preferRelativeResize="0"/>
          <p:nvPr/>
        </p:nvPicPr>
        <p:blipFill rotWithShape="1">
          <a:blip r:embed="rId4">
            <a:alphaModFix/>
          </a:blip>
          <a:srcRect/>
          <a:stretch/>
        </p:blipFill>
        <p:spPr>
          <a:xfrm>
            <a:off x="1" y="5373291"/>
            <a:ext cx="12193200" cy="1455000"/>
          </a:xfrm>
          <a:prstGeom prst="rect">
            <a:avLst/>
          </a:prstGeom>
          <a:noFill/>
          <a:ln>
            <a:noFill/>
          </a:ln>
        </p:spPr>
      </p:pic>
      <p:pic>
        <p:nvPicPr>
          <p:cNvPr id="108" name="Shape 108"/>
          <p:cNvPicPr preferRelativeResize="0"/>
          <p:nvPr/>
        </p:nvPicPr>
        <p:blipFill rotWithShape="1">
          <a:blip r:embed="rId5">
            <a:alphaModFix/>
          </a:blip>
          <a:srcRect/>
          <a:stretch/>
        </p:blipFill>
        <p:spPr>
          <a:xfrm>
            <a:off x="10516450" y="5422625"/>
            <a:ext cx="1260000" cy="1056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2387292" y="593366"/>
            <a:ext cx="93891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11" name="Shape 111"/>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pic>
        <p:nvPicPr>
          <p:cNvPr id="112" name="Shape 112"/>
          <p:cNvPicPr preferRelativeResize="0"/>
          <p:nvPr/>
        </p:nvPicPr>
        <p:blipFill rotWithShape="1">
          <a:blip r:embed="rId2">
            <a:alphaModFix/>
          </a:blip>
          <a:srcRect/>
          <a:stretch/>
        </p:blipFill>
        <p:spPr>
          <a:xfrm>
            <a:off x="0" y="53734"/>
            <a:ext cx="11776500" cy="696300"/>
          </a:xfrm>
          <a:prstGeom prst="rect">
            <a:avLst/>
          </a:prstGeom>
          <a:noFill/>
          <a:ln>
            <a:noFill/>
          </a:ln>
        </p:spPr>
      </p:pic>
      <p:pic>
        <p:nvPicPr>
          <p:cNvPr id="113" name="Shape 113"/>
          <p:cNvPicPr preferRelativeResize="0"/>
          <p:nvPr/>
        </p:nvPicPr>
        <p:blipFill rotWithShape="1">
          <a:blip r:embed="rId3">
            <a:alphaModFix/>
          </a:blip>
          <a:srcRect/>
          <a:stretch/>
        </p:blipFill>
        <p:spPr>
          <a:xfrm>
            <a:off x="320061" y="829575"/>
            <a:ext cx="2067300" cy="956700"/>
          </a:xfrm>
          <a:prstGeom prst="rect">
            <a:avLst/>
          </a:prstGeom>
          <a:noFill/>
          <a:ln>
            <a:noFill/>
          </a:ln>
        </p:spPr>
      </p:pic>
      <p:pic>
        <p:nvPicPr>
          <p:cNvPr id="114" name="Shape 114"/>
          <p:cNvPicPr preferRelativeResize="0"/>
          <p:nvPr/>
        </p:nvPicPr>
        <p:blipFill rotWithShape="1">
          <a:blip r:embed="rId4">
            <a:alphaModFix/>
          </a:blip>
          <a:srcRect/>
          <a:stretch/>
        </p:blipFill>
        <p:spPr>
          <a:xfrm>
            <a:off x="1" y="5373291"/>
            <a:ext cx="12193200" cy="1455000"/>
          </a:xfrm>
          <a:prstGeom prst="rect">
            <a:avLst/>
          </a:prstGeom>
          <a:noFill/>
          <a:ln>
            <a:noFill/>
          </a:ln>
        </p:spPr>
      </p:pic>
      <p:pic>
        <p:nvPicPr>
          <p:cNvPr id="115" name="Shape 115"/>
          <p:cNvPicPr preferRelativeResize="0"/>
          <p:nvPr/>
        </p:nvPicPr>
        <p:blipFill rotWithShape="1">
          <a:blip r:embed="rId5">
            <a:alphaModFix/>
          </a:blip>
          <a:srcRect/>
          <a:stretch/>
        </p:blipFill>
        <p:spPr>
          <a:xfrm>
            <a:off x="10516450" y="5422625"/>
            <a:ext cx="1260000" cy="1056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914400" y="1879600"/>
            <a:ext cx="10363200" cy="1470024"/>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Verdana"/>
              <a:buNone/>
              <a:defRPr sz="4800" b="1" i="0" u="none" strike="noStrike" cap="none">
                <a:solidFill>
                  <a:schemeClr val="dk1"/>
                </a:solidFill>
                <a:latin typeface="Verdana"/>
                <a:ea typeface="Verdana"/>
                <a:cs typeface="Verdana"/>
                <a:sym typeface="Verdana"/>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3" name="Shape 23"/>
          <p:cNvSpPr txBox="1">
            <a:spLocks noGrp="1"/>
          </p:cNvSpPr>
          <p:nvPr>
            <p:ph type="subTitle" idx="1"/>
          </p:nvPr>
        </p:nvSpPr>
        <p:spPr>
          <a:xfrm>
            <a:off x="1828800" y="3425825"/>
            <a:ext cx="8534399" cy="13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3200" b="1" i="0" u="none" strike="noStrike" cap="none">
                <a:solidFill>
                  <a:schemeClr val="dk1"/>
                </a:solidFill>
                <a:latin typeface="Verdana"/>
                <a:ea typeface="Verdana"/>
                <a:cs typeface="Verdana"/>
                <a:sym typeface="Verdana"/>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24" name="Shape 24"/>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53666" y="600200"/>
            <a:ext cx="8490300" cy="5454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4800">
                <a:solidFill>
                  <a:schemeClr val="dk1"/>
                </a:solidFill>
              </a:defRPr>
            </a:lvl2pPr>
            <a:lvl3pPr lvl="2" indent="0" rtl="0">
              <a:spcBef>
                <a:spcPts val="0"/>
              </a:spcBef>
              <a:buClr>
                <a:schemeClr val="dk1"/>
              </a:buClr>
              <a:buFont typeface="Arial"/>
              <a:buNone/>
              <a:defRPr sz="4800">
                <a:solidFill>
                  <a:schemeClr val="dk1"/>
                </a:solidFill>
              </a:defRPr>
            </a:lvl3pPr>
            <a:lvl4pPr lvl="3" indent="0" rtl="0">
              <a:spcBef>
                <a:spcPts val="0"/>
              </a:spcBef>
              <a:buClr>
                <a:schemeClr val="dk1"/>
              </a:buClr>
              <a:buFont typeface="Arial"/>
              <a:buNone/>
              <a:defRPr sz="4800">
                <a:solidFill>
                  <a:schemeClr val="dk1"/>
                </a:solidFill>
              </a:defRPr>
            </a:lvl4pPr>
            <a:lvl5pPr lvl="4" indent="0" rtl="0">
              <a:spcBef>
                <a:spcPts val="0"/>
              </a:spcBef>
              <a:buClr>
                <a:schemeClr val="dk1"/>
              </a:buClr>
              <a:buFont typeface="Arial"/>
              <a:buNone/>
              <a:defRPr sz="4800">
                <a:solidFill>
                  <a:schemeClr val="dk1"/>
                </a:solidFill>
              </a:defRPr>
            </a:lvl5pPr>
            <a:lvl6pPr lvl="5" indent="0" rtl="0">
              <a:spcBef>
                <a:spcPts val="0"/>
              </a:spcBef>
              <a:buClr>
                <a:schemeClr val="dk1"/>
              </a:buClr>
              <a:buFont typeface="Arial"/>
              <a:buNone/>
              <a:defRPr sz="4800">
                <a:solidFill>
                  <a:schemeClr val="dk1"/>
                </a:solidFill>
              </a:defRPr>
            </a:lvl6pPr>
            <a:lvl7pPr lvl="6" indent="0" rtl="0">
              <a:spcBef>
                <a:spcPts val="0"/>
              </a:spcBef>
              <a:buClr>
                <a:schemeClr val="dk1"/>
              </a:buClr>
              <a:buFont typeface="Arial"/>
              <a:buNone/>
              <a:defRPr sz="4800">
                <a:solidFill>
                  <a:schemeClr val="dk1"/>
                </a:solidFill>
              </a:defRPr>
            </a:lvl7pPr>
            <a:lvl8pPr lvl="7" indent="0" rtl="0">
              <a:spcBef>
                <a:spcPts val="0"/>
              </a:spcBef>
              <a:buClr>
                <a:schemeClr val="dk1"/>
              </a:buClr>
              <a:buFont typeface="Arial"/>
              <a:buNone/>
              <a:defRPr sz="4800">
                <a:solidFill>
                  <a:schemeClr val="dk1"/>
                </a:solidFill>
              </a:defRPr>
            </a:lvl8pPr>
            <a:lvl9pPr lvl="8" indent="0" rtl="0">
              <a:spcBef>
                <a:spcPts val="0"/>
              </a:spcBef>
              <a:buClr>
                <a:schemeClr val="dk1"/>
              </a:buClr>
              <a:buFont typeface="Arial"/>
              <a:buNone/>
              <a:defRPr sz="4800">
                <a:solidFill>
                  <a:schemeClr val="dk1"/>
                </a:solidFill>
              </a:defRPr>
            </a:lvl9pPr>
          </a:lstStyle>
          <a:p>
            <a:endParaRPr/>
          </a:p>
        </p:txBody>
      </p:sp>
      <p:sp>
        <p:nvSpPr>
          <p:cNvPr id="118" name="Shape 118"/>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pic>
        <p:nvPicPr>
          <p:cNvPr id="119" name="Shape 119"/>
          <p:cNvPicPr preferRelativeResize="0"/>
          <p:nvPr/>
        </p:nvPicPr>
        <p:blipFill rotWithShape="1">
          <a:blip r:embed="rId2">
            <a:alphaModFix/>
          </a:blip>
          <a:srcRect/>
          <a:stretch/>
        </p:blipFill>
        <p:spPr>
          <a:xfrm>
            <a:off x="0" y="53734"/>
            <a:ext cx="11776500" cy="696300"/>
          </a:xfrm>
          <a:prstGeom prst="rect">
            <a:avLst/>
          </a:prstGeom>
          <a:noFill/>
          <a:ln>
            <a:noFill/>
          </a:ln>
        </p:spPr>
      </p:pic>
      <p:pic>
        <p:nvPicPr>
          <p:cNvPr id="120" name="Shape 120"/>
          <p:cNvPicPr preferRelativeResize="0"/>
          <p:nvPr/>
        </p:nvPicPr>
        <p:blipFill rotWithShape="1">
          <a:blip r:embed="rId3">
            <a:alphaModFix/>
          </a:blip>
          <a:srcRect/>
          <a:stretch/>
        </p:blipFill>
        <p:spPr>
          <a:xfrm>
            <a:off x="320061" y="829575"/>
            <a:ext cx="2067300" cy="956700"/>
          </a:xfrm>
          <a:prstGeom prst="rect">
            <a:avLst/>
          </a:prstGeom>
          <a:noFill/>
          <a:ln>
            <a:noFill/>
          </a:ln>
        </p:spPr>
      </p:pic>
      <p:pic>
        <p:nvPicPr>
          <p:cNvPr id="121" name="Shape 121"/>
          <p:cNvPicPr preferRelativeResize="0"/>
          <p:nvPr/>
        </p:nvPicPr>
        <p:blipFill rotWithShape="1">
          <a:blip r:embed="rId4">
            <a:alphaModFix/>
          </a:blip>
          <a:srcRect/>
          <a:stretch/>
        </p:blipFill>
        <p:spPr>
          <a:xfrm>
            <a:off x="1" y="5373291"/>
            <a:ext cx="12193200" cy="1455000"/>
          </a:xfrm>
          <a:prstGeom prst="rect">
            <a:avLst/>
          </a:prstGeom>
          <a:noFill/>
          <a:ln>
            <a:noFill/>
          </a:ln>
        </p:spPr>
      </p:pic>
      <p:pic>
        <p:nvPicPr>
          <p:cNvPr id="122" name="Shape 122"/>
          <p:cNvPicPr preferRelativeResize="0"/>
          <p:nvPr/>
        </p:nvPicPr>
        <p:blipFill rotWithShape="1">
          <a:blip r:embed="rId5">
            <a:alphaModFix/>
          </a:blip>
          <a:srcRect/>
          <a:stretch/>
        </p:blipFill>
        <p:spPr>
          <a:xfrm>
            <a:off x="10516450" y="5422625"/>
            <a:ext cx="1260000" cy="1056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3"/>
        <p:cNvGrpSpPr/>
        <p:nvPr/>
      </p:nvGrpSpPr>
      <p:grpSpPr>
        <a:xfrm>
          <a:off x="0" y="0"/>
          <a:ext cx="0" cy="0"/>
          <a:chOff x="0" y="0"/>
          <a:chExt cx="0" cy="0"/>
        </a:xfrm>
      </p:grpSpPr>
      <p:sp>
        <p:nvSpPr>
          <p:cNvPr id="124" name="Shape 124"/>
          <p:cNvSpPr/>
          <p:nvPr/>
        </p:nvSpPr>
        <p:spPr>
          <a:xfrm>
            <a:off x="6096000" y="-166"/>
            <a:ext cx="6096000" cy="6858000"/>
          </a:xfrm>
          <a:prstGeom prst="rect">
            <a:avLst/>
          </a:prstGeom>
          <a:solidFill>
            <a:schemeClr val="lt2"/>
          </a:solid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800">
              <a:solidFill>
                <a:schemeClr val="dk1"/>
              </a:solidFill>
              <a:latin typeface="Arial"/>
              <a:ea typeface="Arial"/>
              <a:cs typeface="Arial"/>
              <a:sym typeface="Arial"/>
            </a:endParaRPr>
          </a:p>
        </p:txBody>
      </p:sp>
      <p:sp>
        <p:nvSpPr>
          <p:cNvPr id="125" name="Shape 125"/>
          <p:cNvSpPr txBox="1">
            <a:spLocks noGrp="1"/>
          </p:cNvSpPr>
          <p:nvPr>
            <p:ph type="title"/>
          </p:nvPr>
        </p:nvSpPr>
        <p:spPr>
          <a:xfrm>
            <a:off x="354000" y="1644233"/>
            <a:ext cx="5393700" cy="1976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rtl="0">
              <a:spcBef>
                <a:spcPts val="0"/>
              </a:spcBef>
              <a:buClr>
                <a:schemeClr val="dk1"/>
              </a:buClr>
              <a:buFont typeface="Arial"/>
              <a:buNone/>
              <a:defRPr sz="4200">
                <a:solidFill>
                  <a:schemeClr val="dk1"/>
                </a:solidFill>
              </a:defRPr>
            </a:lvl2pPr>
            <a:lvl3pPr lvl="2" indent="0" algn="ctr" rtl="0">
              <a:spcBef>
                <a:spcPts val="0"/>
              </a:spcBef>
              <a:buClr>
                <a:schemeClr val="dk1"/>
              </a:buClr>
              <a:buFont typeface="Arial"/>
              <a:buNone/>
              <a:defRPr sz="4200">
                <a:solidFill>
                  <a:schemeClr val="dk1"/>
                </a:solidFill>
              </a:defRPr>
            </a:lvl3pPr>
            <a:lvl4pPr lvl="3" indent="0" algn="ctr" rtl="0">
              <a:spcBef>
                <a:spcPts val="0"/>
              </a:spcBef>
              <a:buClr>
                <a:schemeClr val="dk1"/>
              </a:buClr>
              <a:buFont typeface="Arial"/>
              <a:buNone/>
              <a:defRPr sz="4200">
                <a:solidFill>
                  <a:schemeClr val="dk1"/>
                </a:solidFill>
              </a:defRPr>
            </a:lvl4pPr>
            <a:lvl5pPr lvl="4" indent="0" algn="ctr" rtl="0">
              <a:spcBef>
                <a:spcPts val="0"/>
              </a:spcBef>
              <a:buClr>
                <a:schemeClr val="dk1"/>
              </a:buClr>
              <a:buFont typeface="Arial"/>
              <a:buNone/>
              <a:defRPr sz="4200">
                <a:solidFill>
                  <a:schemeClr val="dk1"/>
                </a:solidFill>
              </a:defRPr>
            </a:lvl5pPr>
            <a:lvl6pPr lvl="5" indent="0" algn="ctr" rtl="0">
              <a:spcBef>
                <a:spcPts val="0"/>
              </a:spcBef>
              <a:buClr>
                <a:schemeClr val="dk1"/>
              </a:buClr>
              <a:buFont typeface="Arial"/>
              <a:buNone/>
              <a:defRPr sz="4200">
                <a:solidFill>
                  <a:schemeClr val="dk1"/>
                </a:solidFill>
              </a:defRPr>
            </a:lvl6pPr>
            <a:lvl7pPr lvl="6" indent="0" algn="ctr" rtl="0">
              <a:spcBef>
                <a:spcPts val="0"/>
              </a:spcBef>
              <a:buClr>
                <a:schemeClr val="dk1"/>
              </a:buClr>
              <a:buFont typeface="Arial"/>
              <a:buNone/>
              <a:defRPr sz="4200">
                <a:solidFill>
                  <a:schemeClr val="dk1"/>
                </a:solidFill>
              </a:defRPr>
            </a:lvl7pPr>
            <a:lvl8pPr lvl="7" indent="0" algn="ctr" rtl="0">
              <a:spcBef>
                <a:spcPts val="0"/>
              </a:spcBef>
              <a:buClr>
                <a:schemeClr val="dk1"/>
              </a:buClr>
              <a:buFont typeface="Arial"/>
              <a:buNone/>
              <a:defRPr sz="4200">
                <a:solidFill>
                  <a:schemeClr val="dk1"/>
                </a:solidFill>
              </a:defRPr>
            </a:lvl8pPr>
            <a:lvl9pPr lvl="8" indent="0" algn="ctr" rtl="0">
              <a:spcBef>
                <a:spcPts val="0"/>
              </a:spcBef>
              <a:buClr>
                <a:schemeClr val="dk1"/>
              </a:buClr>
              <a:buFont typeface="Arial"/>
              <a:buNone/>
              <a:defRPr sz="4200">
                <a:solidFill>
                  <a:schemeClr val="dk1"/>
                </a:solidFill>
              </a:defRPr>
            </a:lvl9pPr>
          </a:lstStyle>
          <a:p>
            <a:endParaRPr/>
          </a:p>
        </p:txBody>
      </p:sp>
      <p:sp>
        <p:nvSpPr>
          <p:cNvPr id="126" name="Shape 126"/>
          <p:cNvSpPr txBox="1">
            <a:spLocks noGrp="1"/>
          </p:cNvSpPr>
          <p:nvPr>
            <p:ph type="subTitle" idx="1"/>
          </p:nvPr>
        </p:nvSpPr>
        <p:spPr>
          <a:xfrm>
            <a:off x="354000" y="3737432"/>
            <a:ext cx="5393700" cy="16467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127" name="Shape 127"/>
          <p:cNvSpPr txBox="1">
            <a:spLocks noGrp="1"/>
          </p:cNvSpPr>
          <p:nvPr>
            <p:ph type="body" idx="2"/>
          </p:nvPr>
        </p:nvSpPr>
        <p:spPr>
          <a:xfrm>
            <a:off x="6586000" y="965433"/>
            <a:ext cx="5115900" cy="4407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pic>
        <p:nvPicPr>
          <p:cNvPr id="129" name="Shape 129"/>
          <p:cNvPicPr preferRelativeResize="0"/>
          <p:nvPr/>
        </p:nvPicPr>
        <p:blipFill rotWithShape="1">
          <a:blip r:embed="rId2">
            <a:alphaModFix/>
          </a:blip>
          <a:srcRect/>
          <a:stretch/>
        </p:blipFill>
        <p:spPr>
          <a:xfrm>
            <a:off x="0" y="53734"/>
            <a:ext cx="11776500" cy="696300"/>
          </a:xfrm>
          <a:prstGeom prst="rect">
            <a:avLst/>
          </a:prstGeom>
          <a:noFill/>
          <a:ln>
            <a:noFill/>
          </a:ln>
        </p:spPr>
      </p:pic>
      <p:pic>
        <p:nvPicPr>
          <p:cNvPr id="130" name="Shape 130"/>
          <p:cNvPicPr preferRelativeResize="0"/>
          <p:nvPr/>
        </p:nvPicPr>
        <p:blipFill rotWithShape="1">
          <a:blip r:embed="rId3">
            <a:alphaModFix/>
          </a:blip>
          <a:srcRect/>
          <a:stretch/>
        </p:blipFill>
        <p:spPr>
          <a:xfrm>
            <a:off x="320061" y="829575"/>
            <a:ext cx="2067300" cy="956700"/>
          </a:xfrm>
          <a:prstGeom prst="rect">
            <a:avLst/>
          </a:prstGeom>
          <a:noFill/>
          <a:ln>
            <a:noFill/>
          </a:ln>
        </p:spPr>
      </p:pic>
      <p:pic>
        <p:nvPicPr>
          <p:cNvPr id="131" name="Shape 131"/>
          <p:cNvPicPr preferRelativeResize="0"/>
          <p:nvPr/>
        </p:nvPicPr>
        <p:blipFill rotWithShape="1">
          <a:blip r:embed="rId4">
            <a:alphaModFix/>
          </a:blip>
          <a:srcRect/>
          <a:stretch/>
        </p:blipFill>
        <p:spPr>
          <a:xfrm>
            <a:off x="1" y="5373291"/>
            <a:ext cx="12193200" cy="1455000"/>
          </a:xfrm>
          <a:prstGeom prst="rect">
            <a:avLst/>
          </a:prstGeom>
          <a:noFill/>
          <a:ln>
            <a:noFill/>
          </a:ln>
        </p:spPr>
      </p:pic>
      <p:pic>
        <p:nvPicPr>
          <p:cNvPr id="132" name="Shape 132"/>
          <p:cNvPicPr preferRelativeResize="0"/>
          <p:nvPr/>
        </p:nvPicPr>
        <p:blipFill rotWithShape="1">
          <a:blip r:embed="rId5">
            <a:alphaModFix/>
          </a:blip>
          <a:srcRect/>
          <a:stretch/>
        </p:blipFill>
        <p:spPr>
          <a:xfrm>
            <a:off x="10516450" y="5422625"/>
            <a:ext cx="1260000" cy="10566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15600" y="5640767"/>
            <a:ext cx="7998300" cy="806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35" name="Shape 135"/>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pic>
        <p:nvPicPr>
          <p:cNvPr id="136" name="Shape 136"/>
          <p:cNvPicPr preferRelativeResize="0"/>
          <p:nvPr/>
        </p:nvPicPr>
        <p:blipFill rotWithShape="1">
          <a:blip r:embed="rId2">
            <a:alphaModFix/>
          </a:blip>
          <a:srcRect/>
          <a:stretch/>
        </p:blipFill>
        <p:spPr>
          <a:xfrm>
            <a:off x="0" y="53734"/>
            <a:ext cx="11776500" cy="696300"/>
          </a:xfrm>
          <a:prstGeom prst="rect">
            <a:avLst/>
          </a:prstGeom>
          <a:noFill/>
          <a:ln>
            <a:noFill/>
          </a:ln>
        </p:spPr>
      </p:pic>
      <p:pic>
        <p:nvPicPr>
          <p:cNvPr id="137" name="Shape 137"/>
          <p:cNvPicPr preferRelativeResize="0"/>
          <p:nvPr/>
        </p:nvPicPr>
        <p:blipFill rotWithShape="1">
          <a:blip r:embed="rId3">
            <a:alphaModFix/>
          </a:blip>
          <a:srcRect/>
          <a:stretch/>
        </p:blipFill>
        <p:spPr>
          <a:xfrm>
            <a:off x="320061" y="829575"/>
            <a:ext cx="2067300" cy="956700"/>
          </a:xfrm>
          <a:prstGeom prst="rect">
            <a:avLst/>
          </a:prstGeom>
          <a:noFill/>
          <a:ln>
            <a:noFill/>
          </a:ln>
        </p:spPr>
      </p:pic>
      <p:pic>
        <p:nvPicPr>
          <p:cNvPr id="138" name="Shape 138"/>
          <p:cNvPicPr preferRelativeResize="0"/>
          <p:nvPr/>
        </p:nvPicPr>
        <p:blipFill rotWithShape="1">
          <a:blip r:embed="rId4">
            <a:alphaModFix/>
          </a:blip>
          <a:srcRect/>
          <a:stretch/>
        </p:blipFill>
        <p:spPr>
          <a:xfrm>
            <a:off x="1" y="5373291"/>
            <a:ext cx="12193200" cy="1455000"/>
          </a:xfrm>
          <a:prstGeom prst="rect">
            <a:avLst/>
          </a:prstGeom>
          <a:noFill/>
          <a:ln>
            <a:noFill/>
          </a:ln>
        </p:spPr>
      </p:pic>
      <p:pic>
        <p:nvPicPr>
          <p:cNvPr id="139" name="Shape 139"/>
          <p:cNvPicPr preferRelativeResize="0"/>
          <p:nvPr/>
        </p:nvPicPr>
        <p:blipFill rotWithShape="1">
          <a:blip r:embed="rId5">
            <a:alphaModFix/>
          </a:blip>
          <a:srcRect/>
          <a:stretch/>
        </p:blipFill>
        <p:spPr>
          <a:xfrm>
            <a:off x="10516450" y="5422625"/>
            <a:ext cx="1260000" cy="1056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2323075" y="1775500"/>
            <a:ext cx="10464900" cy="33831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Verdana"/>
              <a:buNone/>
              <a:defRPr sz="1800" b="0" i="0" u="none" strike="noStrike" cap="none">
                <a:solidFill>
                  <a:schemeClr val="dk2"/>
                </a:solidFill>
                <a:latin typeface="Verdana"/>
                <a:ea typeface="Verdana"/>
                <a:cs typeface="Verdana"/>
                <a:sym typeface="Verdana"/>
              </a:defRPr>
            </a:lvl1pPr>
            <a:lvl2pPr marL="742950" marR="0" lvl="1" indent="-219075" algn="l" rtl="0">
              <a:lnSpc>
                <a:spcPct val="115000"/>
              </a:lnSpc>
              <a:spcBef>
                <a:spcPts val="0"/>
              </a:spcBef>
              <a:spcAft>
                <a:spcPts val="1600"/>
              </a:spcAft>
              <a:buClr>
                <a:schemeClr val="dk2"/>
              </a:buClr>
              <a:buSzPct val="75000"/>
              <a:buFont typeface="Verdana"/>
              <a:buChar char="▪"/>
              <a:defRPr sz="1400" b="0" i="0" u="none" strike="noStrike" cap="none">
                <a:solidFill>
                  <a:schemeClr val="dk2"/>
                </a:solidFill>
                <a:latin typeface="Verdana"/>
                <a:ea typeface="Verdana"/>
                <a:cs typeface="Verdana"/>
                <a:sym typeface="Verdana"/>
              </a:defRPr>
            </a:lvl2pPr>
            <a:lvl3pPr marL="914400" marR="0" lvl="2" indent="0" algn="l" rtl="0">
              <a:lnSpc>
                <a:spcPct val="115000"/>
              </a:lnSpc>
              <a:spcBef>
                <a:spcPts val="0"/>
              </a:spcBef>
              <a:spcAft>
                <a:spcPts val="1600"/>
              </a:spcAft>
              <a:buClr>
                <a:schemeClr val="dk2"/>
              </a:buClr>
              <a:buFont typeface="Verdana"/>
              <a:buNone/>
              <a:defRPr sz="1400" b="0" i="0" u="none" strike="noStrike" cap="none">
                <a:solidFill>
                  <a:schemeClr val="dk2"/>
                </a:solidFill>
                <a:latin typeface="Verdana"/>
                <a:ea typeface="Verdana"/>
                <a:cs typeface="Verdana"/>
                <a:sym typeface="Verdana"/>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dt" idx="10"/>
          </p:nvPr>
        </p:nvSpPr>
        <p:spPr>
          <a:xfrm>
            <a:off x="609600" y="6356351"/>
            <a:ext cx="2844800" cy="365125"/>
          </a:xfrm>
          <a:prstGeom prst="rect">
            <a:avLst/>
          </a:prstGeom>
          <a:noFill/>
          <a:ln>
            <a:noFill/>
          </a:ln>
        </p:spPr>
        <p:txBody>
          <a:bodyPr lIns="91425" tIns="91425" rIns="91425" bIns="91425" anchor="t" anchorCtr="0"/>
          <a:lstStyle>
            <a:lvl1pPr marL="0" marR="0" lvl="0" indent="0" algn="l" rtl="0">
              <a:spcBef>
                <a:spcPts val="0"/>
              </a:spcBef>
              <a:buNone/>
              <a:defRPr sz="1800">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title"/>
          </p:nvPr>
        </p:nvSpPr>
        <p:spPr>
          <a:xfrm>
            <a:off x="2546000" y="929500"/>
            <a:ext cx="8331300" cy="846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9" name="Shape 29"/>
          <p:cNvSpPr txBox="1">
            <a:spLocks noGrp="1"/>
          </p:cNvSpPr>
          <p:nvPr>
            <p:ph type="sldNum" idx="12"/>
          </p:nvPr>
        </p:nvSpPr>
        <p:spPr>
          <a:xfrm>
            <a:off x="8737600" y="6356351"/>
            <a:ext cx="28448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7F7F7F"/>
                </a:solidFill>
                <a:latin typeface="Verdana"/>
                <a:ea typeface="Verdana"/>
                <a:cs typeface="Verdana"/>
                <a:sym typeface="Verdana"/>
              </a:rPr>
              <a:t>‹#›</a:t>
            </a:fld>
            <a:endParaRPr lang="en-US" sz="1200">
              <a:solidFill>
                <a:srgbClr val="7F7F7F"/>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losing slide">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2472353" y="683200"/>
            <a:ext cx="92529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33" name="Shape 33"/>
          <p:cNvSpPr txBox="1">
            <a:spLocks noGrp="1"/>
          </p:cNvSpPr>
          <p:nvPr>
            <p:ph type="body" idx="1"/>
          </p:nvPr>
        </p:nvSpPr>
        <p:spPr>
          <a:xfrm>
            <a:off x="843225" y="1807700"/>
            <a:ext cx="5079900" cy="3429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Verdana"/>
              <a:buNone/>
              <a:defRPr sz="2800" b="0" i="0" u="none" strike="noStrike" cap="none">
                <a:solidFill>
                  <a:schemeClr val="dk2"/>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Verdana"/>
              <a:buNone/>
              <a:defRPr sz="2400" b="0" i="0" u="none" strike="noStrike" cap="none">
                <a:solidFill>
                  <a:schemeClr val="dk2"/>
                </a:solidFill>
                <a:latin typeface="Verdana"/>
                <a:ea typeface="Verdana"/>
                <a:cs typeface="Verdana"/>
                <a:sym typeface="Verdana"/>
              </a:defRPr>
            </a:lvl2pPr>
            <a:lvl3pPr marL="914400" marR="0" lvl="2" indent="0" algn="l" rtl="0">
              <a:lnSpc>
                <a:spcPct val="115000"/>
              </a:lnSpc>
              <a:spcBef>
                <a:spcPts val="0"/>
              </a:spcBef>
              <a:spcAft>
                <a:spcPts val="1600"/>
              </a:spcAft>
              <a:buClr>
                <a:schemeClr val="dk2"/>
              </a:buClr>
              <a:buFont typeface="Verdana"/>
              <a:buNone/>
              <a:defRPr sz="2000" b="0" i="0" u="none" strike="noStrike" cap="none">
                <a:solidFill>
                  <a:schemeClr val="dk2"/>
                </a:solidFill>
                <a:latin typeface="Verdana"/>
                <a:ea typeface="Verdana"/>
                <a:cs typeface="Verdana"/>
                <a:sym typeface="Verdana"/>
              </a:defRPr>
            </a:lvl3pPr>
            <a:lvl4pPr marL="1371600" marR="0" lvl="3" indent="0" algn="l" rtl="0">
              <a:lnSpc>
                <a:spcPct val="115000"/>
              </a:lnSpc>
              <a:spcBef>
                <a:spcPts val="0"/>
              </a:spcBef>
              <a:spcAft>
                <a:spcPts val="1600"/>
              </a:spcAft>
              <a:buClr>
                <a:schemeClr val="dk2"/>
              </a:buClr>
              <a:buFont typeface="Verdana"/>
              <a:buNone/>
              <a:defRPr sz="1800" b="0" i="0" u="none" strike="noStrike" cap="none">
                <a:solidFill>
                  <a:schemeClr val="dk2"/>
                </a:solidFill>
                <a:latin typeface="Verdana"/>
                <a:ea typeface="Verdana"/>
                <a:cs typeface="Verdana"/>
                <a:sym typeface="Verdana"/>
              </a:defRPr>
            </a:lvl4pPr>
            <a:lvl5pPr marL="1828800" marR="0" lvl="4" indent="0" algn="l" rtl="0">
              <a:lnSpc>
                <a:spcPct val="115000"/>
              </a:lnSpc>
              <a:spcBef>
                <a:spcPts val="0"/>
              </a:spcBef>
              <a:spcAft>
                <a:spcPts val="1600"/>
              </a:spcAft>
              <a:buClr>
                <a:schemeClr val="dk2"/>
              </a:buClr>
              <a:buFont typeface="Verdana"/>
              <a:buNone/>
              <a:defRPr sz="1800" b="0" i="0" u="none" strike="noStrike" cap="none">
                <a:solidFill>
                  <a:schemeClr val="dk2"/>
                </a:solidFill>
                <a:latin typeface="Verdana"/>
                <a:ea typeface="Verdana"/>
                <a:cs typeface="Verdana"/>
                <a:sym typeface="Verdana"/>
              </a:defRPr>
            </a:lvl5pPr>
            <a:lvl6pPr marL="2286000" marR="0" lvl="5"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body" idx="2"/>
          </p:nvPr>
        </p:nvSpPr>
        <p:spPr>
          <a:xfrm>
            <a:off x="6519550" y="1446700"/>
            <a:ext cx="5079900" cy="3429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Verdana"/>
              <a:buNone/>
              <a:defRPr sz="2800" b="0" i="0" u="none" strike="noStrike" cap="none">
                <a:solidFill>
                  <a:schemeClr val="dk2"/>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Verdana"/>
              <a:buNone/>
              <a:defRPr sz="2400" b="0" i="0" u="none" strike="noStrike" cap="none">
                <a:solidFill>
                  <a:schemeClr val="dk2"/>
                </a:solidFill>
                <a:latin typeface="Verdana"/>
                <a:ea typeface="Verdana"/>
                <a:cs typeface="Verdana"/>
                <a:sym typeface="Verdana"/>
              </a:defRPr>
            </a:lvl2pPr>
            <a:lvl3pPr marL="914400" marR="0" lvl="2" indent="0" algn="l" rtl="0">
              <a:lnSpc>
                <a:spcPct val="115000"/>
              </a:lnSpc>
              <a:spcBef>
                <a:spcPts val="0"/>
              </a:spcBef>
              <a:spcAft>
                <a:spcPts val="1600"/>
              </a:spcAft>
              <a:buClr>
                <a:schemeClr val="dk2"/>
              </a:buClr>
              <a:buFont typeface="Verdana"/>
              <a:buNone/>
              <a:defRPr sz="2000" b="0" i="0" u="none" strike="noStrike" cap="none">
                <a:solidFill>
                  <a:schemeClr val="dk2"/>
                </a:solidFill>
                <a:latin typeface="Verdana"/>
                <a:ea typeface="Verdana"/>
                <a:cs typeface="Verdana"/>
                <a:sym typeface="Verdana"/>
              </a:defRPr>
            </a:lvl3pPr>
            <a:lvl4pPr marL="1371600" marR="0" lvl="3"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dt" idx="10"/>
          </p:nvPr>
        </p:nvSpPr>
        <p:spPr>
          <a:xfrm>
            <a:off x="609600" y="6356351"/>
            <a:ext cx="2844900" cy="36509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978400" y="609600"/>
            <a:ext cx="6603900" cy="55626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3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None/>
              <a:defRPr sz="2800" b="0" i="0" u="none" strike="noStrike" cap="none">
                <a:solidFill>
                  <a:schemeClr val="dk2"/>
                </a:solidFill>
              </a:defRPr>
            </a:lvl2pPr>
            <a:lvl3pPr marL="914400" marR="0" lvl="2" indent="0" algn="l" rtl="0">
              <a:lnSpc>
                <a:spcPct val="115000"/>
              </a:lnSpc>
              <a:spcBef>
                <a:spcPts val="0"/>
              </a:spcBef>
              <a:spcAft>
                <a:spcPts val="1600"/>
              </a:spcAft>
              <a:buClr>
                <a:schemeClr val="dk2"/>
              </a:buClr>
              <a:buNone/>
              <a:defRPr sz="2400" b="0" i="0" u="none" strike="noStrike" cap="none">
                <a:solidFill>
                  <a:schemeClr val="dk2"/>
                </a:solidFill>
              </a:defRPr>
            </a:lvl3pPr>
            <a:lvl4pPr marL="1371600" marR="0" lvl="3" indent="0" algn="l" rtl="0">
              <a:lnSpc>
                <a:spcPct val="115000"/>
              </a:lnSpc>
              <a:spcBef>
                <a:spcPts val="0"/>
              </a:spcBef>
              <a:spcAft>
                <a:spcPts val="1600"/>
              </a:spcAft>
              <a:buClr>
                <a:schemeClr val="dk2"/>
              </a:buClr>
              <a:buFont typeface="Arial"/>
              <a:buNone/>
              <a:defRPr sz="20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20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20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20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20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20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dt" idx="10"/>
          </p:nvPr>
        </p:nvSpPr>
        <p:spPr>
          <a:xfrm>
            <a:off x="5006428" y="6356351"/>
            <a:ext cx="2844900" cy="3650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7F7F7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11296609" y="6217621"/>
            <a:ext cx="731700" cy="5247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a:solidFill>
                  <a:srgbClr val="7F7F7F"/>
                </a:solidFill>
                <a:latin typeface="Arial"/>
                <a:ea typeface="Arial"/>
                <a:cs typeface="Arial"/>
                <a:sym typeface="Arial"/>
              </a:rPr>
              <a:t>‹#›</a:t>
            </a:fld>
            <a:endParaRPr lang="en-US" sz="1800">
              <a:solidFill>
                <a:srgbClr val="7F7F7F"/>
              </a:solidFill>
              <a:latin typeface="Arial"/>
              <a:ea typeface="Arial"/>
              <a:cs typeface="Arial"/>
              <a:sym typeface="Arial"/>
            </a:endParaRPr>
          </a:p>
        </p:txBody>
      </p:sp>
      <p:sp>
        <p:nvSpPr>
          <p:cNvPr id="41" name="Shape 41"/>
          <p:cNvSpPr txBox="1">
            <a:spLocks noGrp="1"/>
          </p:cNvSpPr>
          <p:nvPr>
            <p:ph type="title"/>
          </p:nvPr>
        </p:nvSpPr>
        <p:spPr>
          <a:xfrm>
            <a:off x="609600" y="1045755"/>
            <a:ext cx="3657600" cy="70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42" name="Shape 42"/>
          <p:cNvSpPr txBox="1">
            <a:spLocks noGrp="1"/>
          </p:cNvSpPr>
          <p:nvPr>
            <p:ph type="body" idx="2"/>
          </p:nvPr>
        </p:nvSpPr>
        <p:spPr>
          <a:xfrm>
            <a:off x="609600" y="1981200"/>
            <a:ext cx="3657600" cy="3886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None/>
              <a:defRPr sz="1800" b="0" i="0" u="none" strike="noStrike" cap="none">
                <a:solidFill>
                  <a:schemeClr val="dk1"/>
                </a:solidFill>
              </a:defRPr>
            </a:lvl1pPr>
            <a:lvl2pPr marL="457200" marR="0" lvl="1" indent="0" algn="l" rtl="0">
              <a:lnSpc>
                <a:spcPct val="115000"/>
              </a:lnSpc>
              <a:spcBef>
                <a:spcPts val="0"/>
              </a:spcBef>
              <a:spcAft>
                <a:spcPts val="1600"/>
              </a:spcAft>
              <a:buClr>
                <a:schemeClr val="dk2"/>
              </a:buClr>
              <a:buNone/>
              <a:defRPr sz="1200" b="0" i="0" u="none" strike="noStrike" cap="none">
                <a:solidFill>
                  <a:schemeClr val="dk2"/>
                </a:solidFill>
              </a:defRPr>
            </a:lvl2pPr>
            <a:lvl3pPr marL="914400" marR="0" lvl="2" indent="0" algn="l" rtl="0">
              <a:lnSpc>
                <a:spcPct val="115000"/>
              </a:lnSpc>
              <a:spcBef>
                <a:spcPts val="0"/>
              </a:spcBef>
              <a:spcAft>
                <a:spcPts val="1600"/>
              </a:spcAft>
              <a:buClr>
                <a:schemeClr val="dk2"/>
              </a:buClr>
              <a:buFont typeface="Arial"/>
              <a:buNone/>
              <a:defRPr sz="10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9pPr>
          </a:lstStyle>
          <a:p>
            <a:endParaRPr/>
          </a:p>
        </p:txBody>
      </p:sp>
      <p:sp>
        <p:nvSpPr>
          <p:cNvPr id="43" name="Shape 43"/>
          <p:cNvSpPr txBox="1"/>
          <p:nvPr/>
        </p:nvSpPr>
        <p:spPr>
          <a:xfrm>
            <a:off x="4978400" y="228600"/>
            <a:ext cx="6603900" cy="846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imes New Roman"/>
              <a:buNone/>
            </a:pPr>
            <a:r>
              <a:rPr lang="en-US" sz="3740" i="0">
                <a:solidFill>
                  <a:schemeClr val="lt1"/>
                </a:solidFill>
                <a:latin typeface="Verdana"/>
                <a:ea typeface="Verdana"/>
                <a:cs typeface="Verdana"/>
                <a:sym typeface="Verdana"/>
              </a:rPr>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914400" y="1879600"/>
            <a:ext cx="103632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None/>
              <a:defRPr sz="4800" b="1" i="0" u="none" strike="noStrike" cap="none">
                <a:solidFill>
                  <a:schemeClr val="dk1"/>
                </a:solidFil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46" name="Shape 46"/>
          <p:cNvSpPr txBox="1">
            <a:spLocks noGrp="1"/>
          </p:cNvSpPr>
          <p:nvPr>
            <p:ph type="subTitle" idx="1"/>
          </p:nvPr>
        </p:nvSpPr>
        <p:spPr>
          <a:xfrm>
            <a:off x="1828800" y="3425825"/>
            <a:ext cx="8534400" cy="13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3200" b="1" i="0" u="none" strike="noStrike" cap="none">
                <a:solidFill>
                  <a:schemeClr val="dk1"/>
                </a:solidFill>
                <a:latin typeface="Verdana"/>
                <a:ea typeface="Verdana"/>
                <a:cs typeface="Verdana"/>
                <a:sym typeface="Verdana"/>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7" name="Shape 47"/>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914400" y="1879600"/>
            <a:ext cx="103632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50" name="Shape 50"/>
          <p:cNvSpPr txBox="1">
            <a:spLocks noGrp="1"/>
          </p:cNvSpPr>
          <p:nvPr>
            <p:ph type="subTitle" idx="1"/>
          </p:nvPr>
        </p:nvSpPr>
        <p:spPr>
          <a:xfrm>
            <a:off x="1828800" y="3425825"/>
            <a:ext cx="8534400" cy="13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3200" b="1" i="0" u="none" strike="noStrike" cap="none">
                <a:solidFill>
                  <a:schemeClr val="dk1"/>
                </a:solidFill>
                <a:latin typeface="Verdana"/>
                <a:ea typeface="Verdana"/>
                <a:cs typeface="Verdana"/>
                <a:sym typeface="Verdana"/>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51" name="Shape 51"/>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914400" y="1879600"/>
            <a:ext cx="103632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54" name="Shape 54"/>
          <p:cNvSpPr txBox="1">
            <a:spLocks noGrp="1"/>
          </p:cNvSpPr>
          <p:nvPr>
            <p:ph type="subTitle" idx="1"/>
          </p:nvPr>
        </p:nvSpPr>
        <p:spPr>
          <a:xfrm>
            <a:off x="1828800" y="3425825"/>
            <a:ext cx="8534400" cy="13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3200" b="1" i="0" u="none" strike="noStrike" cap="none">
                <a:solidFill>
                  <a:schemeClr val="dk1"/>
                </a:solidFill>
                <a:latin typeface="Verdana"/>
                <a:ea typeface="Verdana"/>
                <a:cs typeface="Verdana"/>
                <a:sym typeface="Verdana"/>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55" name="Shape 55"/>
          <p:cNvSpPr txBox="1">
            <a:spLocks noGrp="1"/>
          </p:cNvSpPr>
          <p:nvPr>
            <p:ph type="body" idx="2"/>
          </p:nvPr>
        </p:nvSpPr>
        <p:spPr>
          <a:xfrm>
            <a:off x="3505200" y="4876800"/>
            <a:ext cx="5181600" cy="9144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Verdana"/>
              <a:buNone/>
              <a:defRPr sz="2000" b="1" i="0" u="none" strike="noStrike" cap="none">
                <a:solidFill>
                  <a:srgbClr val="7F7F7F"/>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72353" y="683200"/>
            <a:ext cx="9252940"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1" name="Shape 11"/>
          <p:cNvSpPr txBox="1">
            <a:spLocks noGrp="1"/>
          </p:cNvSpPr>
          <p:nvPr>
            <p:ph type="body" idx="1"/>
          </p:nvPr>
        </p:nvSpPr>
        <p:spPr>
          <a:xfrm>
            <a:off x="2387300" y="1536625"/>
            <a:ext cx="9389100" cy="37509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Verdana"/>
              <a:buNone/>
              <a:defRPr sz="1800" b="0" i="0" u="none" strike="noStrike" cap="none">
                <a:solidFill>
                  <a:schemeClr val="dk2"/>
                </a:solidFill>
                <a:latin typeface="Verdana"/>
                <a:ea typeface="Verdana"/>
                <a:cs typeface="Verdana"/>
                <a:sym typeface="Verdana"/>
              </a:defRPr>
            </a:lvl1pPr>
            <a:lvl2pPr marL="457200" marR="0" lvl="1" indent="0" algn="l" rtl="0">
              <a:lnSpc>
                <a:spcPct val="115000"/>
              </a:lnSpc>
              <a:spcBef>
                <a:spcPts val="0"/>
              </a:spcBef>
              <a:spcAft>
                <a:spcPts val="1600"/>
              </a:spcAft>
              <a:buClr>
                <a:schemeClr val="dk2"/>
              </a:buClr>
              <a:buFont typeface="Verdana"/>
              <a:buNone/>
              <a:defRPr sz="1400" b="0" i="0" u="none" strike="noStrike" cap="none">
                <a:solidFill>
                  <a:schemeClr val="dk2"/>
                </a:solidFill>
                <a:latin typeface="Verdana"/>
                <a:ea typeface="Verdana"/>
                <a:cs typeface="Verdana"/>
                <a:sym typeface="Verdana"/>
              </a:defRPr>
            </a:lvl2pPr>
            <a:lvl3pPr marL="914400" marR="0" lvl="2" indent="0" algn="l" rtl="0">
              <a:lnSpc>
                <a:spcPct val="115000"/>
              </a:lnSpc>
              <a:spcBef>
                <a:spcPts val="0"/>
              </a:spcBef>
              <a:spcAft>
                <a:spcPts val="1600"/>
              </a:spcAft>
              <a:buClr>
                <a:schemeClr val="dk2"/>
              </a:buClr>
              <a:buFont typeface="Verdana"/>
              <a:buNone/>
              <a:defRPr sz="1400" b="0" i="0" u="none" strike="noStrike" cap="none">
                <a:solidFill>
                  <a:schemeClr val="dk2"/>
                </a:solidFill>
                <a:latin typeface="Verdana"/>
                <a:ea typeface="Verdana"/>
                <a:cs typeface="Verdana"/>
                <a:sym typeface="Verdana"/>
              </a:defRPr>
            </a:lvl3pPr>
            <a:lvl4pPr marL="1371600" marR="0" lvl="3" indent="0" algn="l" rtl="0">
              <a:lnSpc>
                <a:spcPct val="115000"/>
              </a:lnSpc>
              <a:spcBef>
                <a:spcPts val="0"/>
              </a:spcBef>
              <a:spcAft>
                <a:spcPts val="1600"/>
              </a:spcAft>
              <a:buClr>
                <a:schemeClr val="dk2"/>
              </a:buClr>
              <a:buFont typeface="Verdana"/>
              <a:buNone/>
              <a:defRPr sz="1400" b="0" i="0" u="none" strike="noStrike" cap="none">
                <a:solidFill>
                  <a:schemeClr val="dk2"/>
                </a:solidFill>
                <a:latin typeface="Verdana"/>
                <a:ea typeface="Verdana"/>
                <a:cs typeface="Verdana"/>
                <a:sym typeface="Verdana"/>
              </a:defRPr>
            </a:lvl4pPr>
            <a:lvl5pPr marL="1828800" marR="0" lvl="4" indent="0" algn="l" rtl="0">
              <a:lnSpc>
                <a:spcPct val="115000"/>
              </a:lnSpc>
              <a:spcBef>
                <a:spcPts val="0"/>
              </a:spcBef>
              <a:spcAft>
                <a:spcPts val="1600"/>
              </a:spcAft>
              <a:buClr>
                <a:schemeClr val="dk2"/>
              </a:buClr>
              <a:buFont typeface="Verdana"/>
              <a:buNone/>
              <a:defRPr sz="1400" b="0" i="0" u="none" strike="noStrike" cap="none">
                <a:solidFill>
                  <a:schemeClr val="dk2"/>
                </a:solidFill>
                <a:latin typeface="Verdana"/>
                <a:ea typeface="Verdana"/>
                <a:cs typeface="Verdana"/>
                <a:sym typeface="Verdana"/>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11296609" y="6217621"/>
            <a:ext cx="731600" cy="524799"/>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pic>
        <p:nvPicPr>
          <p:cNvPr id="13" name="Shape 13"/>
          <p:cNvPicPr preferRelativeResize="0"/>
          <p:nvPr/>
        </p:nvPicPr>
        <p:blipFill rotWithShape="1">
          <a:blip r:embed="rId24">
            <a:alphaModFix/>
          </a:blip>
          <a:srcRect/>
          <a:stretch/>
        </p:blipFill>
        <p:spPr>
          <a:xfrm>
            <a:off x="0" y="43463"/>
            <a:ext cx="11776400" cy="696279"/>
          </a:xfrm>
          <a:prstGeom prst="rect">
            <a:avLst/>
          </a:prstGeom>
          <a:noFill/>
          <a:ln>
            <a:noFill/>
          </a:ln>
        </p:spPr>
      </p:pic>
      <p:pic>
        <p:nvPicPr>
          <p:cNvPr id="14" name="Shape 14"/>
          <p:cNvPicPr preferRelativeResize="0"/>
          <p:nvPr/>
        </p:nvPicPr>
        <p:blipFill rotWithShape="1">
          <a:blip r:embed="rId25">
            <a:alphaModFix/>
          </a:blip>
          <a:srcRect/>
          <a:stretch/>
        </p:blipFill>
        <p:spPr>
          <a:xfrm>
            <a:off x="320061" y="829575"/>
            <a:ext cx="2067233" cy="956564"/>
          </a:xfrm>
          <a:prstGeom prst="rect">
            <a:avLst/>
          </a:prstGeom>
          <a:noFill/>
          <a:ln>
            <a:noFill/>
          </a:ln>
        </p:spPr>
      </p:pic>
      <p:pic>
        <p:nvPicPr>
          <p:cNvPr id="15" name="Shape 15"/>
          <p:cNvPicPr preferRelativeResize="0"/>
          <p:nvPr/>
        </p:nvPicPr>
        <p:blipFill rotWithShape="1">
          <a:blip r:embed="rId26">
            <a:alphaModFix/>
          </a:blip>
          <a:srcRect/>
          <a:stretch/>
        </p:blipFill>
        <p:spPr>
          <a:xfrm>
            <a:off x="1" y="5373291"/>
            <a:ext cx="12193057" cy="1455039"/>
          </a:xfrm>
          <a:prstGeom prst="rect">
            <a:avLst/>
          </a:prstGeom>
          <a:noFill/>
          <a:ln>
            <a:noFill/>
          </a:ln>
        </p:spPr>
      </p:pic>
      <p:pic>
        <p:nvPicPr>
          <p:cNvPr id="16" name="Shape 16"/>
          <p:cNvPicPr preferRelativeResize="0"/>
          <p:nvPr/>
        </p:nvPicPr>
        <p:blipFill rotWithShape="1">
          <a:blip r:embed="rId27">
            <a:alphaModFix/>
          </a:blip>
          <a:srcRect/>
          <a:stretch/>
        </p:blipFill>
        <p:spPr>
          <a:xfrm>
            <a:off x="10516450" y="5422625"/>
            <a:ext cx="1259948" cy="105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floridakeyclub.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floridakeyclub.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703368" y="2264899"/>
            <a:ext cx="10363200" cy="176840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4800" b="1" i="0" u="none" strike="noStrike" cap="none" dirty="0">
                <a:solidFill>
                  <a:srgbClr val="91A000"/>
                </a:solidFill>
              </a:rPr>
              <a:t>  ADVISOR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1545675" y="1760550"/>
            <a:ext cx="10489800" cy="38322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AutoNum type="arabicPeriod" startAt="7"/>
            </a:pPr>
            <a:r>
              <a:rPr lang="en-US" sz="2400" b="0" i="0" u="none" strike="noStrike" cap="none">
                <a:solidFill>
                  <a:schemeClr val="dk1"/>
                </a:solidFill>
              </a:rPr>
              <a:t>To promote the adoption and application of higher standards in scholarship, sportsmanship and social contacts.</a:t>
            </a:r>
          </a:p>
          <a:p>
            <a:pPr marL="457200" marR="0" lvl="0" indent="-381000" algn="l" rtl="0">
              <a:lnSpc>
                <a:spcPct val="115000"/>
              </a:lnSpc>
              <a:spcBef>
                <a:spcPts val="1600"/>
              </a:spcBef>
              <a:spcAft>
                <a:spcPts val="0"/>
              </a:spcAft>
              <a:buClr>
                <a:schemeClr val="dk1"/>
              </a:buClr>
              <a:buSzPct val="100000"/>
              <a:buAutoNum type="arabicPeriod" startAt="7"/>
            </a:pPr>
            <a:r>
              <a:rPr lang="en-US" sz="2400" b="0" i="0" u="none" strike="noStrike" cap="none">
                <a:solidFill>
                  <a:schemeClr val="dk1"/>
                </a:solidFill>
              </a:rPr>
              <a:t>To develop, by precept and example, a more intelligent, aggressive, and serviceable citizenship.</a:t>
            </a:r>
          </a:p>
          <a:p>
            <a:pPr marL="457200" marR="0" lvl="0" indent="-381000" algn="l" rtl="0">
              <a:lnSpc>
                <a:spcPct val="115000"/>
              </a:lnSpc>
              <a:spcBef>
                <a:spcPts val="1600"/>
              </a:spcBef>
              <a:spcAft>
                <a:spcPts val="0"/>
              </a:spcAft>
              <a:buClr>
                <a:schemeClr val="dk1"/>
              </a:buClr>
              <a:buSzPct val="100000"/>
              <a:buAutoNum type="arabicPeriod" startAt="7"/>
            </a:pPr>
            <a:r>
              <a:rPr lang="en-US" sz="2400" b="0" i="0" u="none" strike="noStrike" cap="none">
                <a:solidFill>
                  <a:schemeClr val="dk1"/>
                </a:solidFill>
              </a:rPr>
              <a:t>To provide a practical means to form enduring friendships, to render unselfish service and to build better communities.</a:t>
            </a:r>
          </a:p>
          <a:p>
            <a:pPr marL="457200" marR="0" lvl="0" indent="-381000" algn="l" rtl="0">
              <a:lnSpc>
                <a:spcPct val="100000"/>
              </a:lnSpc>
              <a:spcBef>
                <a:spcPts val="1600"/>
              </a:spcBef>
              <a:spcAft>
                <a:spcPts val="0"/>
              </a:spcAft>
              <a:buClr>
                <a:schemeClr val="dk1"/>
              </a:buClr>
              <a:buSzPct val="100000"/>
              <a:buAutoNum type="arabicPeriod" startAt="7"/>
            </a:pPr>
            <a:r>
              <a:rPr lang="en-US" sz="2400" b="0" i="0" u="none" strike="noStrike" cap="none">
                <a:solidFill>
                  <a:schemeClr val="dk1"/>
                </a:solidFill>
              </a:rPr>
              <a:t>To cooperate in creating and maintaining that sound public opinion and high idealism which makes possible the increase of righteousness, justice, patriotism and good will.</a:t>
            </a:r>
          </a:p>
        </p:txBody>
      </p:sp>
      <p:sp>
        <p:nvSpPr>
          <p:cNvPr id="207" name="Shape 207"/>
          <p:cNvSpPr txBox="1">
            <a:spLocks noGrp="1"/>
          </p:cNvSpPr>
          <p:nvPr>
            <p:ph type="title"/>
          </p:nvPr>
        </p:nvSpPr>
        <p:spPr>
          <a:xfrm>
            <a:off x="2133600" y="914400"/>
            <a:ext cx="8305799" cy="846137"/>
          </a:xfrm>
          <a:prstGeom prst="rect">
            <a:avLst/>
          </a:prstGeom>
          <a:noFill/>
          <a:ln>
            <a:noFill/>
          </a:ln>
        </p:spPr>
        <p:txBody>
          <a:bodyPr lIns="91425" tIns="45700" rIns="91425" bIns="45700" anchor="ctr" anchorCtr="0">
            <a:noAutofit/>
          </a:bodyPr>
          <a:lstStyle/>
          <a:p>
            <a:pPr marL="465138" marR="0" lvl="0" indent="-7937" algn="ctr"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KEY CLUB OBJECTS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5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5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5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500"/>
                                        <p:tgtEl>
                                          <p:spTgt spid="2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2548125" y="1690612"/>
            <a:ext cx="7772400" cy="3476700"/>
          </a:xfrm>
          <a:prstGeom prst="rect">
            <a:avLst/>
          </a:prstGeom>
          <a:noFill/>
          <a:ln>
            <a:noFill/>
          </a:ln>
        </p:spPr>
        <p:txBody>
          <a:bodyPr lIns="91425" tIns="91425" rIns="91425" bIns="91425" anchor="t" anchorCtr="0">
            <a:noAutofit/>
          </a:bodyPr>
          <a:lstStyle/>
          <a:p>
            <a:pPr marL="457200" marR="0" lvl="0" indent="-457200" algn="l" rtl="0">
              <a:lnSpc>
                <a:spcPct val="115000"/>
              </a:lnSpc>
              <a:spcBef>
                <a:spcPts val="0"/>
              </a:spcBef>
              <a:spcAft>
                <a:spcPts val="0"/>
              </a:spcAft>
              <a:buClr>
                <a:schemeClr val="dk2"/>
              </a:buClr>
              <a:buSzPct val="100000"/>
              <a:buFont typeface="Verdana"/>
              <a:buChar char="•"/>
            </a:pPr>
            <a:r>
              <a:rPr lang="en-US" sz="3000" b="0" i="0" u="none" strike="noStrike" cap="none">
                <a:solidFill>
                  <a:schemeClr val="dk1"/>
                </a:solidFill>
              </a:rPr>
              <a:t>5,000 Clubs </a:t>
            </a:r>
          </a:p>
          <a:p>
            <a:pPr marL="457200" marR="0" lvl="0" indent="-457200" algn="l" rtl="0">
              <a:lnSpc>
                <a:spcPct val="115000"/>
              </a:lnSpc>
              <a:spcBef>
                <a:spcPts val="1200"/>
              </a:spcBef>
              <a:spcAft>
                <a:spcPts val="0"/>
              </a:spcAft>
              <a:buClr>
                <a:schemeClr val="dk2"/>
              </a:buClr>
              <a:buSzPct val="100000"/>
              <a:buFont typeface="Verdana"/>
              <a:buChar char="•"/>
            </a:pPr>
            <a:r>
              <a:rPr lang="en-US" sz="3000" b="0" i="0" u="none" strike="noStrike" cap="none">
                <a:solidFill>
                  <a:schemeClr val="dk1"/>
                </a:solidFill>
              </a:rPr>
              <a:t>260,000 members </a:t>
            </a:r>
          </a:p>
          <a:p>
            <a:pPr marL="457200" marR="0" lvl="0" indent="-457200" algn="l" rtl="0">
              <a:lnSpc>
                <a:spcPct val="115000"/>
              </a:lnSpc>
              <a:spcBef>
                <a:spcPts val="1200"/>
              </a:spcBef>
              <a:spcAft>
                <a:spcPts val="0"/>
              </a:spcAft>
              <a:buClr>
                <a:schemeClr val="dk2"/>
              </a:buClr>
              <a:buSzPct val="100000"/>
              <a:buFont typeface="Verdana"/>
              <a:buChar char="•"/>
            </a:pPr>
            <a:r>
              <a:rPr lang="en-US" sz="3000" b="0" i="0" u="none" strike="noStrike" cap="none">
                <a:solidFill>
                  <a:schemeClr val="dk1"/>
                </a:solidFill>
              </a:rPr>
              <a:t>31 countries</a:t>
            </a:r>
          </a:p>
          <a:p>
            <a:pPr marL="457200" marR="0" lvl="0" indent="-457200" algn="l" rtl="0">
              <a:lnSpc>
                <a:spcPct val="115000"/>
              </a:lnSpc>
              <a:spcBef>
                <a:spcPts val="1200"/>
              </a:spcBef>
              <a:spcAft>
                <a:spcPts val="0"/>
              </a:spcAft>
              <a:buClr>
                <a:schemeClr val="dk2"/>
              </a:buClr>
              <a:buSzPct val="100000"/>
              <a:buFont typeface="Verdana"/>
              <a:buChar char="•"/>
            </a:pPr>
            <a:r>
              <a:rPr lang="en-US" sz="3000" b="0" i="0" u="none" strike="noStrike" cap="none">
                <a:solidFill>
                  <a:schemeClr val="dk1"/>
                </a:solidFill>
              </a:rPr>
              <a:t>12 million hours of service each year</a:t>
            </a:r>
          </a:p>
        </p:txBody>
      </p:sp>
      <p:sp>
        <p:nvSpPr>
          <p:cNvPr id="214" name="Shape 214"/>
          <p:cNvSpPr txBox="1">
            <a:spLocks noGrp="1"/>
          </p:cNvSpPr>
          <p:nvPr>
            <p:ph type="title"/>
          </p:nvPr>
        </p:nvSpPr>
        <p:spPr>
          <a:xfrm>
            <a:off x="2368050" y="809350"/>
            <a:ext cx="87819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KEY CLUB IS REACHING OUT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5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1" end="1"/>
                                            </p:txEl>
                                          </p:spTgt>
                                        </p:tgtEl>
                                        <p:attrNameLst>
                                          <p:attrName>style.visibility</p:attrName>
                                        </p:attrNameLst>
                                      </p:cBhvr>
                                      <p:to>
                                        <p:strVal val="visible"/>
                                      </p:to>
                                    </p:set>
                                    <p:animEffect transition="in" filter="fade">
                                      <p:cBhvr>
                                        <p:cTn id="12" dur="500"/>
                                        <p:tgtEl>
                                          <p:spTgt spid="2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2" end="2"/>
                                            </p:txEl>
                                          </p:spTgt>
                                        </p:tgtEl>
                                        <p:attrNameLst>
                                          <p:attrName>style.visibility</p:attrName>
                                        </p:attrNameLst>
                                      </p:cBhvr>
                                      <p:to>
                                        <p:strVal val="visible"/>
                                      </p:to>
                                    </p:set>
                                    <p:animEffect transition="in" filter="fade">
                                      <p:cBhvr>
                                        <p:cTn id="17" dur="500"/>
                                        <p:tgtEl>
                                          <p:spTgt spid="2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3" end="3"/>
                                            </p:txEl>
                                          </p:spTgt>
                                        </p:tgtEl>
                                        <p:attrNameLst>
                                          <p:attrName>style.visibility</p:attrName>
                                        </p:attrNameLst>
                                      </p:cBhvr>
                                      <p:to>
                                        <p:strVal val="visible"/>
                                      </p:to>
                                    </p:set>
                                    <p:animEffect transition="in" filter="fade">
                                      <p:cBhvr>
                                        <p:cTn id="22" dur="500"/>
                                        <p:tgtEl>
                                          <p:spTgt spid="2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2590800" y="1920240"/>
            <a:ext cx="7772400" cy="34290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dk2"/>
              </a:buClr>
              <a:buSzPct val="100000"/>
              <a:buFont typeface="Verdana"/>
              <a:buChar char="•"/>
            </a:pPr>
            <a:r>
              <a:rPr lang="en-US" sz="3000" b="0" i="0" u="none" strike="noStrike" cap="none">
                <a:solidFill>
                  <a:schemeClr val="dk1"/>
                </a:solidFill>
              </a:rPr>
              <a:t>370 Clubs </a:t>
            </a:r>
          </a:p>
          <a:p>
            <a:pPr marL="457200" marR="0" lvl="0" indent="-457200" algn="l" rtl="0">
              <a:lnSpc>
                <a:spcPct val="100000"/>
              </a:lnSpc>
              <a:spcBef>
                <a:spcPts val="1200"/>
              </a:spcBef>
              <a:spcAft>
                <a:spcPts val="0"/>
              </a:spcAft>
              <a:buClr>
                <a:schemeClr val="dk2"/>
              </a:buClr>
              <a:buSzPct val="100000"/>
              <a:buFont typeface="Verdana"/>
              <a:buChar char="•"/>
            </a:pPr>
            <a:r>
              <a:rPr lang="en-US" sz="3000" b="0" i="0" u="none" strike="noStrike" cap="none">
                <a:solidFill>
                  <a:schemeClr val="dk1"/>
                </a:solidFill>
              </a:rPr>
              <a:t>20,000 members </a:t>
            </a:r>
          </a:p>
          <a:p>
            <a:pPr marL="457200" marR="0" lvl="0" indent="-457200" algn="l" rtl="0">
              <a:lnSpc>
                <a:spcPct val="100000"/>
              </a:lnSpc>
              <a:spcBef>
                <a:spcPts val="1200"/>
              </a:spcBef>
              <a:spcAft>
                <a:spcPts val="0"/>
              </a:spcAft>
              <a:buClr>
                <a:schemeClr val="dk2"/>
              </a:buClr>
              <a:buSzPct val="100000"/>
              <a:buFont typeface="Verdana"/>
              <a:buChar char="•"/>
            </a:pPr>
            <a:r>
              <a:rPr lang="en-US" sz="3000" b="0" i="0" u="none" strike="noStrike" cap="none">
                <a:solidFill>
                  <a:schemeClr val="dk1"/>
                </a:solidFill>
              </a:rPr>
              <a:t>Florida and the Cayman Islands</a:t>
            </a:r>
          </a:p>
          <a:p>
            <a:pPr marL="457200" marR="0" lvl="0" indent="-457200" algn="l" rtl="0">
              <a:lnSpc>
                <a:spcPct val="100000"/>
              </a:lnSpc>
              <a:spcBef>
                <a:spcPts val="1200"/>
              </a:spcBef>
              <a:spcAft>
                <a:spcPts val="0"/>
              </a:spcAft>
              <a:buClr>
                <a:schemeClr val="dk2"/>
              </a:buClr>
              <a:buSzPct val="100000"/>
              <a:buFont typeface="Verdana"/>
              <a:buChar char="•"/>
            </a:pPr>
            <a:r>
              <a:rPr lang="en-US" sz="3000" b="0" i="0" u="none" strike="noStrike" cap="none">
                <a:solidFill>
                  <a:schemeClr val="dk1"/>
                </a:solidFill>
              </a:rPr>
              <a:t>250,000 hours of service each year</a:t>
            </a:r>
          </a:p>
          <a:p>
            <a:pPr marL="457200" marR="0" lvl="0" indent="-457200" algn="l" rtl="0">
              <a:lnSpc>
                <a:spcPct val="100000"/>
              </a:lnSpc>
              <a:spcBef>
                <a:spcPts val="1200"/>
              </a:spcBef>
              <a:spcAft>
                <a:spcPts val="0"/>
              </a:spcAft>
              <a:buClr>
                <a:schemeClr val="dk2"/>
              </a:buClr>
              <a:buSzPct val="100000"/>
              <a:buFont typeface="Verdana"/>
              <a:buChar char="•"/>
            </a:pPr>
            <a:r>
              <a:rPr lang="en-US" sz="3000" b="0" i="0" u="none" strike="noStrike" cap="none">
                <a:solidFill>
                  <a:schemeClr val="dk1"/>
                </a:solidFill>
              </a:rPr>
              <a:t>Led by 48 District Board members</a:t>
            </a:r>
          </a:p>
        </p:txBody>
      </p:sp>
      <p:sp>
        <p:nvSpPr>
          <p:cNvPr id="221" name="Shape 221"/>
          <p:cNvSpPr txBox="1">
            <a:spLocks noGrp="1"/>
          </p:cNvSpPr>
          <p:nvPr>
            <p:ph type="title"/>
          </p:nvPr>
        </p:nvSpPr>
        <p:spPr>
          <a:xfrm>
            <a:off x="2590800" y="777250"/>
            <a:ext cx="91293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FLORIDA DISTRICT OF KEY CLUB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5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Effect transition="in" filter="fade">
                                      <p:cBhvr>
                                        <p:cTn id="12" dur="500"/>
                                        <p:tgtEl>
                                          <p:spTgt spid="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Effect transition="in" filter="fade">
                                      <p:cBhvr>
                                        <p:cTn id="17" dur="500"/>
                                        <p:tgtEl>
                                          <p:spTgt spid="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xEl>
                                              <p:pRg st="3" end="3"/>
                                            </p:txEl>
                                          </p:spTgt>
                                        </p:tgtEl>
                                        <p:attrNameLst>
                                          <p:attrName>style.visibility</p:attrName>
                                        </p:attrNameLst>
                                      </p:cBhvr>
                                      <p:to>
                                        <p:strVal val="visible"/>
                                      </p:to>
                                    </p:set>
                                    <p:animEffect transition="in" filter="fade">
                                      <p:cBhvr>
                                        <p:cTn id="22" dur="500"/>
                                        <p:tgtEl>
                                          <p:spTgt spid="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xEl>
                                              <p:pRg st="4" end="4"/>
                                            </p:txEl>
                                          </p:spTgt>
                                        </p:tgtEl>
                                        <p:attrNameLst>
                                          <p:attrName>style.visibility</p:attrName>
                                        </p:attrNameLst>
                                      </p:cBhvr>
                                      <p:to>
                                        <p:strVal val="visible"/>
                                      </p:to>
                                    </p:set>
                                    <p:animEffect transition="in" filter="fade">
                                      <p:cBhvr>
                                        <p:cTn id="27" dur="500"/>
                                        <p:tgtEl>
                                          <p:spTgt spid="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2445425" y="1639197"/>
            <a:ext cx="7924800" cy="3332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3200" b="0" i="0" u="none" strike="noStrike" cap="none">
                <a:solidFill>
                  <a:schemeClr val="dk1"/>
                </a:solidFill>
              </a:rPr>
              <a:t>Key Club members decide how: </a:t>
            </a:r>
          </a:p>
          <a:p>
            <a:pPr marL="914400" marR="0" lvl="0" indent="-457200" algn="l" rtl="0">
              <a:lnSpc>
                <a:spcPct val="115000"/>
              </a:lnSpc>
              <a:spcBef>
                <a:spcPts val="1200"/>
              </a:spcBef>
              <a:spcAft>
                <a:spcPts val="0"/>
              </a:spcAft>
              <a:buClr>
                <a:schemeClr val="dk2"/>
              </a:buClr>
              <a:buSzPct val="100000"/>
              <a:buFont typeface="Verdana"/>
              <a:buChar char="•"/>
            </a:pPr>
            <a:r>
              <a:rPr lang="en-US" sz="3200" b="0" i="0" u="none" strike="noStrike" cap="none">
                <a:solidFill>
                  <a:schemeClr val="dk1"/>
                </a:solidFill>
              </a:rPr>
              <a:t>Club will function </a:t>
            </a:r>
          </a:p>
          <a:p>
            <a:pPr marL="914400" marR="0" lvl="0" indent="-457200" algn="l" rtl="0">
              <a:lnSpc>
                <a:spcPct val="115000"/>
              </a:lnSpc>
              <a:spcBef>
                <a:spcPts val="1200"/>
              </a:spcBef>
              <a:spcAft>
                <a:spcPts val="0"/>
              </a:spcAft>
              <a:buClr>
                <a:schemeClr val="dk2"/>
              </a:buClr>
              <a:buSzPct val="100000"/>
              <a:buFont typeface="Verdana"/>
              <a:buChar char="•"/>
            </a:pPr>
            <a:r>
              <a:rPr lang="en-US" sz="3200" b="0" i="0" u="none" strike="noStrike" cap="none">
                <a:solidFill>
                  <a:schemeClr val="dk1"/>
                </a:solidFill>
              </a:rPr>
              <a:t>Budget will be administered</a:t>
            </a:r>
          </a:p>
          <a:p>
            <a:pPr marL="914400" marR="0" lvl="0" indent="-457200" algn="l" rtl="0">
              <a:lnSpc>
                <a:spcPct val="115000"/>
              </a:lnSpc>
              <a:spcBef>
                <a:spcPts val="1200"/>
              </a:spcBef>
              <a:spcAft>
                <a:spcPts val="0"/>
              </a:spcAft>
              <a:buClr>
                <a:schemeClr val="dk2"/>
              </a:buClr>
              <a:buSzPct val="100000"/>
              <a:buFont typeface="Verdana"/>
              <a:buChar char="•"/>
            </a:pPr>
            <a:r>
              <a:rPr lang="en-US" sz="3200" b="0" i="0" u="none" strike="noStrike" cap="none">
                <a:solidFill>
                  <a:schemeClr val="dk1"/>
                </a:solidFill>
              </a:rPr>
              <a:t>Issues will be addressed </a:t>
            </a:r>
          </a:p>
        </p:txBody>
      </p:sp>
      <p:sp>
        <p:nvSpPr>
          <p:cNvPr id="228" name="Shape 228"/>
          <p:cNvSpPr txBox="1">
            <a:spLocks noGrp="1"/>
          </p:cNvSpPr>
          <p:nvPr>
            <p:ph type="title"/>
          </p:nvPr>
        </p:nvSpPr>
        <p:spPr>
          <a:xfrm>
            <a:off x="2007675" y="631275"/>
            <a:ext cx="9619200" cy="1143000"/>
          </a:xfrm>
          <a:prstGeom prst="rect">
            <a:avLst/>
          </a:prstGeom>
          <a:noFill/>
          <a:ln>
            <a:noFill/>
          </a:ln>
        </p:spPr>
        <p:txBody>
          <a:bodyPr lIns="91425" tIns="45700" rIns="91425" bIns="45700" anchor="ctr" anchorCtr="0">
            <a:noAutofit/>
          </a:bodyPr>
          <a:lstStyle/>
          <a:p>
            <a:pPr marL="465138" marR="0" lvl="0" indent="-7937"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STUDENT-LED ORGANIZATION</a:t>
            </a:r>
          </a:p>
        </p:txBody>
      </p:sp>
      <p:sp>
        <p:nvSpPr>
          <p:cNvPr id="229" name="Shape 229"/>
          <p:cNvSpPr txBox="1"/>
          <p:nvPr/>
        </p:nvSpPr>
        <p:spPr>
          <a:xfrm>
            <a:off x="1752600" y="5562600"/>
            <a:ext cx="7924799" cy="152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i="1">
                <a:solidFill>
                  <a:schemeClr val="dk1"/>
                </a:solidFill>
                <a:latin typeface="Arial"/>
                <a:ea typeface="Arial"/>
                <a:cs typeface="Arial"/>
                <a:sym typeface="Arial"/>
              </a:rPr>
              <a:t>From the club to the International Board young men and women are leading their organization.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500"/>
                                        <p:tgtEl>
                                          <p:spTgt spid="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ctrTitle"/>
          </p:nvPr>
        </p:nvSpPr>
        <p:spPr>
          <a:xfrm>
            <a:off x="1905000" y="2743200"/>
            <a:ext cx="7772400" cy="14700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4800" b="1" i="0" u="none" strike="noStrike" cap="none">
                <a:solidFill>
                  <a:srgbClr val="91A000"/>
                </a:solidFill>
              </a:rPr>
              <a:t>STRUCTURE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idx="4294967295"/>
          </p:nvPr>
        </p:nvSpPr>
        <p:spPr>
          <a:xfrm>
            <a:off x="2885250" y="821612"/>
            <a:ext cx="8458200" cy="1295400"/>
          </a:xfrm>
          <a:prstGeom prst="rect">
            <a:avLst/>
          </a:prstGeom>
          <a:noFill/>
          <a:ln>
            <a:noFill/>
          </a:ln>
        </p:spPr>
        <p:txBody>
          <a:bodyPr lIns="91425" tIns="91425" rIns="91425" bIns="91425" anchor="t" anchorCtr="0">
            <a:noAutofit/>
          </a:bodyPr>
          <a:lstStyle/>
          <a:p>
            <a:pPr marL="465138" marR="0" lvl="0" indent="42862"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KEY CLUB STRUCTURE</a:t>
            </a:r>
          </a:p>
        </p:txBody>
      </p:sp>
      <p:sp>
        <p:nvSpPr>
          <p:cNvPr id="242" name="Shape 242"/>
          <p:cNvSpPr txBox="1"/>
          <p:nvPr/>
        </p:nvSpPr>
        <p:spPr>
          <a:xfrm>
            <a:off x="1600200" y="1896813"/>
            <a:ext cx="2286000" cy="914400"/>
          </a:xfrm>
          <a:prstGeom prst="rect">
            <a:avLst/>
          </a:prstGeom>
          <a:gradFill>
            <a:gsLst>
              <a:gs pos="0">
                <a:srgbClr val="FFAE23"/>
              </a:gs>
              <a:gs pos="100000">
                <a:srgbClr val="FFCE6C"/>
              </a:gs>
            </a:gsLst>
            <a:lin ang="16200000" scaled="0"/>
          </a:gradFill>
          <a:ln>
            <a:noFill/>
          </a:ln>
          <a:effectLst>
            <a:outerShdw blurRad="39999" dist="23000" dir="5400000" rotWithShape="0">
              <a:srgbClr val="000000">
                <a:alpha val="34901"/>
              </a:srgbClr>
            </a:outerShdw>
          </a:effectLst>
        </p:spPr>
        <p:txBody>
          <a:bodyPr lIns="91425" tIns="45700" rIns="91425" bIns="45700" anchor="t" anchorCtr="0">
            <a:noAutofit/>
          </a:bodyPr>
          <a:lstStyle/>
          <a:p>
            <a:pPr marL="465138" marR="0" lvl="0" indent="-465138" algn="ctr" rtl="0">
              <a:lnSpc>
                <a:spcPct val="80000"/>
              </a:lnSpc>
              <a:spcBef>
                <a:spcPts val="0"/>
              </a:spcBef>
              <a:spcAft>
                <a:spcPts val="0"/>
              </a:spcAft>
              <a:buNone/>
            </a:pPr>
            <a:endParaRPr sz="200">
              <a:solidFill>
                <a:schemeClr val="lt1"/>
              </a:solidFill>
              <a:latin typeface="Arial"/>
              <a:ea typeface="Arial"/>
              <a:cs typeface="Arial"/>
              <a:sym typeface="Arial"/>
            </a:endParaRPr>
          </a:p>
          <a:p>
            <a:pPr marL="0" marR="0" lvl="0" indent="0" algn="ctr" rtl="0">
              <a:lnSpc>
                <a:spcPct val="80000"/>
              </a:lnSpc>
              <a:spcBef>
                <a:spcPts val="1600"/>
              </a:spcBef>
              <a:buSzPct val="25000"/>
              <a:buNone/>
            </a:pPr>
            <a:r>
              <a:rPr lang="en-US" sz="2800">
                <a:solidFill>
                  <a:srgbClr val="003974"/>
                </a:solidFill>
                <a:latin typeface="Questrial"/>
                <a:ea typeface="Questrial"/>
                <a:cs typeface="Questrial"/>
                <a:sym typeface="Questrial"/>
              </a:rPr>
              <a:t>Members</a:t>
            </a:r>
            <a:r>
              <a:rPr lang="en-US" sz="3200">
                <a:solidFill>
                  <a:srgbClr val="003974"/>
                </a:solidFill>
                <a:latin typeface="Questrial"/>
                <a:ea typeface="Questrial"/>
                <a:cs typeface="Questrial"/>
                <a:sym typeface="Questrial"/>
              </a:rPr>
              <a:t>                    </a:t>
            </a:r>
          </a:p>
        </p:txBody>
      </p:sp>
      <p:sp>
        <p:nvSpPr>
          <p:cNvPr id="243" name="Shape 243"/>
          <p:cNvSpPr txBox="1"/>
          <p:nvPr/>
        </p:nvSpPr>
        <p:spPr>
          <a:xfrm>
            <a:off x="4800600" y="1828006"/>
            <a:ext cx="2590800" cy="990599"/>
          </a:xfrm>
          <a:prstGeom prst="rect">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465138" marR="0" lvl="0" indent="-465138" algn="ctr" rtl="0">
              <a:lnSpc>
                <a:spcPct val="80000"/>
              </a:lnSpc>
              <a:spcBef>
                <a:spcPts val="0"/>
              </a:spcBef>
              <a:spcAft>
                <a:spcPts val="0"/>
              </a:spcAft>
              <a:buNone/>
            </a:pPr>
            <a:endParaRPr sz="200">
              <a:solidFill>
                <a:schemeClr val="lt1"/>
              </a:solidFill>
              <a:latin typeface="Arial"/>
              <a:ea typeface="Arial"/>
              <a:cs typeface="Arial"/>
              <a:sym typeface="Arial"/>
            </a:endParaRPr>
          </a:p>
          <a:p>
            <a:pPr marL="0" marR="0" lvl="0" indent="0" algn="ctr" rtl="0">
              <a:lnSpc>
                <a:spcPct val="80000"/>
              </a:lnSpc>
              <a:spcBef>
                <a:spcPts val="1200"/>
              </a:spcBef>
              <a:buSzPct val="25000"/>
              <a:buNone/>
            </a:pPr>
            <a:r>
              <a:rPr lang="en-US" sz="2400">
                <a:solidFill>
                  <a:srgbClr val="003974"/>
                </a:solidFill>
                <a:latin typeface="Questrial"/>
                <a:ea typeface="Questrial"/>
                <a:cs typeface="Questrial"/>
                <a:sym typeface="Questrial"/>
              </a:rPr>
              <a:t>Club board of directors </a:t>
            </a:r>
          </a:p>
        </p:txBody>
      </p:sp>
      <p:sp>
        <p:nvSpPr>
          <p:cNvPr id="244" name="Shape 244"/>
          <p:cNvSpPr txBox="1"/>
          <p:nvPr/>
        </p:nvSpPr>
        <p:spPr>
          <a:xfrm>
            <a:off x="8240972" y="1869517"/>
            <a:ext cx="1828800" cy="990599"/>
          </a:xfrm>
          <a:prstGeom prst="rect">
            <a:avLst/>
          </a:prstGeom>
          <a:solidFill>
            <a:schemeClr val="accent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465138" marR="0" lvl="0" indent="-465138" algn="ctr" rtl="0">
              <a:lnSpc>
                <a:spcPct val="80000"/>
              </a:lnSpc>
              <a:spcBef>
                <a:spcPts val="0"/>
              </a:spcBef>
              <a:spcAft>
                <a:spcPts val="0"/>
              </a:spcAft>
              <a:buNone/>
            </a:pPr>
            <a:endParaRPr sz="200">
              <a:solidFill>
                <a:schemeClr val="lt1"/>
              </a:solidFill>
              <a:latin typeface="Arial"/>
              <a:ea typeface="Arial"/>
              <a:cs typeface="Arial"/>
              <a:sym typeface="Arial"/>
            </a:endParaRPr>
          </a:p>
          <a:p>
            <a:pPr marL="0" marR="0" lvl="0" indent="0" algn="ctr" rtl="0">
              <a:lnSpc>
                <a:spcPct val="80000"/>
              </a:lnSpc>
              <a:spcBef>
                <a:spcPts val="1600"/>
              </a:spcBef>
              <a:buSzPct val="25000"/>
              <a:buNone/>
            </a:pPr>
            <a:r>
              <a:rPr lang="en-US" sz="2800">
                <a:solidFill>
                  <a:srgbClr val="003974"/>
                </a:solidFill>
                <a:latin typeface="Arial"/>
                <a:ea typeface="Arial"/>
                <a:cs typeface="Arial"/>
                <a:sym typeface="Arial"/>
              </a:rPr>
              <a:t>Clubs</a:t>
            </a:r>
            <a:r>
              <a:rPr lang="en-US" sz="3200">
                <a:solidFill>
                  <a:srgbClr val="003974"/>
                </a:solidFill>
                <a:latin typeface="Arial"/>
                <a:ea typeface="Arial"/>
                <a:cs typeface="Arial"/>
                <a:sym typeface="Arial"/>
              </a:rPr>
              <a:t> </a:t>
            </a:r>
          </a:p>
        </p:txBody>
      </p:sp>
      <p:sp>
        <p:nvSpPr>
          <p:cNvPr id="245" name="Shape 245"/>
          <p:cNvSpPr txBox="1"/>
          <p:nvPr/>
        </p:nvSpPr>
        <p:spPr>
          <a:xfrm>
            <a:off x="2448067" y="3024572"/>
            <a:ext cx="1904999" cy="914400"/>
          </a:xfrm>
          <a:prstGeom prst="rect">
            <a:avLst/>
          </a:prstGeom>
          <a:gradFill>
            <a:gsLst>
              <a:gs pos="0">
                <a:srgbClr val="000000"/>
              </a:gs>
              <a:gs pos="80000">
                <a:srgbClr val="FFFF6C"/>
              </a:gs>
              <a:gs pos="100000">
                <a:srgbClr val="FFFF6C"/>
              </a:gs>
            </a:gsLst>
            <a:lin ang="16200000" scaled="0"/>
          </a:gradFill>
          <a:ln>
            <a:noFill/>
          </a:ln>
          <a:effectLst>
            <a:outerShdw blurRad="39999" dist="23000" dir="5400000" rotWithShape="0">
              <a:srgbClr val="000000">
                <a:alpha val="34901"/>
              </a:srgbClr>
            </a:outerShdw>
          </a:effectLst>
        </p:spPr>
        <p:txBody>
          <a:bodyPr lIns="91425" tIns="45700" rIns="91425" bIns="45700" anchor="t" anchorCtr="0">
            <a:noAutofit/>
          </a:bodyPr>
          <a:lstStyle/>
          <a:p>
            <a:pPr marL="465138" marR="0" lvl="0" indent="-465138" algn="ctr" rtl="0">
              <a:lnSpc>
                <a:spcPct val="80000"/>
              </a:lnSpc>
              <a:spcBef>
                <a:spcPts val="0"/>
              </a:spcBef>
              <a:spcAft>
                <a:spcPts val="0"/>
              </a:spcAft>
              <a:buNone/>
            </a:pPr>
            <a:endParaRPr sz="200">
              <a:solidFill>
                <a:schemeClr val="lt1"/>
              </a:solidFill>
              <a:latin typeface="Arial"/>
              <a:ea typeface="Arial"/>
              <a:cs typeface="Arial"/>
              <a:sym typeface="Arial"/>
            </a:endParaRPr>
          </a:p>
          <a:p>
            <a:pPr marL="0" marR="0" lvl="0" indent="0" algn="ctr" rtl="0">
              <a:lnSpc>
                <a:spcPct val="80000"/>
              </a:lnSpc>
              <a:spcBef>
                <a:spcPts val="1600"/>
              </a:spcBef>
              <a:buSzPct val="25000"/>
              <a:buNone/>
            </a:pPr>
            <a:r>
              <a:rPr lang="en-US" sz="2800">
                <a:solidFill>
                  <a:schemeClr val="lt1"/>
                </a:solidFill>
                <a:latin typeface="Questrial"/>
                <a:ea typeface="Questrial"/>
                <a:cs typeface="Questrial"/>
                <a:sym typeface="Questrial"/>
              </a:rPr>
              <a:t>Divisions</a:t>
            </a:r>
            <a:r>
              <a:rPr lang="en-US" sz="3200">
                <a:solidFill>
                  <a:schemeClr val="lt1"/>
                </a:solidFill>
                <a:latin typeface="Questrial"/>
                <a:ea typeface="Questrial"/>
                <a:cs typeface="Questrial"/>
                <a:sym typeface="Questrial"/>
              </a:rPr>
              <a:t> </a:t>
            </a:r>
          </a:p>
        </p:txBody>
      </p:sp>
      <p:sp>
        <p:nvSpPr>
          <p:cNvPr id="246" name="Shape 246"/>
          <p:cNvSpPr txBox="1"/>
          <p:nvPr/>
        </p:nvSpPr>
        <p:spPr>
          <a:xfrm>
            <a:off x="5156578" y="3067050"/>
            <a:ext cx="2057400" cy="838199"/>
          </a:xfrm>
          <a:prstGeom prst="rect">
            <a:avLst/>
          </a:prstGeom>
          <a:gradFill>
            <a:gsLst>
              <a:gs pos="0">
                <a:srgbClr val="A3A300"/>
              </a:gs>
              <a:gs pos="35000">
                <a:srgbClr val="FFFFA3"/>
              </a:gs>
              <a:gs pos="100000">
                <a:srgbClr val="FFFFD8"/>
              </a:gs>
            </a:gsLst>
            <a:lin ang="16200000" scaled="0"/>
          </a:gradFill>
          <a:ln w="9525" cap="flat" cmpd="sng">
            <a:solidFill>
              <a:srgbClr val="EBFD3A"/>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465138" marR="0" lvl="0" indent="-465138" algn="ctr" rtl="0">
              <a:lnSpc>
                <a:spcPct val="80000"/>
              </a:lnSpc>
              <a:spcBef>
                <a:spcPts val="0"/>
              </a:spcBef>
              <a:spcAft>
                <a:spcPts val="0"/>
              </a:spcAft>
              <a:buNone/>
            </a:pPr>
            <a:endParaRPr sz="200">
              <a:solidFill>
                <a:schemeClr val="dk1"/>
              </a:solidFill>
              <a:latin typeface="Arial"/>
              <a:ea typeface="Arial"/>
              <a:cs typeface="Arial"/>
              <a:sym typeface="Arial"/>
            </a:endParaRPr>
          </a:p>
          <a:p>
            <a:pPr marL="0" marR="0" lvl="0" indent="0" algn="ctr" rtl="0">
              <a:lnSpc>
                <a:spcPct val="80000"/>
              </a:lnSpc>
              <a:spcBef>
                <a:spcPts val="1400"/>
              </a:spcBef>
              <a:buSzPct val="25000"/>
              <a:buNone/>
            </a:pPr>
            <a:r>
              <a:rPr lang="en-US" sz="2800">
                <a:solidFill>
                  <a:schemeClr val="dk1"/>
                </a:solidFill>
                <a:latin typeface="Questrial"/>
                <a:ea typeface="Questrial"/>
                <a:cs typeface="Questrial"/>
                <a:sym typeface="Questrial"/>
              </a:rPr>
              <a:t>33 Districts </a:t>
            </a:r>
          </a:p>
        </p:txBody>
      </p:sp>
      <p:sp>
        <p:nvSpPr>
          <p:cNvPr id="247" name="Shape 247"/>
          <p:cNvSpPr txBox="1"/>
          <p:nvPr/>
        </p:nvSpPr>
        <p:spPr>
          <a:xfrm>
            <a:off x="8146006" y="3122611"/>
            <a:ext cx="2362200" cy="838199"/>
          </a:xfrm>
          <a:prstGeom prst="rect">
            <a:avLst/>
          </a:prstGeom>
          <a:solidFill>
            <a:schemeClr val="accent6">
              <a:alpha val="82745"/>
            </a:schemeClr>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ctr" rtl="0">
              <a:lnSpc>
                <a:spcPct val="80000"/>
              </a:lnSpc>
              <a:spcBef>
                <a:spcPts val="0"/>
              </a:spcBef>
              <a:spcAft>
                <a:spcPts val="0"/>
              </a:spcAft>
              <a:buNone/>
            </a:pPr>
            <a:endParaRPr sz="200">
              <a:solidFill>
                <a:schemeClr val="lt1"/>
              </a:solidFill>
              <a:latin typeface="Arial"/>
              <a:ea typeface="Arial"/>
              <a:cs typeface="Arial"/>
              <a:sym typeface="Arial"/>
            </a:endParaRPr>
          </a:p>
          <a:p>
            <a:pPr marL="0" marR="0" lvl="0" indent="0" algn="ctr" rtl="0">
              <a:lnSpc>
                <a:spcPct val="80000"/>
              </a:lnSpc>
              <a:spcBef>
                <a:spcPts val="1200"/>
              </a:spcBef>
              <a:buSzPct val="25000"/>
              <a:buNone/>
            </a:pPr>
            <a:r>
              <a:rPr lang="en-US" sz="2400">
                <a:solidFill>
                  <a:srgbClr val="003974"/>
                </a:solidFill>
                <a:latin typeface="Questrial"/>
                <a:ea typeface="Questrial"/>
                <a:cs typeface="Questrial"/>
                <a:sym typeface="Questrial"/>
              </a:rPr>
              <a:t>District boards </a:t>
            </a:r>
          </a:p>
        </p:txBody>
      </p:sp>
      <p:sp>
        <p:nvSpPr>
          <p:cNvPr id="248" name="Shape 248"/>
          <p:cNvSpPr txBox="1"/>
          <p:nvPr/>
        </p:nvSpPr>
        <p:spPr>
          <a:xfrm>
            <a:off x="3200400" y="4075514"/>
            <a:ext cx="2590800" cy="1295400"/>
          </a:xfrm>
          <a:prstGeom prst="rect">
            <a:avLst/>
          </a:prstGeom>
          <a:gradFill>
            <a:gsLst>
              <a:gs pos="0">
                <a:srgbClr val="FFAE23"/>
              </a:gs>
              <a:gs pos="100000">
                <a:srgbClr val="FFCE6C"/>
              </a:gs>
            </a:gsLst>
            <a:lin ang="16200000" scaled="0"/>
          </a:gradFill>
          <a:ln>
            <a:noFill/>
          </a:ln>
          <a:effectLst>
            <a:outerShdw blurRad="39999" dist="23000" dir="5400000" rotWithShape="0">
              <a:srgbClr val="000000">
                <a:alpha val="34901"/>
              </a:srgbClr>
            </a:outerShdw>
          </a:effectLst>
        </p:spPr>
        <p:txBody>
          <a:bodyPr lIns="91425" tIns="45700" rIns="91425" bIns="45700" anchor="t" anchorCtr="0">
            <a:noAutofit/>
          </a:bodyPr>
          <a:lstStyle/>
          <a:p>
            <a:pPr marL="465138" marR="0" lvl="0" indent="-465138" algn="ctr" rtl="0">
              <a:lnSpc>
                <a:spcPct val="80000"/>
              </a:lnSpc>
              <a:spcBef>
                <a:spcPts val="0"/>
              </a:spcBef>
              <a:buNone/>
            </a:pPr>
            <a:endParaRPr sz="200">
              <a:solidFill>
                <a:schemeClr val="lt1"/>
              </a:solidFill>
              <a:latin typeface="Arial"/>
              <a:ea typeface="Arial"/>
              <a:cs typeface="Arial"/>
              <a:sym typeface="Arial"/>
            </a:endParaRPr>
          </a:p>
          <a:p>
            <a:pPr marL="0" marR="0" lvl="0" indent="0" algn="ctr" rtl="0">
              <a:spcBef>
                <a:spcPts val="0"/>
              </a:spcBef>
              <a:buSzPct val="25000"/>
              <a:buNone/>
            </a:pPr>
            <a:r>
              <a:rPr lang="en-US" sz="2000">
                <a:solidFill>
                  <a:srgbClr val="003974"/>
                </a:solidFill>
                <a:latin typeface="Questrial"/>
                <a:ea typeface="Questrial"/>
                <a:cs typeface="Questrial"/>
                <a:sym typeface="Questrial"/>
              </a:rPr>
              <a:t>International Council: </a:t>
            </a:r>
          </a:p>
          <a:p>
            <a:pPr marL="0" marR="0" lvl="0" indent="0" algn="ctr" rtl="0">
              <a:spcBef>
                <a:spcPts val="0"/>
              </a:spcBef>
              <a:buSzPct val="25000"/>
              <a:buNone/>
            </a:pPr>
            <a:r>
              <a:rPr lang="en-US" sz="2000">
                <a:solidFill>
                  <a:srgbClr val="003974"/>
                </a:solidFill>
                <a:latin typeface="Questrial"/>
                <a:ea typeface="Questrial"/>
                <a:cs typeface="Questrial"/>
                <a:sym typeface="Questrial"/>
              </a:rPr>
              <a:t>Board and Governors  </a:t>
            </a:r>
          </a:p>
        </p:txBody>
      </p:sp>
      <p:sp>
        <p:nvSpPr>
          <p:cNvPr id="249" name="Shape 249"/>
          <p:cNvSpPr txBox="1"/>
          <p:nvPr/>
        </p:nvSpPr>
        <p:spPr>
          <a:xfrm>
            <a:off x="6678872" y="4047080"/>
            <a:ext cx="2362200" cy="1295400"/>
          </a:xfrm>
          <a:prstGeom prst="rect">
            <a:avLst/>
          </a:prstGeom>
          <a:gradFill>
            <a:gsLst>
              <a:gs pos="0">
                <a:srgbClr val="FFD17D"/>
              </a:gs>
              <a:gs pos="35000">
                <a:srgbClr val="FFDCA3"/>
              </a:gs>
              <a:gs pos="100000">
                <a:srgbClr val="FFF1D8"/>
              </a:gs>
            </a:gsLst>
            <a:lin ang="16200000" scaled="0"/>
          </a:gradFill>
          <a:ln w="9525" cap="flat" cmpd="sng">
            <a:solidFill>
              <a:srgbClr val="FDA739"/>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465138" marR="0" lvl="0" indent="-465138" algn="ctr" rtl="0">
              <a:lnSpc>
                <a:spcPct val="80000"/>
              </a:lnSpc>
              <a:spcBef>
                <a:spcPts val="0"/>
              </a:spcBef>
              <a:spcAft>
                <a:spcPts val="0"/>
              </a:spcAft>
              <a:buNone/>
            </a:pPr>
            <a:endParaRPr sz="200">
              <a:solidFill>
                <a:schemeClr val="dk1"/>
              </a:solidFill>
              <a:latin typeface="Arial"/>
              <a:ea typeface="Arial"/>
              <a:cs typeface="Arial"/>
              <a:sym typeface="Arial"/>
            </a:endParaRPr>
          </a:p>
          <a:p>
            <a:pPr marL="0" marR="0" lvl="0" indent="0" algn="ctr" rtl="0">
              <a:lnSpc>
                <a:spcPct val="80000"/>
              </a:lnSpc>
              <a:spcBef>
                <a:spcPts val="1200"/>
              </a:spcBef>
              <a:buSzPct val="25000"/>
              <a:buNone/>
            </a:pPr>
            <a:r>
              <a:rPr lang="en-US" sz="2400">
                <a:solidFill>
                  <a:schemeClr val="dk1"/>
                </a:solidFill>
                <a:latin typeface="Questrial"/>
                <a:ea typeface="Questrial"/>
                <a:cs typeface="Questrial"/>
                <a:sym typeface="Questrial"/>
              </a:rPr>
              <a:t>International Board of trustees</a:t>
            </a:r>
          </a:p>
        </p:txBody>
      </p:sp>
      <p:cxnSp>
        <p:nvCxnSpPr>
          <p:cNvPr id="250" name="Shape 250"/>
          <p:cNvCxnSpPr/>
          <p:nvPr/>
        </p:nvCxnSpPr>
        <p:spPr>
          <a:xfrm>
            <a:off x="3994244" y="2416575"/>
            <a:ext cx="762000" cy="1587"/>
          </a:xfrm>
          <a:prstGeom prst="straightConnector1">
            <a:avLst/>
          </a:prstGeom>
          <a:noFill/>
          <a:ln w="57150" cap="flat" cmpd="sng">
            <a:solidFill>
              <a:schemeClr val="dk1"/>
            </a:solidFill>
            <a:prstDash val="solid"/>
            <a:round/>
            <a:headEnd type="none" w="med" len="med"/>
            <a:tailEnd type="stealth" w="lg" len="lg"/>
          </a:ln>
        </p:spPr>
      </p:cxnSp>
      <p:cxnSp>
        <p:nvCxnSpPr>
          <p:cNvPr id="251" name="Shape 251"/>
          <p:cNvCxnSpPr/>
          <p:nvPr/>
        </p:nvCxnSpPr>
        <p:spPr>
          <a:xfrm>
            <a:off x="7478972" y="2430224"/>
            <a:ext cx="762000" cy="1587"/>
          </a:xfrm>
          <a:prstGeom prst="straightConnector1">
            <a:avLst/>
          </a:prstGeom>
          <a:noFill/>
          <a:ln w="57150" cap="flat" cmpd="sng">
            <a:solidFill>
              <a:schemeClr val="dk1"/>
            </a:solidFill>
            <a:prstDash val="solid"/>
            <a:round/>
            <a:headEnd type="none" w="med" len="med"/>
            <a:tailEnd type="stealth" w="lg" len="lg"/>
          </a:ln>
        </p:spPr>
      </p:cxnSp>
      <p:cxnSp>
        <p:nvCxnSpPr>
          <p:cNvPr id="252" name="Shape 252"/>
          <p:cNvCxnSpPr/>
          <p:nvPr/>
        </p:nvCxnSpPr>
        <p:spPr>
          <a:xfrm>
            <a:off x="1657634" y="3577939"/>
            <a:ext cx="762000" cy="1587"/>
          </a:xfrm>
          <a:prstGeom prst="straightConnector1">
            <a:avLst/>
          </a:prstGeom>
          <a:noFill/>
          <a:ln w="57150" cap="flat" cmpd="sng">
            <a:solidFill>
              <a:schemeClr val="dk1"/>
            </a:solidFill>
            <a:prstDash val="solid"/>
            <a:round/>
            <a:headEnd type="none" w="med" len="med"/>
            <a:tailEnd type="stealth" w="lg" len="lg"/>
          </a:ln>
        </p:spPr>
      </p:cxnSp>
      <p:cxnSp>
        <p:nvCxnSpPr>
          <p:cNvPr id="253" name="Shape 253"/>
          <p:cNvCxnSpPr/>
          <p:nvPr/>
        </p:nvCxnSpPr>
        <p:spPr>
          <a:xfrm>
            <a:off x="4366146" y="3579528"/>
            <a:ext cx="762000" cy="1587"/>
          </a:xfrm>
          <a:prstGeom prst="straightConnector1">
            <a:avLst/>
          </a:prstGeom>
          <a:noFill/>
          <a:ln w="57150" cap="flat" cmpd="sng">
            <a:solidFill>
              <a:schemeClr val="dk1"/>
            </a:solidFill>
            <a:prstDash val="solid"/>
            <a:round/>
            <a:headEnd type="none" w="med" len="med"/>
            <a:tailEnd type="stealth" w="lg" len="lg"/>
          </a:ln>
        </p:spPr>
      </p:cxnSp>
      <p:cxnSp>
        <p:nvCxnSpPr>
          <p:cNvPr id="254" name="Shape 254"/>
          <p:cNvCxnSpPr/>
          <p:nvPr/>
        </p:nvCxnSpPr>
        <p:spPr>
          <a:xfrm>
            <a:off x="7314061" y="3541712"/>
            <a:ext cx="762000" cy="1587"/>
          </a:xfrm>
          <a:prstGeom prst="straightConnector1">
            <a:avLst/>
          </a:prstGeom>
          <a:noFill/>
          <a:ln w="57150" cap="flat" cmpd="sng">
            <a:solidFill>
              <a:schemeClr val="dk1"/>
            </a:solidFill>
            <a:prstDash val="solid"/>
            <a:round/>
            <a:headEnd type="none" w="med" len="med"/>
            <a:tailEnd type="stealth" w="lg" len="lg"/>
          </a:ln>
        </p:spPr>
      </p:cxnSp>
      <p:cxnSp>
        <p:nvCxnSpPr>
          <p:cNvPr id="255" name="Shape 255"/>
          <p:cNvCxnSpPr/>
          <p:nvPr/>
        </p:nvCxnSpPr>
        <p:spPr>
          <a:xfrm>
            <a:off x="2312726" y="4743235"/>
            <a:ext cx="762000" cy="1587"/>
          </a:xfrm>
          <a:prstGeom prst="straightConnector1">
            <a:avLst/>
          </a:prstGeom>
          <a:noFill/>
          <a:ln w="57150" cap="flat" cmpd="sng">
            <a:solidFill>
              <a:schemeClr val="dk1"/>
            </a:solidFill>
            <a:prstDash val="solid"/>
            <a:round/>
            <a:headEnd type="none" w="med" len="med"/>
            <a:tailEnd type="stealth" w="lg" len="lg"/>
          </a:ln>
        </p:spPr>
      </p:cxnSp>
      <p:cxnSp>
        <p:nvCxnSpPr>
          <p:cNvPr id="256" name="Shape 256"/>
          <p:cNvCxnSpPr/>
          <p:nvPr/>
        </p:nvCxnSpPr>
        <p:spPr>
          <a:xfrm>
            <a:off x="5891567" y="4743235"/>
            <a:ext cx="762000" cy="1587"/>
          </a:xfrm>
          <a:prstGeom prst="straightConnector1">
            <a:avLst/>
          </a:prstGeom>
          <a:noFill/>
          <a:ln w="57150" cap="flat" cmpd="sng">
            <a:solidFill>
              <a:schemeClr val="dk1"/>
            </a:solidFill>
            <a:prstDash val="solid"/>
            <a:round/>
            <a:headEnd type="none" w="med" len="med"/>
            <a:tailEnd type="stealth" w="lg" len="lg"/>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1828800" y="2819400"/>
            <a:ext cx="7772400" cy="14700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4800" b="1" i="0" u="none" strike="noStrike" cap="none">
                <a:solidFill>
                  <a:srgbClr val="91A000"/>
                </a:solidFill>
                <a:latin typeface="Verdana"/>
                <a:ea typeface="Verdana"/>
                <a:cs typeface="Verdana"/>
                <a:sym typeface="Verdana"/>
              </a:rPr>
              <a:t>CLUB OPERATIONS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2590800" y="1905000"/>
            <a:ext cx="8610599" cy="3505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3330" b="0" i="0" u="none" strike="noStrike" cap="none">
                <a:solidFill>
                  <a:schemeClr val="dk1"/>
                </a:solidFill>
              </a:rPr>
              <a:t>Importance of Bylaws</a:t>
            </a:r>
          </a:p>
          <a:p>
            <a:pPr marL="0" marR="0" lvl="0" indent="0" algn="l" rtl="0">
              <a:lnSpc>
                <a:spcPct val="115000"/>
              </a:lnSpc>
              <a:spcBef>
                <a:spcPts val="1600"/>
              </a:spcBef>
              <a:spcAft>
                <a:spcPts val="0"/>
              </a:spcAft>
              <a:buClr>
                <a:schemeClr val="dk2"/>
              </a:buClr>
              <a:buSzPct val="25000"/>
              <a:buFont typeface="Questrial"/>
              <a:buNone/>
            </a:pPr>
            <a:r>
              <a:rPr lang="en-US" sz="3330" b="0" i="0" u="none" strike="noStrike" cap="none">
                <a:solidFill>
                  <a:schemeClr val="dk1"/>
                </a:solidFill>
              </a:rPr>
              <a:t>Make copies accessible to membership</a:t>
            </a:r>
          </a:p>
          <a:p>
            <a:pPr marL="0" marR="0" lvl="0" indent="0" algn="l" rtl="0">
              <a:lnSpc>
                <a:spcPct val="115000"/>
              </a:lnSpc>
              <a:spcBef>
                <a:spcPts val="1600"/>
              </a:spcBef>
              <a:spcAft>
                <a:spcPts val="0"/>
              </a:spcAft>
              <a:buClr>
                <a:schemeClr val="dk2"/>
              </a:buClr>
              <a:buSzPct val="25000"/>
              <a:buFont typeface="Questrial"/>
              <a:buNone/>
            </a:pPr>
            <a:r>
              <a:rPr lang="en-US" sz="3330" b="0" i="0" u="none" strike="noStrike" cap="none">
                <a:solidFill>
                  <a:schemeClr val="dk1"/>
                </a:solidFill>
              </a:rPr>
              <a:t>Review of sections</a:t>
            </a:r>
          </a:p>
          <a:p>
            <a:pPr marL="0" marR="0" lvl="0" indent="0" algn="l" rtl="0">
              <a:lnSpc>
                <a:spcPct val="115000"/>
              </a:lnSpc>
              <a:spcBef>
                <a:spcPts val="1600"/>
              </a:spcBef>
              <a:spcAft>
                <a:spcPts val="0"/>
              </a:spcAft>
              <a:buClr>
                <a:schemeClr val="dk2"/>
              </a:buClr>
              <a:buSzPct val="25000"/>
              <a:buFont typeface="Questrial"/>
              <a:buNone/>
            </a:pPr>
            <a:r>
              <a:rPr lang="en-US" sz="3330" b="0" i="0" u="none" strike="noStrike" cap="none">
                <a:solidFill>
                  <a:schemeClr val="dk1"/>
                </a:solidFill>
              </a:rPr>
              <a:t>Amendments</a:t>
            </a:r>
          </a:p>
          <a:p>
            <a:pPr marL="742950" marR="0" lvl="1" indent="-285750" algn="l" rtl="0">
              <a:lnSpc>
                <a:spcPct val="115000"/>
              </a:lnSpc>
              <a:spcBef>
                <a:spcPts val="1600"/>
              </a:spcBef>
              <a:spcAft>
                <a:spcPts val="0"/>
              </a:spcAft>
              <a:buClr>
                <a:schemeClr val="dk2"/>
              </a:buClr>
              <a:buSzPct val="74711"/>
              <a:buFont typeface="Noto Sans Symbols"/>
              <a:buNone/>
            </a:pPr>
            <a:endParaRPr sz="1295" b="0" i="0" u="none" strike="noStrike" cap="none">
              <a:solidFill>
                <a:srgbClr val="003974"/>
              </a:solidFill>
              <a:latin typeface="Arial"/>
              <a:ea typeface="Arial"/>
              <a:cs typeface="Arial"/>
              <a:sym typeface="Arial"/>
            </a:endParaRPr>
          </a:p>
        </p:txBody>
      </p:sp>
      <p:sp>
        <p:nvSpPr>
          <p:cNvPr id="268" name="Shape 268"/>
          <p:cNvSpPr/>
          <p:nvPr/>
        </p:nvSpPr>
        <p:spPr>
          <a:xfrm>
            <a:off x="2590800" y="1066800"/>
            <a:ext cx="6400799" cy="675248"/>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US" sz="3600" b="1" cap="none">
                <a:solidFill>
                  <a:srgbClr val="91A000"/>
                </a:solidFill>
                <a:latin typeface="Verdana"/>
                <a:ea typeface="Verdana"/>
                <a:cs typeface="Verdana"/>
                <a:sym typeface="Verdana"/>
              </a:rPr>
              <a:t>CLUB BYLAWS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Shape 274" descr="C:\Users\Richar\AppData\Local\Microsoft\Windows\Temporary Internet Files\Content.IE5\3IL2HYLW\MC900438736[1].jpg"/>
          <p:cNvPicPr preferRelativeResize="0"/>
          <p:nvPr/>
        </p:nvPicPr>
        <p:blipFill rotWithShape="1">
          <a:blip r:embed="rId3">
            <a:alphaModFix/>
          </a:blip>
          <a:srcRect/>
          <a:stretch/>
        </p:blipFill>
        <p:spPr>
          <a:xfrm>
            <a:off x="8420100" y="2133600"/>
            <a:ext cx="3124199" cy="2343150"/>
          </a:xfrm>
          <a:prstGeom prst="rect">
            <a:avLst/>
          </a:prstGeom>
          <a:noFill/>
          <a:ln>
            <a:noFill/>
          </a:ln>
        </p:spPr>
      </p:pic>
      <p:sp>
        <p:nvSpPr>
          <p:cNvPr id="275" name="Shape 275"/>
          <p:cNvSpPr txBox="1">
            <a:spLocks noGrp="1"/>
          </p:cNvSpPr>
          <p:nvPr>
            <p:ph type="body" idx="1"/>
          </p:nvPr>
        </p:nvSpPr>
        <p:spPr>
          <a:xfrm>
            <a:off x="2667000" y="1905000"/>
            <a:ext cx="7924799" cy="4373562"/>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3200" b="0" i="0" u="none" strike="noStrike" cap="none">
                <a:solidFill>
                  <a:schemeClr val="dk1"/>
                </a:solidFill>
              </a:rPr>
              <a:t>Required board members</a:t>
            </a:r>
          </a:p>
          <a:p>
            <a:pPr marL="0" marR="0" lvl="0" indent="0" algn="l" rtl="0">
              <a:lnSpc>
                <a:spcPct val="115000"/>
              </a:lnSpc>
              <a:spcBef>
                <a:spcPts val="1600"/>
              </a:spcBef>
              <a:spcAft>
                <a:spcPts val="0"/>
              </a:spcAft>
              <a:buClr>
                <a:schemeClr val="dk2"/>
              </a:buClr>
              <a:buSzPct val="25000"/>
              <a:buFont typeface="Questrial"/>
              <a:buNone/>
            </a:pPr>
            <a:r>
              <a:rPr lang="en-US" sz="3200" b="0" i="0" u="none" strike="noStrike" cap="none">
                <a:solidFill>
                  <a:schemeClr val="dk1"/>
                </a:solidFill>
              </a:rPr>
              <a:t>Duties of officers</a:t>
            </a:r>
          </a:p>
          <a:p>
            <a:pPr marL="0" marR="0" lvl="0" indent="0" algn="l" rtl="0">
              <a:lnSpc>
                <a:spcPct val="115000"/>
              </a:lnSpc>
              <a:spcBef>
                <a:spcPts val="1600"/>
              </a:spcBef>
              <a:spcAft>
                <a:spcPts val="0"/>
              </a:spcAft>
              <a:buClr>
                <a:schemeClr val="dk2"/>
              </a:buClr>
              <a:buSzPct val="25000"/>
              <a:buFont typeface="Questrial"/>
              <a:buNone/>
            </a:pPr>
            <a:r>
              <a:rPr lang="en-US" sz="3200" b="0" i="0" u="none" strike="noStrike" cap="none">
                <a:solidFill>
                  <a:schemeClr val="dk1"/>
                </a:solidFill>
              </a:rPr>
              <a:t>Hold officers accountable</a:t>
            </a:r>
          </a:p>
          <a:p>
            <a:pPr marL="0" marR="0" lvl="0" indent="0" algn="l" rtl="0">
              <a:lnSpc>
                <a:spcPct val="115000"/>
              </a:lnSpc>
              <a:spcBef>
                <a:spcPts val="1600"/>
              </a:spcBef>
              <a:spcAft>
                <a:spcPts val="0"/>
              </a:spcAft>
              <a:buClr>
                <a:schemeClr val="dk2"/>
              </a:buClr>
              <a:buSzPct val="25000"/>
              <a:buFont typeface="Questrial"/>
              <a:buNone/>
            </a:pPr>
            <a:r>
              <a:rPr lang="en-US" sz="3200" b="0" i="0" u="none" strike="noStrike" cap="none">
                <a:solidFill>
                  <a:schemeClr val="dk1"/>
                </a:solidFill>
              </a:rPr>
              <a:t>Advise, do not take over</a:t>
            </a:r>
          </a:p>
          <a:p>
            <a:pPr marL="742950" marR="0" lvl="1" indent="-285750" algn="l" rtl="0">
              <a:lnSpc>
                <a:spcPct val="115000"/>
              </a:lnSpc>
              <a:spcBef>
                <a:spcPts val="1600"/>
              </a:spcBef>
              <a:spcAft>
                <a:spcPts val="0"/>
              </a:spcAft>
              <a:buClr>
                <a:schemeClr val="dk2"/>
              </a:buClr>
              <a:buSzPct val="75000"/>
              <a:buFont typeface="Noto Sans Symbols"/>
              <a:buNone/>
            </a:pPr>
            <a:endParaRPr sz="1400" b="0" i="0" u="none" strike="noStrike" cap="none">
              <a:solidFill>
                <a:schemeClr val="dk2"/>
              </a:solidFill>
              <a:latin typeface="Arial"/>
              <a:ea typeface="Arial"/>
              <a:cs typeface="Arial"/>
              <a:sym typeface="Arial"/>
            </a:endParaRPr>
          </a:p>
        </p:txBody>
      </p:sp>
      <p:sp>
        <p:nvSpPr>
          <p:cNvPr id="276" name="Shape 276"/>
          <p:cNvSpPr/>
          <p:nvPr/>
        </p:nvSpPr>
        <p:spPr>
          <a:xfrm>
            <a:off x="2546925" y="874250"/>
            <a:ext cx="89973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KEY CLUB BOARD OF DIRECTORS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2667000" y="1802567"/>
            <a:ext cx="7924799" cy="39623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3600" b="0" i="0" u="none" strike="noStrike" cap="none">
                <a:solidFill>
                  <a:schemeClr val="dk1"/>
                </a:solidFill>
              </a:rPr>
              <a:t>Vice President’s responsibility</a:t>
            </a:r>
          </a:p>
          <a:p>
            <a:pPr marL="0" marR="0" lvl="0" indent="0" algn="l" rtl="0">
              <a:lnSpc>
                <a:spcPct val="115000"/>
              </a:lnSpc>
              <a:spcBef>
                <a:spcPts val="1600"/>
              </a:spcBef>
              <a:spcAft>
                <a:spcPts val="0"/>
              </a:spcAft>
              <a:buClr>
                <a:schemeClr val="dk2"/>
              </a:buClr>
              <a:buSzPct val="25000"/>
              <a:buFont typeface="Questrial"/>
              <a:buNone/>
            </a:pPr>
            <a:r>
              <a:rPr lang="en-US" sz="3600" b="0" i="0" u="none" strike="noStrike" cap="none">
                <a:solidFill>
                  <a:schemeClr val="dk1"/>
                </a:solidFill>
              </a:rPr>
              <a:t>Purpose of committees</a:t>
            </a:r>
          </a:p>
          <a:p>
            <a:pPr marL="0" marR="0" lvl="0" indent="0" algn="l" rtl="0">
              <a:lnSpc>
                <a:spcPct val="115000"/>
              </a:lnSpc>
              <a:spcBef>
                <a:spcPts val="1600"/>
              </a:spcBef>
              <a:spcAft>
                <a:spcPts val="0"/>
              </a:spcAft>
              <a:buClr>
                <a:schemeClr val="dk2"/>
              </a:buClr>
              <a:buSzPct val="25000"/>
              <a:buFont typeface="Questrial"/>
              <a:buNone/>
            </a:pPr>
            <a:r>
              <a:rPr lang="en-US" sz="3600" b="0" i="0" u="none" strike="noStrike" cap="none">
                <a:solidFill>
                  <a:schemeClr val="dk1"/>
                </a:solidFill>
              </a:rPr>
              <a:t>Role of committees</a:t>
            </a:r>
          </a:p>
          <a:p>
            <a:pPr marL="0" marR="0" lvl="0" indent="0" algn="l" rtl="0">
              <a:lnSpc>
                <a:spcPct val="115000"/>
              </a:lnSpc>
              <a:spcBef>
                <a:spcPts val="1600"/>
              </a:spcBef>
              <a:spcAft>
                <a:spcPts val="0"/>
              </a:spcAft>
              <a:buClr>
                <a:schemeClr val="dk2"/>
              </a:buClr>
              <a:buSzPct val="25000"/>
              <a:buFont typeface="Questrial"/>
              <a:buNone/>
            </a:pPr>
            <a:r>
              <a:rPr lang="en-US" sz="3600" b="0" i="0" u="none" strike="noStrike" cap="none">
                <a:solidFill>
                  <a:schemeClr val="dk1"/>
                </a:solidFill>
              </a:rPr>
              <a:t>Problems with committees</a:t>
            </a:r>
          </a:p>
          <a:p>
            <a:pPr marL="742950" marR="0" lvl="1" indent="-285750" algn="l" rtl="0">
              <a:lnSpc>
                <a:spcPct val="115000"/>
              </a:lnSpc>
              <a:spcBef>
                <a:spcPts val="1600"/>
              </a:spcBef>
              <a:spcAft>
                <a:spcPts val="0"/>
              </a:spcAft>
              <a:buClr>
                <a:schemeClr val="dk2"/>
              </a:buClr>
              <a:buSzPct val="75000"/>
              <a:buFont typeface="Noto Sans Symbols"/>
              <a:buNone/>
            </a:pPr>
            <a:endParaRPr sz="3200" b="0" i="0" u="none" strike="noStrike" cap="none">
              <a:solidFill>
                <a:schemeClr val="dk2"/>
              </a:solidFill>
              <a:latin typeface="Arial"/>
              <a:ea typeface="Arial"/>
              <a:cs typeface="Arial"/>
              <a:sym typeface="Arial"/>
            </a:endParaRPr>
          </a:p>
        </p:txBody>
      </p:sp>
      <p:pic>
        <p:nvPicPr>
          <p:cNvPr id="283" name="Shape 283" descr="U:\SOAP\gbidgood\Growth\SLP NCB Process Presentation\core members.jpg"/>
          <p:cNvPicPr preferRelativeResize="0"/>
          <p:nvPr/>
        </p:nvPicPr>
        <p:blipFill rotWithShape="1">
          <a:blip r:embed="rId3">
            <a:alphaModFix/>
          </a:blip>
          <a:srcRect/>
          <a:stretch/>
        </p:blipFill>
        <p:spPr>
          <a:xfrm>
            <a:off x="9144000" y="2819400"/>
            <a:ext cx="2543174" cy="1644649"/>
          </a:xfrm>
          <a:prstGeom prst="rect">
            <a:avLst/>
          </a:prstGeom>
          <a:noFill/>
          <a:ln>
            <a:noFill/>
          </a:ln>
        </p:spPr>
      </p:pic>
      <p:sp>
        <p:nvSpPr>
          <p:cNvPr id="284" name="Shape 284"/>
          <p:cNvSpPr/>
          <p:nvPr/>
        </p:nvSpPr>
        <p:spPr>
          <a:xfrm>
            <a:off x="2486925" y="823975"/>
            <a:ext cx="54966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COMMITTEES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472353" y="683200"/>
            <a:ext cx="92529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AGENDA</a:t>
            </a:r>
          </a:p>
        </p:txBody>
      </p:sp>
      <p:sp>
        <p:nvSpPr>
          <p:cNvPr id="152" name="Shape 152"/>
          <p:cNvSpPr txBox="1">
            <a:spLocks noGrp="1"/>
          </p:cNvSpPr>
          <p:nvPr>
            <p:ph type="body" idx="1"/>
          </p:nvPr>
        </p:nvSpPr>
        <p:spPr>
          <a:xfrm>
            <a:off x="843225" y="1807700"/>
            <a:ext cx="5079900" cy="3429000"/>
          </a:xfrm>
          <a:prstGeom prst="rect">
            <a:avLst/>
          </a:prstGeom>
          <a:noFill/>
          <a:ln>
            <a:noFill/>
          </a:ln>
        </p:spPr>
        <p:txBody>
          <a:bodyPr lIns="91425" tIns="91425" rIns="91425" bIns="91425" anchor="t" anchorCtr="0">
            <a:noAutofit/>
          </a:bodyPr>
          <a:lstStyle/>
          <a:p>
            <a:pPr marL="0" marR="0" lvl="0" indent="0" algn="l" rtl="0">
              <a:lnSpc>
                <a:spcPct val="105000"/>
              </a:lnSpc>
              <a:spcBef>
                <a:spcPts val="0"/>
              </a:spcBef>
              <a:spcAft>
                <a:spcPts val="0"/>
              </a:spcAft>
              <a:buClr>
                <a:schemeClr val="dk2"/>
              </a:buClr>
              <a:buSzPct val="25000"/>
              <a:buFont typeface="Questrial"/>
              <a:buNone/>
            </a:pPr>
            <a:r>
              <a:rPr lang="en-US" sz="2590" b="0" i="0" u="none" strike="noStrike" cap="none">
                <a:solidFill>
                  <a:schemeClr val="dk1"/>
                </a:solidFill>
              </a:rPr>
              <a:t>Background information</a:t>
            </a:r>
          </a:p>
          <a:p>
            <a:pPr marL="0" marR="0" lvl="0" indent="0" algn="l" rtl="0">
              <a:lnSpc>
                <a:spcPct val="105000"/>
              </a:lnSpc>
              <a:spcBef>
                <a:spcPts val="1600"/>
              </a:spcBef>
              <a:spcAft>
                <a:spcPts val="0"/>
              </a:spcAft>
              <a:buClr>
                <a:schemeClr val="dk2"/>
              </a:buClr>
              <a:buSzPct val="25000"/>
              <a:buFont typeface="Questrial"/>
              <a:buNone/>
            </a:pPr>
            <a:r>
              <a:rPr lang="en-US" sz="2590" b="0" i="0" u="none" strike="noStrike" cap="none">
                <a:solidFill>
                  <a:schemeClr val="dk1"/>
                </a:solidFill>
              </a:rPr>
              <a:t>Structure of Key Club</a:t>
            </a:r>
          </a:p>
          <a:p>
            <a:pPr marL="0" marR="0" lvl="0" indent="0" algn="l" rtl="0">
              <a:lnSpc>
                <a:spcPct val="105000"/>
              </a:lnSpc>
              <a:spcBef>
                <a:spcPts val="1600"/>
              </a:spcBef>
              <a:spcAft>
                <a:spcPts val="0"/>
              </a:spcAft>
              <a:buClr>
                <a:schemeClr val="dk2"/>
              </a:buClr>
              <a:buSzPct val="25000"/>
              <a:buFont typeface="Questrial"/>
              <a:buNone/>
            </a:pPr>
            <a:r>
              <a:rPr lang="en-US" sz="2590" b="0" i="0" u="none" strike="noStrike" cap="none">
                <a:solidFill>
                  <a:schemeClr val="dk1"/>
                </a:solidFill>
              </a:rPr>
              <a:t>Club Operations</a:t>
            </a:r>
          </a:p>
          <a:p>
            <a:pPr marL="0" marR="0" lvl="0" indent="0" algn="l" rtl="0">
              <a:lnSpc>
                <a:spcPct val="105000"/>
              </a:lnSpc>
              <a:spcBef>
                <a:spcPts val="1600"/>
              </a:spcBef>
              <a:spcAft>
                <a:spcPts val="0"/>
              </a:spcAft>
              <a:buClr>
                <a:schemeClr val="dk2"/>
              </a:buClr>
              <a:buSzPct val="25000"/>
              <a:buFont typeface="Questrial"/>
              <a:buNone/>
            </a:pPr>
            <a:r>
              <a:rPr lang="en-US" sz="2590" b="0" i="0" u="none" strike="noStrike" cap="none">
                <a:solidFill>
                  <a:schemeClr val="dk1"/>
                </a:solidFill>
              </a:rPr>
              <a:t>Global service </a:t>
            </a:r>
          </a:p>
          <a:p>
            <a:pPr marL="0" marR="0" lvl="0" indent="0" algn="l" rtl="0">
              <a:lnSpc>
                <a:spcPct val="105000"/>
              </a:lnSpc>
              <a:spcBef>
                <a:spcPts val="1600"/>
              </a:spcBef>
              <a:spcAft>
                <a:spcPts val="0"/>
              </a:spcAft>
              <a:buClr>
                <a:schemeClr val="dk2"/>
              </a:buClr>
              <a:buSzPct val="25000"/>
              <a:buFont typeface="Questrial"/>
              <a:buNone/>
            </a:pPr>
            <a:r>
              <a:rPr lang="en-US" sz="2590" b="0" i="0" u="none" strike="noStrike" cap="none">
                <a:solidFill>
                  <a:schemeClr val="dk1"/>
                </a:solidFill>
              </a:rPr>
              <a:t>Faculty Advisor Responsibilities</a:t>
            </a:r>
          </a:p>
          <a:p>
            <a:pPr marL="0" marR="0" lvl="0" indent="0" algn="l" rtl="0">
              <a:lnSpc>
                <a:spcPct val="105000"/>
              </a:lnSpc>
              <a:spcBef>
                <a:spcPts val="1600"/>
              </a:spcBef>
              <a:spcAft>
                <a:spcPts val="0"/>
              </a:spcAft>
              <a:buClr>
                <a:schemeClr val="dk2"/>
              </a:buClr>
              <a:buSzPct val="25000"/>
              <a:buFont typeface="Arial"/>
              <a:buNone/>
            </a:pPr>
            <a:endParaRPr sz="2590" b="0" i="0" u="none" strike="noStrike" cap="none">
              <a:solidFill>
                <a:schemeClr val="dk2"/>
              </a:solidFill>
              <a:latin typeface="Arial"/>
              <a:ea typeface="Arial"/>
              <a:cs typeface="Arial"/>
              <a:sym typeface="Arial"/>
            </a:endParaRPr>
          </a:p>
          <a:p>
            <a:pPr marL="0" marR="0" lvl="0" indent="0" algn="l" rtl="0">
              <a:lnSpc>
                <a:spcPct val="105000"/>
              </a:lnSpc>
              <a:spcBef>
                <a:spcPts val="1600"/>
              </a:spcBef>
              <a:spcAft>
                <a:spcPts val="0"/>
              </a:spcAft>
              <a:buClr>
                <a:schemeClr val="dk2"/>
              </a:buClr>
              <a:buSzPct val="25000"/>
              <a:buFont typeface="Arial"/>
              <a:buNone/>
            </a:pPr>
            <a:endParaRPr sz="2590" b="0" i="0" u="none" strike="noStrike" cap="none">
              <a:solidFill>
                <a:schemeClr val="dk2"/>
              </a:solidFill>
              <a:latin typeface="Arial"/>
              <a:ea typeface="Arial"/>
              <a:cs typeface="Arial"/>
              <a:sym typeface="Arial"/>
            </a:endParaRPr>
          </a:p>
          <a:p>
            <a:pPr marL="0" marR="0" lvl="0" indent="0" algn="l" rtl="0">
              <a:lnSpc>
                <a:spcPct val="105000"/>
              </a:lnSpc>
              <a:spcBef>
                <a:spcPts val="1600"/>
              </a:spcBef>
              <a:spcAft>
                <a:spcPts val="0"/>
              </a:spcAft>
              <a:buClr>
                <a:schemeClr val="dk2"/>
              </a:buClr>
              <a:buSzPct val="25000"/>
              <a:buFont typeface="Arial"/>
              <a:buNone/>
            </a:pPr>
            <a:endParaRPr sz="2590" b="0" i="0" u="none" strike="noStrike" cap="none">
              <a:solidFill>
                <a:schemeClr val="dk2"/>
              </a:solidFill>
              <a:latin typeface="Arial"/>
              <a:ea typeface="Arial"/>
              <a:cs typeface="Arial"/>
              <a:sym typeface="Arial"/>
            </a:endParaRPr>
          </a:p>
        </p:txBody>
      </p:sp>
      <p:sp>
        <p:nvSpPr>
          <p:cNvPr id="153" name="Shape 153"/>
          <p:cNvSpPr txBox="1">
            <a:spLocks noGrp="1"/>
          </p:cNvSpPr>
          <p:nvPr>
            <p:ph type="body" idx="2"/>
          </p:nvPr>
        </p:nvSpPr>
        <p:spPr>
          <a:xfrm>
            <a:off x="6369475" y="1807700"/>
            <a:ext cx="5079900" cy="3429000"/>
          </a:xfrm>
          <a:prstGeom prst="rect">
            <a:avLst/>
          </a:prstGeom>
          <a:noFill/>
          <a:ln>
            <a:noFill/>
          </a:ln>
        </p:spPr>
        <p:txBody>
          <a:bodyPr lIns="91425" tIns="91425" rIns="91425" bIns="91425" anchor="t" anchorCtr="0">
            <a:noAutofit/>
          </a:bodyPr>
          <a:lstStyle/>
          <a:p>
            <a:pPr marL="0" marR="0" lvl="0" indent="0" algn="l" rtl="0">
              <a:lnSpc>
                <a:spcPct val="105000"/>
              </a:lnSpc>
              <a:spcBef>
                <a:spcPts val="0"/>
              </a:spcBef>
              <a:spcAft>
                <a:spcPts val="0"/>
              </a:spcAft>
              <a:buClr>
                <a:schemeClr val="dk2"/>
              </a:buClr>
              <a:buSzPct val="25000"/>
              <a:buFont typeface="Questrial"/>
              <a:buNone/>
            </a:pPr>
            <a:r>
              <a:rPr lang="en-US" sz="2590" b="0" i="0" u="none" strike="noStrike" cap="none">
                <a:solidFill>
                  <a:schemeClr val="dk1"/>
                </a:solidFill>
              </a:rPr>
              <a:t>TO DO LIST</a:t>
            </a:r>
          </a:p>
          <a:p>
            <a:pPr marL="0" marR="0" lvl="0" indent="0" algn="l" rtl="0">
              <a:lnSpc>
                <a:spcPct val="105000"/>
              </a:lnSpc>
              <a:spcBef>
                <a:spcPts val="1600"/>
              </a:spcBef>
              <a:spcAft>
                <a:spcPts val="0"/>
              </a:spcAft>
              <a:buClr>
                <a:schemeClr val="dk2"/>
              </a:buClr>
              <a:buSzPct val="25000"/>
              <a:buFont typeface="Questrial"/>
              <a:buNone/>
            </a:pPr>
            <a:r>
              <a:rPr lang="en-US" sz="2590" b="0" i="0" u="none" strike="noStrike" cap="none">
                <a:solidFill>
                  <a:schemeClr val="dk1"/>
                </a:solidFill>
              </a:rPr>
              <a:t>Club Officers Responsibilities</a:t>
            </a:r>
          </a:p>
          <a:p>
            <a:pPr marL="0" marR="0" lvl="0" indent="0" algn="l" rtl="0">
              <a:lnSpc>
                <a:spcPct val="105000"/>
              </a:lnSpc>
              <a:spcBef>
                <a:spcPts val="1600"/>
              </a:spcBef>
              <a:spcAft>
                <a:spcPts val="0"/>
              </a:spcAft>
              <a:buClr>
                <a:schemeClr val="dk2"/>
              </a:buClr>
              <a:buSzPct val="25000"/>
              <a:buFont typeface="Questrial"/>
              <a:buNone/>
            </a:pPr>
            <a:r>
              <a:rPr lang="en-US" sz="2590" b="0" i="0" u="none" strike="noStrike" cap="none">
                <a:solidFill>
                  <a:schemeClr val="dk1"/>
                </a:solidFill>
              </a:rPr>
              <a:t>Service hour</a:t>
            </a:r>
          </a:p>
          <a:p>
            <a:pPr marL="0" marR="0" lvl="0" indent="0" algn="l" rtl="0">
              <a:lnSpc>
                <a:spcPct val="105000"/>
              </a:lnSpc>
              <a:spcBef>
                <a:spcPts val="1600"/>
              </a:spcBef>
              <a:spcAft>
                <a:spcPts val="0"/>
              </a:spcAft>
              <a:buClr>
                <a:schemeClr val="dk2"/>
              </a:buClr>
              <a:buSzPct val="25000"/>
              <a:buFont typeface="Questrial"/>
              <a:buNone/>
            </a:pPr>
            <a:r>
              <a:rPr lang="en-US" sz="2590" b="0" i="0" u="none" strike="noStrike" cap="none">
                <a:solidFill>
                  <a:schemeClr val="dk1"/>
                </a:solidFill>
              </a:rPr>
              <a:t>Resources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2425725" y="1752600"/>
            <a:ext cx="8784300" cy="3352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3200" b="0" i="0" u="none" strike="noStrike" cap="none">
                <a:solidFill>
                  <a:schemeClr val="dk1"/>
                </a:solidFill>
              </a:rPr>
              <a:t>President’s responsibility</a:t>
            </a:r>
          </a:p>
          <a:p>
            <a:pPr marL="0" marR="0" lvl="0" indent="0" algn="l" rtl="0">
              <a:lnSpc>
                <a:spcPct val="115000"/>
              </a:lnSpc>
              <a:spcBef>
                <a:spcPts val="1600"/>
              </a:spcBef>
              <a:spcAft>
                <a:spcPts val="0"/>
              </a:spcAft>
              <a:buClr>
                <a:schemeClr val="dk2"/>
              </a:buClr>
              <a:buSzPct val="25000"/>
              <a:buFont typeface="Questrial"/>
              <a:buNone/>
            </a:pPr>
            <a:r>
              <a:rPr lang="en-US" sz="3200" b="0" i="0" u="none" strike="noStrike" cap="none">
                <a:solidFill>
                  <a:schemeClr val="dk1"/>
                </a:solidFill>
              </a:rPr>
              <a:t>Held at least twice a month</a:t>
            </a:r>
          </a:p>
          <a:p>
            <a:pPr marL="0" marR="0" lvl="0" indent="0" algn="l" rtl="0">
              <a:lnSpc>
                <a:spcPct val="115000"/>
              </a:lnSpc>
              <a:spcBef>
                <a:spcPts val="1600"/>
              </a:spcBef>
              <a:spcAft>
                <a:spcPts val="0"/>
              </a:spcAft>
              <a:buClr>
                <a:schemeClr val="dk2"/>
              </a:buClr>
              <a:buSzPct val="25000"/>
              <a:buFont typeface="Questrial"/>
              <a:buNone/>
            </a:pPr>
            <a:r>
              <a:rPr lang="en-US" sz="3200" b="0" i="0" u="none" strike="noStrike" cap="none">
                <a:solidFill>
                  <a:schemeClr val="dk1"/>
                </a:solidFill>
              </a:rPr>
              <a:t>Agenda</a:t>
            </a:r>
          </a:p>
          <a:p>
            <a:pPr marL="0" marR="0" lvl="0" indent="0" algn="l" rtl="0">
              <a:lnSpc>
                <a:spcPct val="115000"/>
              </a:lnSpc>
              <a:spcBef>
                <a:spcPts val="1600"/>
              </a:spcBef>
              <a:spcAft>
                <a:spcPts val="0"/>
              </a:spcAft>
              <a:buClr>
                <a:schemeClr val="dk2"/>
              </a:buClr>
              <a:buSzPct val="25000"/>
              <a:buFont typeface="Questrial"/>
              <a:buNone/>
            </a:pPr>
            <a:r>
              <a:rPr lang="en-US" sz="3200" b="0" i="0" u="none" strike="noStrike" cap="none">
                <a:solidFill>
                  <a:schemeClr val="dk1"/>
                </a:solidFill>
              </a:rPr>
              <a:t>Make them interesting, informative, FUN!</a:t>
            </a:r>
          </a:p>
          <a:p>
            <a:pPr marL="742950" marR="0" lvl="1" indent="-285750" algn="l" rtl="0">
              <a:lnSpc>
                <a:spcPct val="115000"/>
              </a:lnSpc>
              <a:spcBef>
                <a:spcPts val="1600"/>
              </a:spcBef>
              <a:spcAft>
                <a:spcPts val="0"/>
              </a:spcAft>
              <a:buClr>
                <a:schemeClr val="dk2"/>
              </a:buClr>
              <a:buSzPct val="75000"/>
              <a:buFont typeface="Noto Sans Symbols"/>
              <a:buNone/>
            </a:pPr>
            <a:endParaRPr sz="2800" b="0" i="0" u="none" strike="noStrike" cap="none">
              <a:solidFill>
                <a:schemeClr val="dk2"/>
              </a:solidFill>
              <a:latin typeface="Arial"/>
              <a:ea typeface="Arial"/>
              <a:cs typeface="Arial"/>
              <a:sym typeface="Arial"/>
            </a:endParaRPr>
          </a:p>
        </p:txBody>
      </p:sp>
      <p:sp>
        <p:nvSpPr>
          <p:cNvPr id="291" name="Shape 291"/>
          <p:cNvSpPr/>
          <p:nvPr/>
        </p:nvSpPr>
        <p:spPr>
          <a:xfrm>
            <a:off x="2425725" y="990600"/>
            <a:ext cx="84582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CLUB MEMBER MEETINGS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2565450" y="1542368"/>
            <a:ext cx="8168700" cy="3773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800" b="0" i="0" u="none" strike="noStrike" cap="none">
                <a:solidFill>
                  <a:schemeClr val="dk1"/>
                </a:solidFill>
              </a:rPr>
              <a:t>President’s responsibility</a:t>
            </a:r>
          </a:p>
          <a:p>
            <a:pPr marL="0" marR="0" lvl="0" indent="0" algn="l" rtl="0">
              <a:lnSpc>
                <a:spcPct val="100000"/>
              </a:lnSpc>
              <a:spcBef>
                <a:spcPts val="600"/>
              </a:spcBef>
              <a:spcAft>
                <a:spcPts val="0"/>
              </a:spcAft>
              <a:buClr>
                <a:schemeClr val="dk2"/>
              </a:buClr>
              <a:buSzPct val="25000"/>
              <a:buFont typeface="Questrial"/>
              <a:buNone/>
            </a:pPr>
            <a:r>
              <a:rPr lang="en-US" sz="2800" b="0" i="0" u="none" strike="noStrike" cap="none">
                <a:solidFill>
                  <a:schemeClr val="dk1"/>
                </a:solidFill>
              </a:rPr>
              <a:t>At least once a month</a:t>
            </a:r>
          </a:p>
          <a:p>
            <a:pPr marL="0" marR="0" lvl="0" indent="0" algn="l" rtl="0">
              <a:lnSpc>
                <a:spcPct val="100000"/>
              </a:lnSpc>
              <a:spcBef>
                <a:spcPts val="600"/>
              </a:spcBef>
              <a:spcAft>
                <a:spcPts val="0"/>
              </a:spcAft>
              <a:buClr>
                <a:schemeClr val="dk2"/>
              </a:buClr>
              <a:buSzPct val="25000"/>
              <a:buFont typeface="Questrial"/>
              <a:buNone/>
            </a:pPr>
            <a:r>
              <a:rPr lang="en-US" sz="2800" b="0" i="0" u="none" strike="noStrike" cap="none">
                <a:solidFill>
                  <a:schemeClr val="dk1"/>
                </a:solidFill>
              </a:rPr>
              <a:t>Officer vs. Board meetings</a:t>
            </a:r>
          </a:p>
          <a:p>
            <a:pPr marL="0" marR="0" lvl="0" indent="0" algn="l" rtl="0">
              <a:lnSpc>
                <a:spcPct val="100000"/>
              </a:lnSpc>
              <a:spcBef>
                <a:spcPts val="600"/>
              </a:spcBef>
              <a:spcAft>
                <a:spcPts val="0"/>
              </a:spcAft>
              <a:buClr>
                <a:schemeClr val="dk2"/>
              </a:buClr>
              <a:buSzPct val="25000"/>
              <a:buFont typeface="Questrial"/>
              <a:buNone/>
            </a:pPr>
            <a:r>
              <a:rPr lang="en-US" sz="2800" b="0" i="0" u="none" strike="noStrike" cap="none">
                <a:solidFill>
                  <a:schemeClr val="dk1"/>
                </a:solidFill>
              </a:rPr>
              <a:t>Purpose</a:t>
            </a:r>
          </a:p>
          <a:p>
            <a:pPr marL="9144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Project approval</a:t>
            </a:r>
          </a:p>
          <a:p>
            <a:pPr marL="9144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Long range planning</a:t>
            </a:r>
          </a:p>
          <a:p>
            <a:pPr marL="9144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Next meeting planning</a:t>
            </a:r>
          </a:p>
        </p:txBody>
      </p:sp>
      <p:sp>
        <p:nvSpPr>
          <p:cNvPr id="298" name="Shape 298"/>
          <p:cNvSpPr/>
          <p:nvPr/>
        </p:nvSpPr>
        <p:spPr>
          <a:xfrm>
            <a:off x="2565450" y="927200"/>
            <a:ext cx="66936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CLUB BOARD MEETINGS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2514600" y="1905000"/>
            <a:ext cx="7924799" cy="3962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3200" b="0" i="0" u="none" strike="noStrike" cap="none">
                <a:solidFill>
                  <a:schemeClr val="dk1"/>
                </a:solidFill>
              </a:rPr>
              <a:t>Treasurer’s responsibility (primarily)</a:t>
            </a:r>
          </a:p>
          <a:p>
            <a:pPr marL="0" marR="0" lvl="0" indent="0" algn="l" rtl="0">
              <a:lnSpc>
                <a:spcPct val="100000"/>
              </a:lnSpc>
              <a:spcBef>
                <a:spcPts val="1200"/>
              </a:spcBef>
              <a:spcAft>
                <a:spcPts val="0"/>
              </a:spcAft>
              <a:buClr>
                <a:schemeClr val="dk2"/>
              </a:buClr>
              <a:buSzPct val="25000"/>
              <a:buFont typeface="Questrial"/>
              <a:buNone/>
            </a:pPr>
            <a:r>
              <a:rPr lang="en-US" sz="3200" b="0" i="0" u="none" strike="noStrike" cap="none">
                <a:solidFill>
                  <a:schemeClr val="dk1"/>
                </a:solidFill>
              </a:rPr>
              <a:t>Follow school rules for accountability</a:t>
            </a:r>
          </a:p>
          <a:p>
            <a:pPr marL="0" marR="0" lvl="0" indent="0" algn="l" rtl="0">
              <a:lnSpc>
                <a:spcPct val="100000"/>
              </a:lnSpc>
              <a:spcBef>
                <a:spcPts val="1200"/>
              </a:spcBef>
              <a:spcAft>
                <a:spcPts val="0"/>
              </a:spcAft>
              <a:buClr>
                <a:schemeClr val="dk2"/>
              </a:buClr>
              <a:buSzPct val="25000"/>
              <a:buFont typeface="Questrial"/>
              <a:buNone/>
            </a:pPr>
            <a:r>
              <a:rPr lang="en-US" sz="3200" b="0" i="0" u="none" strike="noStrike" cap="none">
                <a:solidFill>
                  <a:schemeClr val="dk1"/>
                </a:solidFill>
              </a:rPr>
              <a:t>Create a budget</a:t>
            </a:r>
          </a:p>
          <a:p>
            <a:pPr marL="0" marR="0" lvl="0" indent="0" algn="l" rtl="0">
              <a:lnSpc>
                <a:spcPct val="100000"/>
              </a:lnSpc>
              <a:spcBef>
                <a:spcPts val="1200"/>
              </a:spcBef>
              <a:spcAft>
                <a:spcPts val="0"/>
              </a:spcAft>
              <a:buClr>
                <a:schemeClr val="dk2"/>
              </a:buClr>
              <a:buSzPct val="25000"/>
              <a:buFont typeface="Questrial"/>
              <a:buNone/>
            </a:pPr>
            <a:r>
              <a:rPr lang="en-US" sz="3200" b="0" i="0" u="none" strike="noStrike" cap="none">
                <a:solidFill>
                  <a:schemeClr val="dk1"/>
                </a:solidFill>
              </a:rPr>
              <a:t>Request Kiwanis Support in summer</a:t>
            </a:r>
          </a:p>
          <a:p>
            <a:pPr marL="0" marR="0" lvl="0" indent="0" algn="l" rtl="0">
              <a:lnSpc>
                <a:spcPct val="100000"/>
              </a:lnSpc>
              <a:spcBef>
                <a:spcPts val="1200"/>
              </a:spcBef>
              <a:spcAft>
                <a:spcPts val="0"/>
              </a:spcAft>
              <a:buClr>
                <a:schemeClr val="dk2"/>
              </a:buClr>
              <a:buSzPct val="25000"/>
              <a:buFont typeface="Questrial"/>
              <a:buNone/>
            </a:pPr>
            <a:r>
              <a:rPr lang="en-US" sz="3200" b="0" i="0" u="none" strike="noStrike" cap="none">
                <a:solidFill>
                  <a:schemeClr val="dk1"/>
                </a:solidFill>
              </a:rPr>
              <a:t>Board approval of expenditures</a:t>
            </a:r>
          </a:p>
          <a:p>
            <a:pPr marL="742950" marR="0" lvl="1" indent="-285750" algn="l" rtl="0">
              <a:lnSpc>
                <a:spcPct val="115000"/>
              </a:lnSpc>
              <a:spcBef>
                <a:spcPts val="1200"/>
              </a:spcBef>
              <a:spcAft>
                <a:spcPts val="0"/>
              </a:spcAft>
              <a:buClr>
                <a:schemeClr val="dk2"/>
              </a:buClr>
              <a:buSzPct val="75000"/>
              <a:buFont typeface="Noto Sans Symbols"/>
              <a:buNone/>
            </a:pPr>
            <a:endParaRPr sz="1400" b="0" i="0" u="none" strike="noStrike" cap="none">
              <a:solidFill>
                <a:schemeClr val="dk2"/>
              </a:solidFill>
              <a:latin typeface="Arial"/>
              <a:ea typeface="Arial"/>
              <a:cs typeface="Arial"/>
              <a:sym typeface="Arial"/>
            </a:endParaRPr>
          </a:p>
        </p:txBody>
      </p:sp>
      <p:sp>
        <p:nvSpPr>
          <p:cNvPr id="305" name="Shape 305"/>
          <p:cNvSpPr/>
          <p:nvPr/>
        </p:nvSpPr>
        <p:spPr>
          <a:xfrm>
            <a:off x="2514600" y="1066800"/>
            <a:ext cx="79248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BUDGET AND FINANCES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Shape 311" descr="C:\Users\Richar\AppData\Local\Microsoft\Windows\Temporary Internet Files\Content.IE5\R0RC3805\MP900442981[1].jpg"/>
          <p:cNvPicPr preferRelativeResize="0"/>
          <p:nvPr/>
        </p:nvPicPr>
        <p:blipFill rotWithShape="1">
          <a:blip r:embed="rId3">
            <a:alphaModFix/>
          </a:blip>
          <a:srcRect/>
          <a:stretch/>
        </p:blipFill>
        <p:spPr>
          <a:xfrm>
            <a:off x="8798460" y="1464000"/>
            <a:ext cx="2914500" cy="2347800"/>
          </a:xfrm>
          <a:prstGeom prst="rect">
            <a:avLst/>
          </a:prstGeom>
          <a:noFill/>
          <a:ln>
            <a:noFill/>
          </a:ln>
        </p:spPr>
      </p:pic>
      <p:sp>
        <p:nvSpPr>
          <p:cNvPr id="312" name="Shape 312"/>
          <p:cNvSpPr txBox="1">
            <a:spLocks noGrp="1"/>
          </p:cNvSpPr>
          <p:nvPr>
            <p:ph type="body" idx="1"/>
          </p:nvPr>
        </p:nvSpPr>
        <p:spPr>
          <a:xfrm>
            <a:off x="2512734" y="2007700"/>
            <a:ext cx="7924800" cy="3352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800" b="0" i="0" u="none" strike="noStrike" cap="none">
                <a:solidFill>
                  <a:schemeClr val="dk1"/>
                </a:solidFill>
              </a:rPr>
              <a:t>Board’s responsibility</a:t>
            </a:r>
          </a:p>
          <a:p>
            <a:pPr marL="0" marR="0" lvl="0" indent="0" algn="l" rtl="0">
              <a:lnSpc>
                <a:spcPct val="100000"/>
              </a:lnSpc>
              <a:spcBef>
                <a:spcPts val="1200"/>
              </a:spcBef>
              <a:spcAft>
                <a:spcPts val="0"/>
              </a:spcAft>
              <a:buClr>
                <a:schemeClr val="dk2"/>
              </a:buClr>
              <a:buSzPct val="25000"/>
              <a:buFont typeface="Questrial"/>
              <a:buNone/>
            </a:pPr>
            <a:r>
              <a:rPr lang="en-US" sz="2800" b="0" i="0" u="none" strike="noStrike" cap="none">
                <a:solidFill>
                  <a:schemeClr val="dk1"/>
                </a:solidFill>
              </a:rPr>
              <a:t>Minimum 20 members</a:t>
            </a:r>
          </a:p>
          <a:p>
            <a:pPr marL="0" marR="0" lvl="0" indent="0" algn="l" rtl="0">
              <a:lnSpc>
                <a:spcPct val="100000"/>
              </a:lnSpc>
              <a:spcBef>
                <a:spcPts val="1200"/>
              </a:spcBef>
              <a:spcAft>
                <a:spcPts val="0"/>
              </a:spcAft>
              <a:buClr>
                <a:schemeClr val="dk2"/>
              </a:buClr>
              <a:buSzPct val="25000"/>
              <a:buFont typeface="Questrial"/>
              <a:buNone/>
            </a:pPr>
            <a:r>
              <a:rPr lang="en-US" sz="2800" b="0" i="0" u="none" strike="noStrike" cap="none">
                <a:solidFill>
                  <a:schemeClr val="dk1"/>
                </a:solidFill>
              </a:rPr>
              <a:t>Membership application</a:t>
            </a:r>
          </a:p>
          <a:p>
            <a:pPr marL="0" marR="0" lvl="0" indent="0" algn="l" rtl="0">
              <a:lnSpc>
                <a:spcPct val="100000"/>
              </a:lnSpc>
              <a:spcBef>
                <a:spcPts val="1200"/>
              </a:spcBef>
              <a:spcAft>
                <a:spcPts val="0"/>
              </a:spcAft>
              <a:buClr>
                <a:schemeClr val="dk2"/>
              </a:buClr>
              <a:buSzPct val="25000"/>
              <a:buFont typeface="Questrial"/>
              <a:buNone/>
            </a:pPr>
            <a:r>
              <a:rPr lang="en-US" sz="2800" b="0" i="0" u="none" strike="noStrike" cap="none">
                <a:solidFill>
                  <a:schemeClr val="dk1"/>
                </a:solidFill>
              </a:rPr>
              <a:t>Membership requirements</a:t>
            </a:r>
          </a:p>
          <a:p>
            <a:pPr marL="0" marR="0" lvl="0" indent="0" algn="l" rtl="0">
              <a:lnSpc>
                <a:spcPct val="100000"/>
              </a:lnSpc>
              <a:spcBef>
                <a:spcPts val="1200"/>
              </a:spcBef>
              <a:spcAft>
                <a:spcPts val="0"/>
              </a:spcAft>
              <a:buClr>
                <a:schemeClr val="dk2"/>
              </a:buClr>
              <a:buSzPct val="25000"/>
              <a:buFont typeface="Questrial"/>
              <a:buNone/>
            </a:pPr>
            <a:r>
              <a:rPr lang="en-US" sz="2800" b="0" i="0" u="none" strike="noStrike" cap="none">
                <a:solidFill>
                  <a:schemeClr val="dk1"/>
                </a:solidFill>
              </a:rPr>
              <a:t>Plan well to provide service opportunities for all members</a:t>
            </a:r>
          </a:p>
          <a:p>
            <a:pPr marL="742950" marR="0" lvl="1" indent="-285750" algn="l" rtl="0">
              <a:lnSpc>
                <a:spcPct val="100000"/>
              </a:lnSpc>
              <a:spcBef>
                <a:spcPts val="1200"/>
              </a:spcBef>
              <a:spcAft>
                <a:spcPts val="0"/>
              </a:spcAft>
              <a:buClr>
                <a:schemeClr val="dk2"/>
              </a:buClr>
              <a:buSzPct val="75000"/>
              <a:buFont typeface="Noto Sans Symbols"/>
              <a:buNone/>
            </a:pPr>
            <a:endParaRPr sz="2000" b="0" i="0" u="none" strike="noStrike" cap="none">
              <a:solidFill>
                <a:schemeClr val="dk2"/>
              </a:solidFill>
              <a:latin typeface="Arial"/>
              <a:ea typeface="Arial"/>
              <a:cs typeface="Arial"/>
              <a:sym typeface="Arial"/>
            </a:endParaRPr>
          </a:p>
        </p:txBody>
      </p:sp>
      <p:sp>
        <p:nvSpPr>
          <p:cNvPr id="313" name="Shape 313"/>
          <p:cNvSpPr txBox="1"/>
          <p:nvPr/>
        </p:nvSpPr>
        <p:spPr>
          <a:xfrm>
            <a:off x="9417503" y="2426900"/>
            <a:ext cx="16764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rgbClr val="424242"/>
                </a:solidFill>
                <a:latin typeface="Arial"/>
                <a:ea typeface="Arial"/>
                <a:cs typeface="Arial"/>
                <a:sym typeface="Arial"/>
              </a:rPr>
              <a:t>KEY CLUB NEEDS YOU!</a:t>
            </a:r>
          </a:p>
        </p:txBody>
      </p:sp>
      <p:sp>
        <p:nvSpPr>
          <p:cNvPr id="314" name="Shape 314"/>
          <p:cNvSpPr/>
          <p:nvPr/>
        </p:nvSpPr>
        <p:spPr>
          <a:xfrm>
            <a:off x="2394299" y="817800"/>
            <a:ext cx="93858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MEMBER SELECTION AND RECRUITMENT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1766350" y="1935900"/>
            <a:ext cx="10187400" cy="3470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3000" b="0" i="0" u="none" strike="noStrike" cap="none">
                <a:solidFill>
                  <a:schemeClr val="dk1"/>
                </a:solidFill>
              </a:rPr>
              <a:t>Treasurer’s and Secretary’s responsibility</a:t>
            </a:r>
          </a:p>
          <a:p>
            <a:pPr marL="0" marR="0" lvl="0" indent="0" algn="l" rtl="0">
              <a:lnSpc>
                <a:spcPct val="100000"/>
              </a:lnSpc>
              <a:spcBef>
                <a:spcPts val="1200"/>
              </a:spcBef>
              <a:spcAft>
                <a:spcPts val="0"/>
              </a:spcAft>
              <a:buClr>
                <a:schemeClr val="dk2"/>
              </a:buClr>
              <a:buSzPct val="25000"/>
              <a:buFont typeface="Questrial"/>
              <a:buNone/>
            </a:pPr>
            <a:r>
              <a:rPr lang="en-US" sz="3000" b="0" i="0" u="none" strike="noStrike" cap="none">
                <a:solidFill>
                  <a:schemeClr val="dk1"/>
                </a:solidFill>
              </a:rPr>
              <a:t>Clubs are required to pay dues on time</a:t>
            </a:r>
          </a:p>
          <a:p>
            <a:pPr marL="0" marR="0" lvl="0" indent="0" algn="l" rtl="0">
              <a:lnSpc>
                <a:spcPct val="100000"/>
              </a:lnSpc>
              <a:spcBef>
                <a:spcPts val="1200"/>
              </a:spcBef>
              <a:spcAft>
                <a:spcPts val="0"/>
              </a:spcAft>
              <a:buClr>
                <a:schemeClr val="dk2"/>
              </a:buClr>
              <a:buSzPct val="25000"/>
              <a:buFont typeface="Questrial"/>
              <a:buNone/>
            </a:pPr>
            <a:r>
              <a:rPr lang="en-US" sz="3000" b="0" i="0" u="none" strike="noStrike" cap="none">
                <a:solidFill>
                  <a:schemeClr val="dk1"/>
                </a:solidFill>
              </a:rPr>
              <a:t>Look for dues mailing from KCI mid-September</a:t>
            </a:r>
          </a:p>
          <a:p>
            <a:pPr marL="0" marR="0" lvl="0" indent="0" algn="l" rtl="0">
              <a:lnSpc>
                <a:spcPct val="100000"/>
              </a:lnSpc>
              <a:spcBef>
                <a:spcPts val="1200"/>
              </a:spcBef>
              <a:spcAft>
                <a:spcPts val="0"/>
              </a:spcAft>
              <a:buClr>
                <a:schemeClr val="dk2"/>
              </a:buClr>
              <a:buSzPct val="25000"/>
              <a:buFont typeface="Questrial"/>
              <a:buNone/>
            </a:pPr>
            <a:r>
              <a:rPr lang="en-US" sz="3000" b="0" i="0" u="none" strike="noStrike" cap="none">
                <a:solidFill>
                  <a:schemeClr val="dk1"/>
                </a:solidFill>
              </a:rPr>
              <a:t>Plan deadlines ahead to get Early Bird Dues award</a:t>
            </a:r>
          </a:p>
          <a:p>
            <a:pPr marL="0" marR="0" lvl="0" indent="0" algn="l" rtl="0">
              <a:lnSpc>
                <a:spcPct val="100000"/>
              </a:lnSpc>
              <a:spcBef>
                <a:spcPts val="1200"/>
              </a:spcBef>
              <a:spcAft>
                <a:spcPts val="0"/>
              </a:spcAft>
              <a:buClr>
                <a:schemeClr val="dk2"/>
              </a:buClr>
              <a:buSzPct val="25000"/>
              <a:buFont typeface="Questrial"/>
              <a:buNone/>
            </a:pPr>
            <a:r>
              <a:rPr lang="en-US" sz="3000" b="0" i="0" u="none" strike="noStrike" cap="none">
                <a:solidFill>
                  <a:schemeClr val="dk1"/>
                </a:solidFill>
              </a:rPr>
              <a:t>Dues process</a:t>
            </a:r>
          </a:p>
          <a:p>
            <a:pPr marL="742950" marR="0" lvl="1" indent="-285750" algn="l" rtl="0">
              <a:lnSpc>
                <a:spcPct val="115000"/>
              </a:lnSpc>
              <a:spcBef>
                <a:spcPts val="1200"/>
              </a:spcBef>
              <a:spcAft>
                <a:spcPts val="0"/>
              </a:spcAft>
              <a:buClr>
                <a:schemeClr val="dk2"/>
              </a:buClr>
              <a:buSzPct val="75000"/>
              <a:buFont typeface="Noto Sans Symbols"/>
              <a:buNone/>
            </a:pPr>
            <a:endParaRPr sz="1400" b="0" i="0" u="none" strike="noStrike" cap="none">
              <a:solidFill>
                <a:schemeClr val="dk2"/>
              </a:solidFill>
              <a:latin typeface="Arial"/>
              <a:ea typeface="Arial"/>
              <a:cs typeface="Arial"/>
              <a:sym typeface="Arial"/>
            </a:endParaRPr>
          </a:p>
        </p:txBody>
      </p:sp>
      <p:sp>
        <p:nvSpPr>
          <p:cNvPr id="321" name="Shape 321"/>
          <p:cNvSpPr/>
          <p:nvPr/>
        </p:nvSpPr>
        <p:spPr>
          <a:xfrm>
            <a:off x="2476075" y="838200"/>
            <a:ext cx="9387600" cy="109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REGISTERING MEMBERS</a:t>
            </a:r>
          </a:p>
          <a:p>
            <a:pPr marL="0" marR="0" lvl="0" indent="0" algn="l" rtl="0">
              <a:spcBef>
                <a:spcPts val="0"/>
              </a:spcBef>
              <a:buSzPct val="25000"/>
              <a:buNone/>
            </a:pPr>
            <a:r>
              <a:rPr lang="en-US" sz="3600" b="1" cap="none">
                <a:solidFill>
                  <a:srgbClr val="91A000"/>
                </a:solidFill>
                <a:latin typeface="Verdana"/>
                <a:ea typeface="Verdana"/>
                <a:cs typeface="Verdana"/>
                <a:sym typeface="Verdana"/>
              </a:rPr>
              <a:t>PAYING DUES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descr="due.png"/>
          <p:cNvPicPr preferRelativeResize="0"/>
          <p:nvPr/>
        </p:nvPicPr>
        <p:blipFill>
          <a:blip r:embed="rId3">
            <a:alphaModFix/>
          </a:blip>
          <a:stretch>
            <a:fillRect/>
          </a:stretch>
        </p:blipFill>
        <p:spPr>
          <a:xfrm>
            <a:off x="2454097" y="813797"/>
            <a:ext cx="9323925" cy="4453525"/>
          </a:xfrm>
          <a:prstGeom prst="rect">
            <a:avLst/>
          </a:prstGeom>
          <a:noFill/>
          <a:ln>
            <a:noFill/>
          </a:ln>
        </p:spPr>
      </p:pic>
      <p:sp>
        <p:nvSpPr>
          <p:cNvPr id="327" name="Shape 327"/>
          <p:cNvSpPr txBox="1"/>
          <p:nvPr/>
        </p:nvSpPr>
        <p:spPr>
          <a:xfrm rot="-2141356">
            <a:off x="67705" y="2031381"/>
            <a:ext cx="3479838" cy="2195486"/>
          </a:xfrm>
          <a:prstGeom prst="rect">
            <a:avLst/>
          </a:prstGeom>
          <a:noFill/>
          <a:ln>
            <a:noFill/>
          </a:ln>
        </p:spPr>
        <p:txBody>
          <a:bodyPr lIns="91425" tIns="91425" rIns="91425" bIns="91425" anchor="ctr" anchorCtr="0">
            <a:noAutofit/>
          </a:bodyPr>
          <a:lstStyle/>
          <a:p>
            <a:pPr lvl="0" rtl="0">
              <a:spcBef>
                <a:spcPts val="0"/>
              </a:spcBef>
              <a:buNone/>
            </a:pPr>
            <a:r>
              <a:rPr lang="en-US" sz="2400">
                <a:latin typeface="Verdana"/>
                <a:ea typeface="Verdana"/>
                <a:cs typeface="Verdana"/>
                <a:sym typeface="Verdana"/>
              </a:rPr>
              <a:t>http://floridakeyclub.org/dues/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2553550" y="2025050"/>
            <a:ext cx="7924800" cy="3437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3200" b="0" i="0" u="none" strike="noStrike" cap="none">
                <a:solidFill>
                  <a:schemeClr val="dk1"/>
                </a:solidFill>
              </a:rPr>
              <a:t>Secretary’s responsibility</a:t>
            </a:r>
          </a:p>
          <a:p>
            <a:pPr marL="0" marR="0" lvl="0" indent="0" algn="l" rtl="0">
              <a:lnSpc>
                <a:spcPct val="100000"/>
              </a:lnSpc>
              <a:spcBef>
                <a:spcPts val="1200"/>
              </a:spcBef>
              <a:spcAft>
                <a:spcPts val="0"/>
              </a:spcAft>
              <a:buClr>
                <a:schemeClr val="dk2"/>
              </a:buClr>
              <a:buSzPct val="25000"/>
              <a:buFont typeface="Questrial"/>
              <a:buNone/>
            </a:pPr>
            <a:r>
              <a:rPr lang="en-US" sz="3200" b="0" i="0" u="none" strike="noStrike" cap="none">
                <a:solidFill>
                  <a:schemeClr val="dk1"/>
                </a:solidFill>
              </a:rPr>
              <a:t>Report on club meetings</a:t>
            </a:r>
          </a:p>
          <a:p>
            <a:pPr marL="0" marR="0" lvl="0" indent="0" algn="l" rtl="0">
              <a:lnSpc>
                <a:spcPct val="100000"/>
              </a:lnSpc>
              <a:spcBef>
                <a:spcPts val="1200"/>
              </a:spcBef>
              <a:spcAft>
                <a:spcPts val="0"/>
              </a:spcAft>
              <a:buClr>
                <a:schemeClr val="dk2"/>
              </a:buClr>
              <a:buSzPct val="25000"/>
              <a:buFont typeface="Questrial"/>
              <a:buNone/>
            </a:pPr>
            <a:r>
              <a:rPr lang="en-US" sz="3200" b="0" i="0" u="none" strike="noStrike" cap="none">
                <a:solidFill>
                  <a:schemeClr val="dk1"/>
                </a:solidFill>
              </a:rPr>
              <a:t>Report on club activities</a:t>
            </a:r>
          </a:p>
          <a:p>
            <a:pPr marL="0" marR="0" lvl="0" indent="0" algn="l" rtl="0">
              <a:lnSpc>
                <a:spcPct val="100000"/>
              </a:lnSpc>
              <a:spcBef>
                <a:spcPts val="1200"/>
              </a:spcBef>
              <a:spcAft>
                <a:spcPts val="0"/>
              </a:spcAft>
              <a:buClr>
                <a:schemeClr val="dk2"/>
              </a:buClr>
              <a:buSzPct val="25000"/>
              <a:buFont typeface="Questrial"/>
              <a:buNone/>
            </a:pPr>
            <a:r>
              <a:rPr lang="en-US" sz="3200" b="0" i="0" u="none" strike="noStrike" cap="none">
                <a:solidFill>
                  <a:schemeClr val="dk1"/>
                </a:solidFill>
              </a:rPr>
              <a:t>Filed online at Florida Key Club website   </a:t>
            </a:r>
            <a:r>
              <a:rPr lang="en-US" sz="3200" b="0" i="0" u="sng" strike="noStrike" cap="none">
                <a:solidFill>
                  <a:schemeClr val="hlink"/>
                </a:solidFill>
                <a:hlinkClick r:id="rId3"/>
              </a:rPr>
              <a:t>www.FloridaKeyClub.org</a:t>
            </a:r>
            <a:r>
              <a:rPr lang="en-US" sz="3200" b="0" i="0" u="none" strike="noStrike" cap="none">
                <a:solidFill>
                  <a:schemeClr val="dk1"/>
                </a:solidFill>
              </a:rPr>
              <a:t>  </a:t>
            </a:r>
          </a:p>
        </p:txBody>
      </p:sp>
      <p:sp>
        <p:nvSpPr>
          <p:cNvPr id="334" name="Shape 334"/>
          <p:cNvSpPr/>
          <p:nvPr/>
        </p:nvSpPr>
        <p:spPr>
          <a:xfrm>
            <a:off x="2553550" y="886725"/>
            <a:ext cx="86265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PRIDE REPORTS </a:t>
            </a:r>
          </a:p>
          <a:p>
            <a:pPr marL="0" marR="0" lvl="0" indent="0" algn="l" rtl="0">
              <a:spcBef>
                <a:spcPts val="0"/>
              </a:spcBef>
              <a:buSzPct val="25000"/>
              <a:buNone/>
            </a:pPr>
            <a:r>
              <a:rPr lang="en-US" sz="3600" b="1" cap="none">
                <a:solidFill>
                  <a:srgbClr val="91A000"/>
                </a:solidFill>
                <a:latin typeface="Verdana"/>
                <a:ea typeface="Verdana"/>
                <a:cs typeface="Verdana"/>
                <a:sym typeface="Verdana"/>
              </a:rPr>
              <a:t>(MONTHLY REPORTS)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2592669" y="1905880"/>
            <a:ext cx="8229600" cy="350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800" b="0" i="0" u="none" strike="noStrike" cap="none">
                <a:solidFill>
                  <a:schemeClr val="dk1"/>
                </a:solidFill>
              </a:rPr>
              <a:t>Secretary’s responsibility</a:t>
            </a:r>
          </a:p>
          <a:p>
            <a:pPr marL="0" marR="0" lvl="0" indent="0" algn="l" rtl="0">
              <a:lnSpc>
                <a:spcPct val="100000"/>
              </a:lnSpc>
              <a:spcBef>
                <a:spcPts val="1200"/>
              </a:spcBef>
              <a:spcAft>
                <a:spcPts val="0"/>
              </a:spcAft>
              <a:buClr>
                <a:schemeClr val="dk2"/>
              </a:buClr>
              <a:buSzPct val="25000"/>
              <a:buFont typeface="Questrial"/>
              <a:buNone/>
            </a:pPr>
            <a:r>
              <a:rPr lang="en-US" sz="2800" b="0" i="0" u="none" strike="noStrike" cap="none">
                <a:solidFill>
                  <a:schemeClr val="dk1"/>
                </a:solidFill>
              </a:rPr>
              <a:t>District does not receive contact information from International</a:t>
            </a:r>
          </a:p>
          <a:p>
            <a:pPr marL="0" marR="0" lvl="0" indent="0" algn="l" rtl="0">
              <a:lnSpc>
                <a:spcPct val="100000"/>
              </a:lnSpc>
              <a:spcBef>
                <a:spcPts val="1200"/>
              </a:spcBef>
              <a:spcAft>
                <a:spcPts val="0"/>
              </a:spcAft>
              <a:buClr>
                <a:schemeClr val="dk2"/>
              </a:buClr>
              <a:buSzPct val="25000"/>
              <a:buFont typeface="Questrial"/>
              <a:buNone/>
            </a:pPr>
            <a:r>
              <a:rPr lang="en-US" sz="2800" b="0" i="0" u="none" strike="noStrike" cap="none">
                <a:solidFill>
                  <a:schemeClr val="dk1"/>
                </a:solidFill>
              </a:rPr>
              <a:t>Our central database</a:t>
            </a:r>
          </a:p>
          <a:p>
            <a:pPr marL="0" marR="0" lvl="0" indent="0" algn="l" rtl="0">
              <a:lnSpc>
                <a:spcPct val="100000"/>
              </a:lnSpc>
              <a:spcBef>
                <a:spcPts val="1200"/>
              </a:spcBef>
              <a:spcAft>
                <a:spcPts val="0"/>
              </a:spcAft>
              <a:buClr>
                <a:schemeClr val="dk2"/>
              </a:buClr>
              <a:buSzPct val="25000"/>
              <a:buFont typeface="Questrial"/>
              <a:buNone/>
            </a:pPr>
            <a:r>
              <a:rPr lang="en-US" sz="2800" b="0" i="0" u="none" strike="noStrike" cap="none">
                <a:solidFill>
                  <a:schemeClr val="dk1"/>
                </a:solidFill>
              </a:rPr>
              <a:t>Filed online at Florida Key Club website</a:t>
            </a:r>
          </a:p>
          <a:p>
            <a:pPr marL="0" marR="0" lvl="0" indent="0" algn="l" rtl="0">
              <a:lnSpc>
                <a:spcPct val="100000"/>
              </a:lnSpc>
              <a:spcBef>
                <a:spcPts val="1200"/>
              </a:spcBef>
              <a:spcAft>
                <a:spcPts val="0"/>
              </a:spcAft>
              <a:buClr>
                <a:schemeClr val="dk2"/>
              </a:buClr>
              <a:buSzPct val="25000"/>
              <a:buFont typeface="Questrial"/>
              <a:buNone/>
            </a:pPr>
            <a:r>
              <a:rPr lang="en-US" sz="2800" b="0" i="0" u="sng" strike="noStrike" cap="none">
                <a:solidFill>
                  <a:schemeClr val="hlink"/>
                </a:solidFill>
                <a:hlinkClick r:id="rId3"/>
              </a:rPr>
              <a:t>www.FloridaKeyClub.org</a:t>
            </a:r>
            <a:r>
              <a:rPr lang="en-US" sz="2800" b="0" i="0" u="none" strike="noStrike" cap="none">
                <a:solidFill>
                  <a:schemeClr val="dk1"/>
                </a:solidFill>
              </a:rPr>
              <a:t> </a:t>
            </a:r>
          </a:p>
        </p:txBody>
      </p:sp>
      <p:sp>
        <p:nvSpPr>
          <p:cNvPr id="341" name="Shape 341"/>
          <p:cNvSpPr/>
          <p:nvPr/>
        </p:nvSpPr>
        <p:spPr>
          <a:xfrm>
            <a:off x="2235975" y="914525"/>
            <a:ext cx="97092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OFFICER INFORMATION FORMS</a:t>
            </a:r>
            <a:r>
              <a:rPr lang="en-US" sz="3600" b="1">
                <a:solidFill>
                  <a:srgbClr val="91A000"/>
                </a:solidFill>
                <a:latin typeface="Verdana"/>
                <a:ea typeface="Verdana"/>
                <a:cs typeface="Verdana"/>
                <a:sym typeface="Verdana"/>
              </a:rPr>
              <a:t> </a:t>
            </a:r>
            <a:r>
              <a:rPr lang="en-US" sz="3600" b="1" cap="none">
                <a:solidFill>
                  <a:srgbClr val="91A000"/>
                </a:solidFill>
                <a:latin typeface="Verdana"/>
                <a:ea typeface="Verdana"/>
                <a:cs typeface="Verdana"/>
                <a:sym typeface="Verdana"/>
              </a:rPr>
              <a:t>(OIF)</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descr="homeKC.png"/>
          <p:cNvPicPr preferRelativeResize="0"/>
          <p:nvPr/>
        </p:nvPicPr>
        <p:blipFill>
          <a:blip r:embed="rId3">
            <a:alphaModFix/>
          </a:blip>
          <a:stretch>
            <a:fillRect/>
          </a:stretch>
        </p:blipFill>
        <p:spPr>
          <a:xfrm>
            <a:off x="2311400" y="698624"/>
            <a:ext cx="9618801" cy="3831149"/>
          </a:xfrm>
          <a:prstGeom prst="rect">
            <a:avLst/>
          </a:prstGeom>
          <a:noFill/>
          <a:ln>
            <a:noFill/>
          </a:ln>
        </p:spPr>
      </p:pic>
      <p:sp>
        <p:nvSpPr>
          <p:cNvPr id="347" name="Shape 347"/>
          <p:cNvSpPr/>
          <p:nvPr/>
        </p:nvSpPr>
        <p:spPr>
          <a:xfrm>
            <a:off x="5547375" y="893700"/>
            <a:ext cx="815400" cy="486900"/>
          </a:xfrm>
          <a:prstGeom prst="ellipse">
            <a:avLst/>
          </a:prstGeom>
          <a:noFill/>
          <a:ln w="25400" cap="flat" cmpd="sng">
            <a:solidFill>
              <a:srgbClr val="DAF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48" name="Shape 348" descr="OPRkc.png"/>
          <p:cNvPicPr preferRelativeResize="0"/>
          <p:nvPr/>
        </p:nvPicPr>
        <p:blipFill>
          <a:blip r:embed="rId4">
            <a:alphaModFix/>
          </a:blip>
          <a:stretch>
            <a:fillRect/>
          </a:stretch>
        </p:blipFill>
        <p:spPr>
          <a:xfrm>
            <a:off x="6173400" y="2100975"/>
            <a:ext cx="6018599" cy="3057749"/>
          </a:xfrm>
          <a:prstGeom prst="rect">
            <a:avLst/>
          </a:prstGeom>
          <a:noFill/>
          <a:ln>
            <a:noFill/>
          </a:ln>
        </p:spPr>
      </p:pic>
      <p:sp>
        <p:nvSpPr>
          <p:cNvPr id="349" name="Shape 349"/>
          <p:cNvSpPr/>
          <p:nvPr/>
        </p:nvSpPr>
        <p:spPr>
          <a:xfrm rot="-1569694">
            <a:off x="7236913" y="2843036"/>
            <a:ext cx="457242" cy="187163"/>
          </a:xfrm>
          <a:prstGeom prst="rightArrow">
            <a:avLst>
              <a:gd name="adj1" fmla="val 50000"/>
              <a:gd name="adj2" fmla="val 50000"/>
            </a:avLst>
          </a:prstGeom>
          <a:solidFill>
            <a:srgbClr val="DAF000"/>
          </a:solidFill>
          <a:ln w="25400" cap="flat" cmpd="sng">
            <a:solidFill>
              <a:srgbClr val="BA7C2E"/>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350" name="Shape 350" descr="reportKC.png"/>
          <p:cNvPicPr preferRelativeResize="0"/>
          <p:nvPr/>
        </p:nvPicPr>
        <p:blipFill>
          <a:blip r:embed="rId5">
            <a:alphaModFix/>
          </a:blip>
          <a:stretch>
            <a:fillRect/>
          </a:stretch>
        </p:blipFill>
        <p:spPr>
          <a:xfrm>
            <a:off x="237974" y="2137425"/>
            <a:ext cx="5800375" cy="2984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2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2506400" y="1656849"/>
            <a:ext cx="9372600" cy="3655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3200" b="0" i="0" u="none" strike="noStrike" cap="none">
                <a:solidFill>
                  <a:schemeClr val="dk1"/>
                </a:solidFill>
              </a:rPr>
              <a:t>Board’s responsibility (including committees)</a:t>
            </a:r>
          </a:p>
          <a:p>
            <a:pPr marL="0" marR="0" lvl="0" indent="0" algn="l" rtl="0">
              <a:lnSpc>
                <a:spcPct val="100000"/>
              </a:lnSpc>
              <a:spcBef>
                <a:spcPts val="600"/>
              </a:spcBef>
              <a:spcAft>
                <a:spcPts val="0"/>
              </a:spcAft>
              <a:buClr>
                <a:schemeClr val="dk2"/>
              </a:buClr>
              <a:buSzPct val="25000"/>
              <a:buFont typeface="Questrial"/>
              <a:buNone/>
            </a:pPr>
            <a:r>
              <a:rPr lang="en-US" sz="3200" b="0" i="0" u="none" strike="noStrike" cap="none">
                <a:solidFill>
                  <a:schemeClr val="dk1"/>
                </a:solidFill>
              </a:rPr>
              <a:t>Approval at board meetings</a:t>
            </a:r>
          </a:p>
          <a:p>
            <a:pPr marL="0" marR="0" lvl="0" indent="0" algn="l" rtl="0">
              <a:lnSpc>
                <a:spcPct val="100000"/>
              </a:lnSpc>
              <a:spcBef>
                <a:spcPts val="600"/>
              </a:spcBef>
              <a:spcAft>
                <a:spcPts val="0"/>
              </a:spcAft>
              <a:buClr>
                <a:schemeClr val="dk2"/>
              </a:buClr>
              <a:buSzPct val="25000"/>
              <a:buFont typeface="Questrial"/>
              <a:buNone/>
            </a:pPr>
            <a:r>
              <a:rPr lang="en-US" sz="3200" b="0" i="0" u="none" strike="noStrike" cap="none">
                <a:solidFill>
                  <a:schemeClr val="dk1"/>
                </a:solidFill>
              </a:rPr>
              <a:t>Planned in committees</a:t>
            </a:r>
          </a:p>
          <a:p>
            <a:pPr marL="0" marR="0" lvl="0" indent="0" algn="l" rtl="0">
              <a:lnSpc>
                <a:spcPct val="100000"/>
              </a:lnSpc>
              <a:spcBef>
                <a:spcPts val="600"/>
              </a:spcBef>
              <a:spcAft>
                <a:spcPts val="0"/>
              </a:spcAft>
              <a:buClr>
                <a:schemeClr val="dk2"/>
              </a:buClr>
              <a:buSzPct val="25000"/>
              <a:buFont typeface="Questrial"/>
              <a:buNone/>
            </a:pPr>
            <a:r>
              <a:rPr lang="en-US" sz="3200" b="0" i="0" u="none" strike="noStrike" cap="none">
                <a:solidFill>
                  <a:schemeClr val="dk1"/>
                </a:solidFill>
              </a:rPr>
              <a:t>Think about:</a:t>
            </a:r>
          </a:p>
          <a:p>
            <a:pPr marL="914400" marR="0" lvl="2" indent="0" algn="l" rtl="0">
              <a:lnSpc>
                <a:spcPct val="100000"/>
              </a:lnSpc>
              <a:spcBef>
                <a:spcPts val="600"/>
              </a:spcBef>
              <a:spcAft>
                <a:spcPts val="0"/>
              </a:spcAft>
              <a:buClr>
                <a:schemeClr val="dk2"/>
              </a:buClr>
              <a:buSzPct val="25000"/>
              <a:buFont typeface="Questrial"/>
              <a:buNone/>
            </a:pPr>
            <a:r>
              <a:rPr lang="en-US" sz="2400" b="0" i="0" u="none" strike="noStrike" cap="none">
                <a:solidFill>
                  <a:schemeClr val="dk1"/>
                </a:solidFill>
              </a:rPr>
              <a:t>Funding needed,  Member interest/involvement, School and community, Meaningful/impactful service</a:t>
            </a:r>
          </a:p>
        </p:txBody>
      </p:sp>
      <p:sp>
        <p:nvSpPr>
          <p:cNvPr id="357" name="Shape 357"/>
          <p:cNvSpPr/>
          <p:nvPr/>
        </p:nvSpPr>
        <p:spPr>
          <a:xfrm>
            <a:off x="2257624" y="914400"/>
            <a:ext cx="93726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PROJECTS AND SOCIAL ACTIVITIES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2132450" y="2351850"/>
            <a:ext cx="8153400" cy="1470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4320" b="1" i="0" u="none" strike="noStrike" cap="none">
                <a:solidFill>
                  <a:srgbClr val="91A000"/>
                </a:solidFill>
              </a:rPr>
              <a:t>BACKGROUND INFORMATION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2438400" y="1487900"/>
            <a:ext cx="8756400" cy="3681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800" b="0" i="0" u="none" strike="noStrike" cap="none">
                <a:solidFill>
                  <a:schemeClr val="dk1"/>
                </a:solidFill>
              </a:rPr>
              <a:t>Board responsible to keep members informed</a:t>
            </a:r>
          </a:p>
          <a:p>
            <a:pPr marL="0" marR="0" lvl="0" indent="0" algn="l" rtl="0">
              <a:lnSpc>
                <a:spcPct val="100000"/>
              </a:lnSpc>
              <a:spcBef>
                <a:spcPts val="600"/>
              </a:spcBef>
              <a:spcAft>
                <a:spcPts val="0"/>
              </a:spcAft>
              <a:buClr>
                <a:schemeClr val="dk2"/>
              </a:buClr>
              <a:buSzPct val="25000"/>
              <a:buFont typeface="Questrial"/>
              <a:buNone/>
            </a:pPr>
            <a:r>
              <a:rPr lang="en-US" sz="2800" b="0" i="0" u="none" strike="noStrike" cap="none">
                <a:solidFill>
                  <a:schemeClr val="dk1"/>
                </a:solidFill>
              </a:rPr>
              <a:t>Types</a:t>
            </a:r>
          </a:p>
          <a:p>
            <a:pPr marL="742950" marR="0" lvl="1" indent="-285750" algn="l" rtl="0">
              <a:lnSpc>
                <a:spcPct val="100000"/>
              </a:lnSpc>
              <a:spcBef>
                <a:spcPts val="600"/>
              </a:spcBef>
              <a:spcAft>
                <a:spcPts val="0"/>
              </a:spcAft>
              <a:buClr>
                <a:schemeClr val="dk2"/>
              </a:buClr>
              <a:buSzPct val="75000"/>
              <a:buFont typeface="Verdana"/>
              <a:buChar char="▪"/>
            </a:pPr>
            <a:r>
              <a:rPr lang="en-US" sz="2000" b="0" i="0" u="none" strike="noStrike" cap="none">
                <a:solidFill>
                  <a:schemeClr val="dk1"/>
                </a:solidFill>
              </a:rPr>
              <a:t>Agendas at meetings</a:t>
            </a:r>
          </a:p>
          <a:p>
            <a:pPr marL="742950" marR="0" lvl="1" indent="-285750" algn="l" rtl="0">
              <a:lnSpc>
                <a:spcPct val="100000"/>
              </a:lnSpc>
              <a:spcBef>
                <a:spcPts val="600"/>
              </a:spcBef>
              <a:spcAft>
                <a:spcPts val="0"/>
              </a:spcAft>
              <a:buClr>
                <a:schemeClr val="dk2"/>
              </a:buClr>
              <a:buSzPct val="75000"/>
              <a:buFont typeface="Verdana"/>
              <a:buChar char="▪"/>
            </a:pPr>
            <a:r>
              <a:rPr lang="en-US" sz="2000" b="0" i="0" u="none" strike="noStrike" cap="none">
                <a:solidFill>
                  <a:schemeClr val="dk1"/>
                </a:solidFill>
              </a:rPr>
              <a:t>Email/Facebook/Twitter</a:t>
            </a:r>
          </a:p>
          <a:p>
            <a:pPr marL="742950" marR="0" lvl="1" indent="-285750" algn="l" rtl="0">
              <a:lnSpc>
                <a:spcPct val="100000"/>
              </a:lnSpc>
              <a:spcBef>
                <a:spcPts val="600"/>
              </a:spcBef>
              <a:spcAft>
                <a:spcPts val="0"/>
              </a:spcAft>
              <a:buClr>
                <a:schemeClr val="dk2"/>
              </a:buClr>
              <a:buSzPct val="75000"/>
              <a:buFont typeface="Verdana"/>
              <a:buChar char="▪"/>
            </a:pPr>
            <a:r>
              <a:rPr lang="en-US" sz="2000" b="0" i="0" u="none" strike="noStrike" cap="none">
                <a:solidFill>
                  <a:schemeClr val="dk1"/>
                </a:solidFill>
              </a:rPr>
              <a:t>Notes through school</a:t>
            </a:r>
          </a:p>
          <a:p>
            <a:pPr marL="742950" marR="0" lvl="1" indent="-285750" algn="l" rtl="0">
              <a:lnSpc>
                <a:spcPct val="100000"/>
              </a:lnSpc>
              <a:spcBef>
                <a:spcPts val="600"/>
              </a:spcBef>
              <a:spcAft>
                <a:spcPts val="0"/>
              </a:spcAft>
              <a:buClr>
                <a:schemeClr val="dk2"/>
              </a:buClr>
              <a:buSzPct val="75000"/>
              <a:buFont typeface="Verdana"/>
              <a:buChar char="▪"/>
            </a:pPr>
            <a:r>
              <a:rPr lang="en-US" sz="2000" b="0" i="0" u="none" strike="noStrike" cap="none">
                <a:solidFill>
                  <a:schemeClr val="dk1"/>
                </a:solidFill>
              </a:rPr>
              <a:t>Newsletters</a:t>
            </a:r>
          </a:p>
          <a:p>
            <a:pPr marL="742950" marR="0" lvl="1" indent="-285750" algn="l" rtl="0">
              <a:lnSpc>
                <a:spcPct val="100000"/>
              </a:lnSpc>
              <a:spcBef>
                <a:spcPts val="600"/>
              </a:spcBef>
              <a:spcAft>
                <a:spcPts val="0"/>
              </a:spcAft>
              <a:buClr>
                <a:schemeClr val="dk2"/>
              </a:buClr>
              <a:buSzPct val="75000"/>
              <a:buFont typeface="Verdana"/>
              <a:buChar char="▪"/>
            </a:pPr>
            <a:r>
              <a:rPr lang="en-US" sz="2000" b="0" i="0" u="none" strike="noStrike" cap="none">
                <a:solidFill>
                  <a:schemeClr val="dk1"/>
                </a:solidFill>
              </a:rPr>
              <a:t>Phone calls or phone tree</a:t>
            </a:r>
          </a:p>
          <a:p>
            <a:pPr marL="742950" marR="0" lvl="1" indent="-285750" algn="l" rtl="0">
              <a:lnSpc>
                <a:spcPct val="100000"/>
              </a:lnSpc>
              <a:spcBef>
                <a:spcPts val="600"/>
              </a:spcBef>
              <a:spcAft>
                <a:spcPts val="0"/>
              </a:spcAft>
              <a:buClr>
                <a:schemeClr val="dk2"/>
              </a:buClr>
              <a:buSzPct val="75000"/>
              <a:buFont typeface="Verdana"/>
              <a:buChar char="▪"/>
            </a:pPr>
            <a:r>
              <a:rPr lang="en-US" sz="2000" b="0" i="0" u="none" strike="noStrike" cap="none">
                <a:solidFill>
                  <a:schemeClr val="dk1"/>
                </a:solidFill>
              </a:rPr>
              <a:t>Buddy system</a:t>
            </a:r>
          </a:p>
        </p:txBody>
      </p:sp>
      <p:sp>
        <p:nvSpPr>
          <p:cNvPr id="364" name="Shape 364"/>
          <p:cNvSpPr/>
          <p:nvPr/>
        </p:nvSpPr>
        <p:spPr>
          <a:xfrm>
            <a:off x="2438400" y="841700"/>
            <a:ext cx="91767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METHODS OF COMMUNICATION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ctrTitle"/>
          </p:nvPr>
        </p:nvSpPr>
        <p:spPr>
          <a:xfrm>
            <a:off x="2133600" y="2743200"/>
            <a:ext cx="7772400" cy="14700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4800" b="1" i="0" u="none" strike="noStrike" cap="none">
                <a:solidFill>
                  <a:srgbClr val="91A000"/>
                </a:solidFill>
                <a:latin typeface="Verdana"/>
                <a:ea typeface="Verdana"/>
                <a:cs typeface="Verdana"/>
                <a:sym typeface="Verdana"/>
              </a:rPr>
              <a:t>GLOBAL SERVICE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p:nvPr/>
        </p:nvSpPr>
        <p:spPr>
          <a:xfrm>
            <a:off x="1965959" y="762000"/>
            <a:ext cx="10058399" cy="1066799"/>
          </a:xfrm>
          <a:prstGeom prst="rect">
            <a:avLst/>
          </a:prstGeom>
          <a:noFill/>
          <a:ln>
            <a:noFill/>
          </a:ln>
        </p:spPr>
        <p:txBody>
          <a:bodyPr lIns="91425" tIns="45700" rIns="91425" bIns="45700" anchor="ctr" anchorCtr="0">
            <a:noAutofit/>
          </a:bodyPr>
          <a:lstStyle/>
          <a:p>
            <a:pPr marL="465138" marR="0" lvl="0" indent="42862" algn="l" rtl="0">
              <a:spcBef>
                <a:spcPts val="0"/>
              </a:spcBef>
              <a:buSzPct val="25000"/>
              <a:buNone/>
            </a:pPr>
            <a:r>
              <a:rPr lang="en-US" sz="3600" b="1" cap="none">
                <a:solidFill>
                  <a:srgbClr val="91A000"/>
                </a:solidFill>
                <a:latin typeface="Verdana"/>
                <a:ea typeface="Verdana"/>
                <a:cs typeface="Verdana"/>
                <a:sym typeface="Verdana"/>
              </a:rPr>
              <a:t>WHAT IS THE KEY CLUB MAJOR EMPHASIS? </a:t>
            </a:r>
          </a:p>
        </p:txBody>
      </p:sp>
      <p:sp>
        <p:nvSpPr>
          <p:cNvPr id="377" name="Shape 377"/>
          <p:cNvSpPr/>
          <p:nvPr/>
        </p:nvSpPr>
        <p:spPr>
          <a:xfrm>
            <a:off x="2514600" y="2377440"/>
            <a:ext cx="7924799" cy="2438399"/>
          </a:xfrm>
          <a:prstGeom prst="rect">
            <a:avLst/>
          </a:prstGeom>
          <a:noFill/>
          <a:ln>
            <a:noFill/>
          </a:ln>
        </p:spPr>
        <p:txBody>
          <a:bodyPr lIns="91425" tIns="45700" rIns="91425" bIns="45700" anchor="t" anchorCtr="0">
            <a:noAutofit/>
          </a:bodyPr>
          <a:lstStyle/>
          <a:p>
            <a:pPr marL="273050" marR="0" lvl="0" indent="-6350" algn="l" rtl="0">
              <a:spcBef>
                <a:spcPts val="0"/>
              </a:spcBef>
              <a:buClr>
                <a:srgbClr val="9EAB27"/>
              </a:buClr>
              <a:buSzPct val="25000"/>
              <a:buFont typeface="Noto Sans Symbols"/>
              <a:buNone/>
            </a:pPr>
            <a:r>
              <a:rPr lang="en-US" sz="3200">
                <a:solidFill>
                  <a:srgbClr val="000000"/>
                </a:solidFill>
                <a:latin typeface="Verdana"/>
                <a:ea typeface="Verdana"/>
                <a:cs typeface="Verdana"/>
                <a:sym typeface="Verdana"/>
              </a:rPr>
              <a:t>A service program to bring together all Key Club members to focus energies on making an international impact benefiting children.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2133600" y="1828800"/>
            <a:ext cx="7772400" cy="3200399"/>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Questrial"/>
              <a:buNone/>
            </a:pPr>
            <a:r>
              <a:rPr lang="en-US" sz="2800" b="0" i="0" u="none" strike="noStrike" cap="none">
                <a:solidFill>
                  <a:schemeClr val="dk1"/>
                </a:solidFill>
              </a:rPr>
              <a:t>The Eliminate Project: UNICEF </a:t>
            </a:r>
          </a:p>
          <a:p>
            <a:pPr marL="0" marR="0" lvl="0" indent="0" algn="ctr" rtl="0">
              <a:lnSpc>
                <a:spcPct val="115000"/>
              </a:lnSpc>
              <a:spcBef>
                <a:spcPts val="3400"/>
              </a:spcBef>
              <a:spcAft>
                <a:spcPts val="0"/>
              </a:spcAft>
              <a:buClr>
                <a:schemeClr val="dk2"/>
              </a:buClr>
              <a:buSzPct val="25000"/>
              <a:buFont typeface="Questrial"/>
              <a:buNone/>
            </a:pPr>
            <a:r>
              <a:rPr lang="en-US" sz="2800" b="0" i="0" u="none" strike="noStrike" cap="none">
                <a:solidFill>
                  <a:schemeClr val="dk1"/>
                </a:solidFill>
              </a:rPr>
              <a:t>March of Dimes</a:t>
            </a:r>
          </a:p>
          <a:p>
            <a:pPr marL="0" marR="0" lvl="0" indent="0" algn="ctr" rtl="0">
              <a:lnSpc>
                <a:spcPct val="115000"/>
              </a:lnSpc>
              <a:spcBef>
                <a:spcPts val="3400"/>
              </a:spcBef>
              <a:spcAft>
                <a:spcPts val="0"/>
              </a:spcAft>
              <a:buClr>
                <a:schemeClr val="dk2"/>
              </a:buClr>
              <a:buSzPct val="25000"/>
              <a:buFont typeface="Questrial"/>
              <a:buNone/>
            </a:pPr>
            <a:r>
              <a:rPr lang="en-US" sz="2800" b="0" i="0" u="none" strike="noStrike" cap="none">
                <a:solidFill>
                  <a:schemeClr val="dk1"/>
                </a:solidFill>
              </a:rPr>
              <a:t>Children’s Miracle Network</a:t>
            </a:r>
          </a:p>
        </p:txBody>
      </p:sp>
      <p:sp>
        <p:nvSpPr>
          <p:cNvPr id="384" name="Shape 384"/>
          <p:cNvSpPr txBox="1">
            <a:spLocks noGrp="1"/>
          </p:cNvSpPr>
          <p:nvPr>
            <p:ph type="title"/>
          </p:nvPr>
        </p:nvSpPr>
        <p:spPr>
          <a:xfrm>
            <a:off x="2341025" y="762000"/>
            <a:ext cx="9634200" cy="1143000"/>
          </a:xfrm>
          <a:prstGeom prst="rect">
            <a:avLst/>
          </a:prstGeom>
          <a:noFill/>
          <a:ln>
            <a:noFill/>
          </a:ln>
        </p:spPr>
        <p:txBody>
          <a:bodyPr lIns="91425" tIns="45700" rIns="91425" bIns="45700" anchor="ctr" anchorCtr="0">
            <a:noAutofit/>
          </a:bodyPr>
          <a:lstStyle/>
          <a:p>
            <a:pPr marL="465138" marR="0" lvl="0" indent="-7937"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KEY CLUB SERVICE PARTNERS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animEffect transition="in" filter="fade">
                                      <p:cBhvr>
                                        <p:cTn id="7" dur="1000"/>
                                        <p:tgtEl>
                                          <p:spTgt spid="3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3">
                                            <p:txEl>
                                              <p:pRg st="1" end="1"/>
                                            </p:txEl>
                                          </p:spTgt>
                                        </p:tgtEl>
                                        <p:attrNameLst>
                                          <p:attrName>style.visibility</p:attrName>
                                        </p:attrNameLst>
                                      </p:cBhvr>
                                      <p:to>
                                        <p:strVal val="visible"/>
                                      </p:to>
                                    </p:set>
                                    <p:animEffect transition="in" filter="fade">
                                      <p:cBhvr>
                                        <p:cTn id="12" dur="1000"/>
                                        <p:tgtEl>
                                          <p:spTgt spid="3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3">
                                            <p:txEl>
                                              <p:pRg st="2" end="2"/>
                                            </p:txEl>
                                          </p:spTgt>
                                        </p:tgtEl>
                                        <p:attrNameLst>
                                          <p:attrName>style.visibility</p:attrName>
                                        </p:attrNameLst>
                                      </p:cBhvr>
                                      <p:to>
                                        <p:strVal val="visible"/>
                                      </p:to>
                                    </p:set>
                                    <p:animEffect transition="in" filter="fade">
                                      <p:cBhvr>
                                        <p:cTn id="17" dur="1000"/>
                                        <p:tgtEl>
                                          <p:spTgt spid="3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2209800" y="732616"/>
            <a:ext cx="8458200" cy="1168456"/>
          </a:xfrm>
          <a:prstGeom prst="rect">
            <a:avLst/>
          </a:prstGeom>
          <a:noFill/>
          <a:ln>
            <a:noFill/>
          </a:ln>
        </p:spPr>
        <p:txBody>
          <a:bodyPr lIns="91425" tIns="45700" rIns="91425" bIns="45700" anchor="ctr" anchorCtr="0">
            <a:noAutofit/>
          </a:bodyPr>
          <a:lstStyle/>
          <a:p>
            <a:pPr marL="465138" marR="0" lvl="0" indent="-7937"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THE ELIMINATE PROJECT: UNICEF</a:t>
            </a:r>
          </a:p>
        </p:txBody>
      </p:sp>
      <p:sp>
        <p:nvSpPr>
          <p:cNvPr id="391" name="Shape 391"/>
          <p:cNvSpPr/>
          <p:nvPr/>
        </p:nvSpPr>
        <p:spPr>
          <a:xfrm>
            <a:off x="3238500" y="4652326"/>
            <a:ext cx="5638800" cy="533399"/>
          </a:xfrm>
          <a:prstGeom prst="rect">
            <a:avLst/>
          </a:prstGeom>
          <a:noFill/>
          <a:ln>
            <a:noFill/>
          </a:ln>
        </p:spPr>
        <p:txBody>
          <a:bodyPr lIns="91425" tIns="45700" rIns="91425" bIns="45700" anchor="t" anchorCtr="0">
            <a:noAutofit/>
          </a:bodyPr>
          <a:lstStyle/>
          <a:p>
            <a:pPr marL="342900" marR="0" lvl="0" indent="-342900" algn="r" rtl="0">
              <a:spcBef>
                <a:spcPts val="0"/>
              </a:spcBef>
              <a:spcAft>
                <a:spcPts val="0"/>
              </a:spcAft>
              <a:buClr>
                <a:srgbClr val="24B5F6"/>
              </a:buClr>
              <a:buSzPct val="25000"/>
              <a:buFont typeface="Noto Sans Symbols"/>
              <a:buNone/>
            </a:pPr>
            <a:r>
              <a:rPr lang="en-US" sz="2800">
                <a:solidFill>
                  <a:srgbClr val="EF8600"/>
                </a:solidFill>
                <a:latin typeface="Questrial"/>
                <a:ea typeface="Questrial"/>
                <a:cs typeface="Questrial"/>
                <a:sym typeface="Questrial"/>
              </a:rPr>
              <a:t>www.unicefusa.org/keyclub</a:t>
            </a:r>
          </a:p>
        </p:txBody>
      </p:sp>
      <p:sp>
        <p:nvSpPr>
          <p:cNvPr id="392" name="Shape 392"/>
          <p:cNvSpPr/>
          <p:nvPr/>
        </p:nvSpPr>
        <p:spPr>
          <a:xfrm>
            <a:off x="1905000" y="2209800"/>
            <a:ext cx="8305799" cy="3886200"/>
          </a:xfrm>
          <a:prstGeom prst="rect">
            <a:avLst/>
          </a:prstGeom>
          <a:noFill/>
          <a:ln>
            <a:noFill/>
          </a:ln>
        </p:spPr>
        <p:txBody>
          <a:bodyPr lIns="91425" tIns="45700" rIns="91425" bIns="45700" anchor="t" anchorCtr="0">
            <a:noAutofit/>
          </a:bodyPr>
          <a:lstStyle/>
          <a:p>
            <a:pPr marL="465138" marR="0" lvl="0" indent="-465138" algn="l" rtl="0">
              <a:spcBef>
                <a:spcPts val="0"/>
              </a:spcBef>
              <a:spcAft>
                <a:spcPts val="0"/>
              </a:spcAft>
              <a:buClr>
                <a:schemeClr val="dk1"/>
              </a:buClr>
              <a:buFont typeface="Arial"/>
              <a:buNone/>
            </a:pPr>
            <a:endParaRPr sz="2800">
              <a:solidFill>
                <a:schemeClr val="dk1"/>
              </a:solidFill>
              <a:latin typeface="Questrial"/>
              <a:ea typeface="Questrial"/>
              <a:cs typeface="Questrial"/>
              <a:sym typeface="Questrial"/>
            </a:endParaRPr>
          </a:p>
        </p:txBody>
      </p:sp>
      <p:sp>
        <p:nvSpPr>
          <p:cNvPr id="393" name="Shape 393"/>
          <p:cNvSpPr/>
          <p:nvPr/>
        </p:nvSpPr>
        <p:spPr>
          <a:xfrm>
            <a:off x="2709941" y="1761866"/>
            <a:ext cx="7924799" cy="30469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Verdana"/>
                <a:ea typeface="Verdana"/>
                <a:cs typeface="Verdana"/>
                <a:sym typeface="Verdana"/>
              </a:rPr>
              <a:t>To eliminate maternal and neonatal tetanus. </a:t>
            </a:r>
          </a:p>
          <a:p>
            <a:pPr marL="0" marR="0" lvl="0" indent="0" algn="l" rtl="0">
              <a:spcBef>
                <a:spcPts val="0"/>
              </a:spcBef>
              <a:buNone/>
            </a:pPr>
            <a:endParaRPr sz="3200">
              <a:solidFill>
                <a:schemeClr val="dk1"/>
              </a:solidFill>
              <a:latin typeface="Verdana"/>
              <a:ea typeface="Verdana"/>
              <a:cs typeface="Verdana"/>
              <a:sym typeface="Verdana"/>
            </a:endParaRPr>
          </a:p>
          <a:p>
            <a:pPr marL="0" marR="0" lvl="0" indent="0" algn="l" rtl="0">
              <a:spcBef>
                <a:spcPts val="0"/>
              </a:spcBef>
              <a:buSzPct val="25000"/>
              <a:buNone/>
            </a:pPr>
            <a:r>
              <a:rPr lang="en-US" sz="3200">
                <a:solidFill>
                  <a:schemeClr val="dk1"/>
                </a:solidFill>
                <a:latin typeface="Verdana"/>
                <a:ea typeface="Verdana"/>
                <a:cs typeface="Verdana"/>
                <a:sym typeface="Verdana"/>
              </a:rPr>
              <a:t>It will take $110 million—and the dedicated work of UNICEF and every member of the Kiwanis family.</a:t>
            </a:r>
          </a:p>
        </p:txBody>
      </p:sp>
      <p:pic>
        <p:nvPicPr>
          <p:cNvPr id="394" name="Shape 394"/>
          <p:cNvPicPr preferRelativeResize="0"/>
          <p:nvPr/>
        </p:nvPicPr>
        <p:blipFill rotWithShape="1">
          <a:blip r:embed="rId3">
            <a:alphaModFix/>
          </a:blip>
          <a:srcRect/>
          <a:stretch/>
        </p:blipFill>
        <p:spPr>
          <a:xfrm>
            <a:off x="10465878" y="1978146"/>
            <a:ext cx="1118100" cy="140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500"/>
                                        <p:tgtEl>
                                          <p:spTgt spid="3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xEl>
                                              <p:pRg st="1" end="1"/>
                                            </p:txEl>
                                          </p:spTgt>
                                        </p:tgtEl>
                                        <p:attrNameLst>
                                          <p:attrName>style.visibility</p:attrName>
                                        </p:attrNameLst>
                                      </p:cBhvr>
                                      <p:to>
                                        <p:strVal val="visible"/>
                                      </p:to>
                                    </p:set>
                                    <p:animEffect transition="in" filter="fade">
                                      <p:cBhvr>
                                        <p:cTn id="12" dur="500"/>
                                        <p:tgtEl>
                                          <p:spTgt spid="3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3">
                                            <p:txEl>
                                              <p:pRg st="2" end="2"/>
                                            </p:txEl>
                                          </p:spTgt>
                                        </p:tgtEl>
                                        <p:attrNameLst>
                                          <p:attrName>style.visibility</p:attrName>
                                        </p:attrNameLst>
                                      </p:cBhvr>
                                      <p:to>
                                        <p:strVal val="visible"/>
                                      </p:to>
                                    </p:set>
                                    <p:animEffect transition="in" filter="fade">
                                      <p:cBhvr>
                                        <p:cTn id="17" dur="500"/>
                                        <p:tgtEl>
                                          <p:spTgt spid="3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2514600" y="1884522"/>
            <a:ext cx="8686800" cy="3949779"/>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2"/>
              </a:buClr>
              <a:buSzPct val="25000"/>
              <a:buFont typeface="Questrial"/>
              <a:buNone/>
            </a:pPr>
            <a:r>
              <a:rPr lang="en-US" sz="2800" b="0" i="0" u="none" strike="noStrike" cap="none">
                <a:solidFill>
                  <a:schemeClr val="dk1"/>
                </a:solidFill>
              </a:rPr>
              <a:t>Mission is to improve the health of babies.</a:t>
            </a:r>
          </a:p>
          <a:p>
            <a:pPr marL="0" marR="0" lvl="0" indent="0" algn="l" rtl="0">
              <a:lnSpc>
                <a:spcPct val="90000"/>
              </a:lnSpc>
              <a:spcBef>
                <a:spcPts val="1120"/>
              </a:spcBef>
              <a:spcAft>
                <a:spcPts val="0"/>
              </a:spcAft>
              <a:buClr>
                <a:schemeClr val="dk2"/>
              </a:buClr>
              <a:buSzPct val="25000"/>
              <a:buFont typeface="Questrial"/>
              <a:buNone/>
            </a:pPr>
            <a:r>
              <a:rPr lang="en-US" sz="2800" b="0" i="0" u="none" strike="noStrike" cap="none">
                <a:solidFill>
                  <a:schemeClr val="dk1"/>
                </a:solidFill>
              </a:rPr>
              <a:t>Key Club members raised over US$90,000 last year: March for Babies and other fundraising. </a:t>
            </a:r>
          </a:p>
        </p:txBody>
      </p:sp>
      <p:sp>
        <p:nvSpPr>
          <p:cNvPr id="401" name="Shape 401"/>
          <p:cNvSpPr txBox="1">
            <a:spLocks noGrp="1"/>
          </p:cNvSpPr>
          <p:nvPr>
            <p:ph type="title"/>
          </p:nvPr>
        </p:nvSpPr>
        <p:spPr>
          <a:xfrm>
            <a:off x="1981200" y="774620"/>
            <a:ext cx="7772400" cy="1143000"/>
          </a:xfrm>
          <a:prstGeom prst="rect">
            <a:avLst/>
          </a:prstGeom>
          <a:noFill/>
          <a:ln>
            <a:noFill/>
          </a:ln>
        </p:spPr>
        <p:txBody>
          <a:bodyPr lIns="91425" tIns="45700" rIns="91425" bIns="45700" anchor="ctr" anchorCtr="0">
            <a:noAutofit/>
          </a:bodyPr>
          <a:lstStyle/>
          <a:p>
            <a:pPr marL="465138" marR="0" lvl="0" indent="-7937"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MARCH OF DIMES </a:t>
            </a:r>
          </a:p>
        </p:txBody>
      </p:sp>
      <p:sp>
        <p:nvSpPr>
          <p:cNvPr id="402" name="Shape 402"/>
          <p:cNvSpPr txBox="1"/>
          <p:nvPr/>
        </p:nvSpPr>
        <p:spPr>
          <a:xfrm>
            <a:off x="3048000" y="4710907"/>
            <a:ext cx="6019799" cy="5191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24B5F6"/>
              </a:buClr>
              <a:buSzPct val="25000"/>
              <a:buFont typeface="Noto Sans Symbols"/>
              <a:buNone/>
            </a:pPr>
            <a:r>
              <a:rPr lang="en-US" sz="2800">
                <a:solidFill>
                  <a:srgbClr val="660066"/>
                </a:solidFill>
                <a:latin typeface="Questrial"/>
                <a:ea typeface="Questrial"/>
                <a:cs typeface="Questrial"/>
                <a:sym typeface="Questrial"/>
              </a:rPr>
              <a:t>www.marchofdimes.com/youth</a:t>
            </a:r>
          </a:p>
        </p:txBody>
      </p:sp>
      <p:pic>
        <p:nvPicPr>
          <p:cNvPr id="403" name="Shape 403" descr="MarchofDimesTeamYouthLogoNEW2008"/>
          <p:cNvPicPr preferRelativeResize="0"/>
          <p:nvPr/>
        </p:nvPicPr>
        <p:blipFill rotWithShape="1">
          <a:blip r:embed="rId3">
            <a:alphaModFix/>
          </a:blip>
          <a:srcRect/>
          <a:stretch/>
        </p:blipFill>
        <p:spPr>
          <a:xfrm>
            <a:off x="4387850" y="3594894"/>
            <a:ext cx="3340100" cy="11160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Effect transition="in" filter="fade">
                                      <p:cBhvr>
                                        <p:cTn id="7" dur="500"/>
                                        <p:tgtEl>
                                          <p:spTgt spid="4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xEl>
                                              <p:pRg st="1" end="1"/>
                                            </p:txEl>
                                          </p:spTgt>
                                        </p:tgtEl>
                                        <p:attrNameLst>
                                          <p:attrName>style.visibility</p:attrName>
                                        </p:attrNameLst>
                                      </p:cBhvr>
                                      <p:to>
                                        <p:strVal val="visible"/>
                                      </p:to>
                                    </p:set>
                                    <p:animEffect transition="in" filter="fade">
                                      <p:cBhvr>
                                        <p:cTn id="12" dur="500"/>
                                        <p:tgtEl>
                                          <p:spTgt spid="4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2667000" y="1841103"/>
            <a:ext cx="8610599" cy="3492894"/>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2"/>
              </a:buClr>
              <a:buSzPct val="25000"/>
              <a:buFont typeface="Questrial"/>
              <a:buNone/>
            </a:pPr>
            <a:r>
              <a:rPr lang="en-US" sz="3200" b="0" i="0" u="none" strike="noStrike" cap="none">
                <a:solidFill>
                  <a:schemeClr val="dk1"/>
                </a:solidFill>
              </a:rPr>
              <a:t>Network of hospitals providing healthcare for children whose parents aren’t able to pay.</a:t>
            </a:r>
          </a:p>
          <a:p>
            <a:pPr marL="0" marR="0" lvl="0" indent="0" algn="l" rtl="0">
              <a:lnSpc>
                <a:spcPct val="90000"/>
              </a:lnSpc>
              <a:spcBef>
                <a:spcPts val="640"/>
              </a:spcBef>
              <a:spcAft>
                <a:spcPts val="0"/>
              </a:spcAft>
              <a:buClr>
                <a:schemeClr val="dk2"/>
              </a:buClr>
              <a:buSzPct val="25000"/>
              <a:buFont typeface="Questrial"/>
              <a:buNone/>
            </a:pPr>
            <a:r>
              <a:rPr lang="en-US" sz="3200" b="0" i="0" u="none" strike="noStrike" cap="none">
                <a:solidFill>
                  <a:schemeClr val="dk1"/>
                </a:solidFill>
              </a:rPr>
              <a:t>Dance marathon, telethons, trauma dolls, serve meals at the Ronald McDonald House. </a:t>
            </a:r>
          </a:p>
        </p:txBody>
      </p:sp>
      <p:sp>
        <p:nvSpPr>
          <p:cNvPr id="410" name="Shape 410"/>
          <p:cNvSpPr txBox="1">
            <a:spLocks noGrp="1"/>
          </p:cNvSpPr>
          <p:nvPr>
            <p:ph type="title"/>
          </p:nvPr>
        </p:nvSpPr>
        <p:spPr>
          <a:xfrm>
            <a:off x="2362200" y="698100"/>
            <a:ext cx="9117900" cy="1143000"/>
          </a:xfrm>
          <a:prstGeom prst="rect">
            <a:avLst/>
          </a:prstGeom>
          <a:noFill/>
          <a:ln>
            <a:noFill/>
          </a:ln>
        </p:spPr>
        <p:txBody>
          <a:bodyPr lIns="91425" tIns="45700" rIns="91425" bIns="45700" anchor="ctr" anchorCtr="0">
            <a:noAutofit/>
          </a:bodyPr>
          <a:lstStyle/>
          <a:p>
            <a:pPr marL="465138" marR="0" lvl="0" indent="-7937"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CHILDREN’S MIRACLE NETWORK </a:t>
            </a:r>
          </a:p>
        </p:txBody>
      </p:sp>
      <p:pic>
        <p:nvPicPr>
          <p:cNvPr id="411" name="Shape 411"/>
          <p:cNvPicPr preferRelativeResize="0"/>
          <p:nvPr/>
        </p:nvPicPr>
        <p:blipFill rotWithShape="1">
          <a:blip r:embed="rId3">
            <a:alphaModFix/>
          </a:blip>
          <a:srcRect l="19629" t="36606" r="51775" b="8997"/>
          <a:stretch/>
        </p:blipFill>
        <p:spPr>
          <a:xfrm>
            <a:off x="501868" y="2636519"/>
            <a:ext cx="1860330" cy="1886031"/>
          </a:xfrm>
          <a:prstGeom prst="rect">
            <a:avLst/>
          </a:prstGeom>
          <a:noFill/>
          <a:ln>
            <a:noFill/>
          </a:ln>
        </p:spPr>
      </p:pic>
      <p:sp>
        <p:nvSpPr>
          <p:cNvPr id="412" name="Shape 412"/>
          <p:cNvSpPr txBox="1"/>
          <p:nvPr/>
        </p:nvSpPr>
        <p:spPr>
          <a:xfrm>
            <a:off x="7401575" y="4522544"/>
            <a:ext cx="3276600" cy="519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24B5F6"/>
              </a:buClr>
              <a:buSzPct val="25000"/>
              <a:buFont typeface="Noto Sans Symbols"/>
              <a:buNone/>
            </a:pPr>
            <a:r>
              <a:rPr lang="en-US" sz="2800">
                <a:solidFill>
                  <a:srgbClr val="C00000"/>
                </a:solidFill>
                <a:latin typeface="Questrial"/>
                <a:ea typeface="Questrial"/>
                <a:cs typeface="Questrial"/>
                <a:sym typeface="Questrial"/>
              </a:rPr>
              <a:t>www.cmn.org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animEffect transition="in" filter="fade">
                                      <p:cBhvr>
                                        <p:cTn id="7" dur="500"/>
                                        <p:tgtEl>
                                          <p:spTgt spid="4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
                                            <p:txEl>
                                              <p:pRg st="1" end="1"/>
                                            </p:txEl>
                                          </p:spTgt>
                                        </p:tgtEl>
                                        <p:attrNameLst>
                                          <p:attrName>style.visibility</p:attrName>
                                        </p:attrNameLst>
                                      </p:cBhvr>
                                      <p:to>
                                        <p:strVal val="visible"/>
                                      </p:to>
                                    </p:set>
                                    <p:animEffect transition="in" filter="fade">
                                      <p:cBhvr>
                                        <p:cTn id="12" dur="500"/>
                                        <p:tgtEl>
                                          <p:spTgt spid="4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ctrTitle"/>
          </p:nvPr>
        </p:nvSpPr>
        <p:spPr>
          <a:xfrm>
            <a:off x="685800" y="2590800"/>
            <a:ext cx="11049000" cy="14700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4800" b="1" i="0" u="none" strike="noStrike" cap="none">
                <a:solidFill>
                  <a:srgbClr val="91A000"/>
                </a:solidFill>
              </a:rPr>
              <a:t>Faculty Advisor Responsibilities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2438400" y="1881089"/>
            <a:ext cx="8763000" cy="30956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2800" b="0" i="0" u="none" strike="noStrike" cap="none">
                <a:solidFill>
                  <a:schemeClr val="dk1"/>
                </a:solidFill>
              </a:rPr>
              <a:t>Make certain that all Key Club projects and fund-raising activities are acceptable to the school and are in accord with regulations.  </a:t>
            </a:r>
            <a:r>
              <a:rPr lang="en-US" sz="2800" b="0" i="1" u="none" strike="noStrike" cap="none">
                <a:solidFill>
                  <a:schemeClr val="dk1"/>
                </a:solidFill>
              </a:rPr>
              <a:t>Also understand the </a:t>
            </a:r>
            <a:r>
              <a:rPr lang="en-US" sz="2800" i="1">
                <a:solidFill>
                  <a:schemeClr val="dk1"/>
                </a:solidFill>
              </a:rPr>
              <a:t>school's</a:t>
            </a:r>
            <a:r>
              <a:rPr lang="en-US" sz="2800" b="0" i="1" u="none" strike="noStrike" cap="none">
                <a:solidFill>
                  <a:schemeClr val="dk1"/>
                </a:solidFill>
              </a:rPr>
              <a:t> policy regarding transportation. </a:t>
            </a:r>
          </a:p>
        </p:txBody>
      </p:sp>
      <p:sp>
        <p:nvSpPr>
          <p:cNvPr id="425" name="Shape 425"/>
          <p:cNvSpPr/>
          <p:nvPr/>
        </p:nvSpPr>
        <p:spPr>
          <a:xfrm>
            <a:off x="2438400" y="990600"/>
            <a:ext cx="89367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TO THE SCHOOL AND PRINCIPAL: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2438400" y="2110007"/>
            <a:ext cx="8763000" cy="2995393"/>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2400" b="0" i="0" u="none" strike="noStrike" cap="none">
                <a:solidFill>
                  <a:schemeClr val="dk1"/>
                </a:solidFill>
              </a:rPr>
              <a:t>Ascertain that Key Club Bylaws are always in keeping with school regulations that govern student organizations.</a:t>
            </a:r>
          </a:p>
          <a:p>
            <a:pPr marL="0" marR="0" lvl="0" indent="0" algn="l" rtl="0">
              <a:lnSpc>
                <a:spcPct val="115000"/>
              </a:lnSpc>
              <a:spcBef>
                <a:spcPts val="1600"/>
              </a:spcBef>
              <a:spcAft>
                <a:spcPts val="0"/>
              </a:spcAft>
              <a:buClr>
                <a:schemeClr val="dk2"/>
              </a:buClr>
              <a:buSzPct val="25000"/>
              <a:buFont typeface="Questrial"/>
              <a:buNone/>
            </a:pPr>
            <a:r>
              <a:rPr lang="en-US" sz="2400" b="0" i="0" u="none" strike="noStrike" cap="none">
                <a:solidFill>
                  <a:schemeClr val="dk1"/>
                </a:solidFill>
              </a:rPr>
              <a:t>See to it that the financial records of the Key Club are kept in accordance with standard procedure for student groups.</a:t>
            </a:r>
          </a:p>
        </p:txBody>
      </p:sp>
      <p:sp>
        <p:nvSpPr>
          <p:cNvPr id="432" name="Shape 432"/>
          <p:cNvSpPr/>
          <p:nvPr/>
        </p:nvSpPr>
        <p:spPr>
          <a:xfrm>
            <a:off x="2438400" y="990600"/>
            <a:ext cx="90567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TO THE SCHOOL AND PRINCIPAL: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3166375" y="1296525"/>
            <a:ext cx="8174700" cy="3750900"/>
          </a:xfrm>
          <a:prstGeom prst="rect">
            <a:avLst/>
          </a:prstGeom>
          <a:noFill/>
          <a:ln>
            <a:noFill/>
          </a:ln>
        </p:spPr>
        <p:txBody>
          <a:bodyPr lIns="91425" tIns="91425" rIns="91425" bIns="91425" anchor="t" anchorCtr="0">
            <a:noAutofit/>
          </a:bodyPr>
          <a:lstStyle/>
          <a:p>
            <a:pPr marL="457200" marR="0" lvl="0" indent="-406400" algn="l" rtl="0">
              <a:lnSpc>
                <a:spcPct val="105000"/>
              </a:lnSpc>
              <a:spcBef>
                <a:spcPts val="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Service Leadership Program </a:t>
            </a:r>
          </a:p>
          <a:p>
            <a:pPr marL="457200" marR="0" lvl="0" indent="-406400" algn="l" rtl="0">
              <a:lnSpc>
                <a:spcPct val="105000"/>
              </a:lnSpc>
              <a:spcBef>
                <a:spcPts val="160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Founded in 1925 in Sacramento, CA.</a:t>
            </a:r>
          </a:p>
          <a:p>
            <a:pPr marL="457200" marR="0" lvl="0" indent="-406400" algn="l" rtl="0">
              <a:lnSpc>
                <a:spcPct val="105000"/>
              </a:lnSpc>
              <a:spcBef>
                <a:spcPts val="160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1939 Florida association forms, becoming the first Key Club district</a:t>
            </a:r>
          </a:p>
          <a:p>
            <a:pPr marL="457200" marR="0" lvl="0" indent="-406400" algn="l" rtl="0">
              <a:lnSpc>
                <a:spcPct val="105000"/>
              </a:lnSpc>
              <a:spcBef>
                <a:spcPts val="1600"/>
              </a:spcBef>
              <a:spcAft>
                <a:spcPts val="0"/>
              </a:spcAft>
              <a:buClr>
                <a:schemeClr val="dk1"/>
              </a:buClr>
              <a:buSzPct val="100000"/>
              <a:buFont typeface="Verdana"/>
              <a:buChar char="●"/>
            </a:pPr>
            <a:r>
              <a:rPr lang="en-US" sz="2800" b="0" i="0" u="none" strike="noStrike" cap="none">
                <a:solidFill>
                  <a:schemeClr val="dk1"/>
                </a:solidFill>
                <a:latin typeface="Verdana"/>
                <a:ea typeface="Verdana"/>
                <a:cs typeface="Verdana"/>
                <a:sym typeface="Verdana"/>
              </a:rPr>
              <a:t>1977 Female students are admitted into Key Club.</a:t>
            </a:r>
          </a:p>
        </p:txBody>
      </p:sp>
      <p:pic>
        <p:nvPicPr>
          <p:cNvPr id="166" name="Shape 166"/>
          <p:cNvPicPr preferRelativeResize="0"/>
          <p:nvPr/>
        </p:nvPicPr>
        <p:blipFill rotWithShape="1">
          <a:blip r:embed="rId3">
            <a:alphaModFix/>
          </a:blip>
          <a:srcRect/>
          <a:stretch/>
        </p:blipFill>
        <p:spPr>
          <a:xfrm>
            <a:off x="536900" y="2171700"/>
            <a:ext cx="2494500" cy="251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5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Effect transition="in" filter="fade">
                                      <p:cBhvr>
                                        <p:cTn id="12" dur="500"/>
                                        <p:tgtEl>
                                          <p:spTgt spid="1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Effect transition="in" filter="fade">
                                      <p:cBhvr>
                                        <p:cTn id="17" dur="500"/>
                                        <p:tgtEl>
                                          <p:spTgt spid="1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3" end="3"/>
                                            </p:txEl>
                                          </p:spTgt>
                                        </p:tgtEl>
                                        <p:attrNameLst>
                                          <p:attrName>style.visibility</p:attrName>
                                        </p:attrNameLst>
                                      </p:cBhvr>
                                      <p:to>
                                        <p:strVal val="visible"/>
                                      </p:to>
                                    </p:set>
                                    <p:animEffect transition="in" filter="fade">
                                      <p:cBhvr>
                                        <p:cTn id="22" dur="500"/>
                                        <p:tgtEl>
                                          <p:spTgt spid="1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2552700" y="1905000"/>
            <a:ext cx="8648699" cy="3267075"/>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2400" b="0" i="0" u="none" strike="noStrike" cap="none">
                <a:solidFill>
                  <a:schemeClr val="dk1"/>
                </a:solidFill>
              </a:rPr>
              <a:t>Work with the advisors of other student groups in forming a possible joint service project to promote a cooperative spirit in the school.</a:t>
            </a:r>
          </a:p>
          <a:p>
            <a:pPr marL="0" marR="0" lvl="0" indent="0" algn="l" rtl="0">
              <a:lnSpc>
                <a:spcPct val="115000"/>
              </a:lnSpc>
              <a:spcBef>
                <a:spcPts val="1600"/>
              </a:spcBef>
              <a:spcAft>
                <a:spcPts val="0"/>
              </a:spcAft>
              <a:buClr>
                <a:schemeClr val="dk2"/>
              </a:buClr>
              <a:buSzPct val="25000"/>
              <a:buFont typeface="Questrial"/>
              <a:buNone/>
            </a:pPr>
            <a:r>
              <a:rPr lang="en-US" sz="2400" b="0" i="0" u="none" strike="noStrike" cap="none">
                <a:solidFill>
                  <a:schemeClr val="dk1"/>
                </a:solidFill>
              </a:rPr>
              <a:t>Seek to bring a “Key Club Understanding” to all members of the administration and faculty</a:t>
            </a: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
        <p:nvSpPr>
          <p:cNvPr id="438" name="Shape 438"/>
          <p:cNvSpPr txBox="1">
            <a:spLocks noGrp="1"/>
          </p:cNvSpPr>
          <p:nvPr>
            <p:ph type="title"/>
          </p:nvPr>
        </p:nvSpPr>
        <p:spPr>
          <a:xfrm>
            <a:off x="2552700" y="920273"/>
            <a:ext cx="7353300" cy="84613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TO THE SCHOOL AND PRINCIPAL: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2438400" y="1828800"/>
            <a:ext cx="8991600" cy="3429000"/>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chemeClr val="dk2"/>
              </a:buClr>
              <a:buSzPct val="25000"/>
              <a:buFont typeface="Questrial"/>
              <a:buNone/>
            </a:pPr>
            <a:r>
              <a:rPr lang="en-US" sz="2590" b="0" i="0" u="none" strike="noStrike" cap="none">
                <a:solidFill>
                  <a:schemeClr val="dk1"/>
                </a:solidFill>
              </a:rPr>
              <a:t>Attend all regular meetings and all Board meetings.</a:t>
            </a:r>
          </a:p>
          <a:p>
            <a:pPr marL="0" marR="0" lvl="0" indent="0" algn="l" rtl="0">
              <a:lnSpc>
                <a:spcPct val="120000"/>
              </a:lnSpc>
              <a:spcBef>
                <a:spcPts val="600"/>
              </a:spcBef>
              <a:spcAft>
                <a:spcPts val="0"/>
              </a:spcAft>
              <a:buClr>
                <a:schemeClr val="dk2"/>
              </a:buClr>
              <a:buSzPct val="25000"/>
              <a:buFont typeface="Questrial"/>
              <a:buNone/>
            </a:pPr>
            <a:r>
              <a:rPr lang="en-US" sz="2590" b="0" i="0" u="none" strike="noStrike" cap="none">
                <a:solidFill>
                  <a:schemeClr val="dk1"/>
                </a:solidFill>
              </a:rPr>
              <a:t>Assist the Key Club in obtaining meeting room space for regularly scheduled club and Board meetings.</a:t>
            </a:r>
          </a:p>
          <a:p>
            <a:pPr marL="0" marR="0" lvl="0" indent="0" algn="l" rtl="0">
              <a:lnSpc>
                <a:spcPct val="120000"/>
              </a:lnSpc>
              <a:spcBef>
                <a:spcPts val="600"/>
              </a:spcBef>
              <a:spcAft>
                <a:spcPts val="0"/>
              </a:spcAft>
              <a:buClr>
                <a:schemeClr val="dk2"/>
              </a:buClr>
              <a:buSzPct val="25000"/>
              <a:buFont typeface="Questrial"/>
              <a:buNone/>
            </a:pPr>
            <a:r>
              <a:rPr lang="en-US" sz="2590" b="0" i="0" u="none" strike="noStrike" cap="none">
                <a:solidFill>
                  <a:schemeClr val="dk1"/>
                </a:solidFill>
              </a:rPr>
              <a:t>Assist in securing additional members for the club through contacts with other faculty members and students.</a:t>
            </a:r>
          </a:p>
        </p:txBody>
      </p:sp>
      <p:sp>
        <p:nvSpPr>
          <p:cNvPr id="445" name="Shape 445"/>
          <p:cNvSpPr/>
          <p:nvPr/>
        </p:nvSpPr>
        <p:spPr>
          <a:xfrm>
            <a:off x="2438400" y="945925"/>
            <a:ext cx="91617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TO THE KEY CLUB MEMBERSHIP: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2438400" y="1561783"/>
            <a:ext cx="9144000" cy="384841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015" b="0" i="0" u="none" strike="noStrike" cap="none">
                <a:solidFill>
                  <a:schemeClr val="dk1"/>
                </a:solidFill>
              </a:rPr>
              <a:t>Help obtain proper and adequate publicity for Key Club in school publications.</a:t>
            </a:r>
          </a:p>
          <a:p>
            <a:pPr marL="0" marR="0" lvl="0" indent="0" algn="l" rtl="0">
              <a:lnSpc>
                <a:spcPct val="100000"/>
              </a:lnSpc>
              <a:spcBef>
                <a:spcPts val="600"/>
              </a:spcBef>
              <a:spcAft>
                <a:spcPts val="0"/>
              </a:spcAft>
              <a:buClr>
                <a:schemeClr val="dk2"/>
              </a:buClr>
              <a:buSzPct val="25000"/>
              <a:buFont typeface="Arial"/>
              <a:buNone/>
            </a:pPr>
            <a:endParaRPr sz="2015" b="0" i="0" u="none" strike="noStrike" cap="none">
              <a:solidFill>
                <a:schemeClr val="dk1"/>
              </a:solidFill>
            </a:endParaRPr>
          </a:p>
          <a:p>
            <a:pPr marL="0" marR="0" lvl="0" indent="0" algn="l" rtl="0">
              <a:lnSpc>
                <a:spcPct val="100000"/>
              </a:lnSpc>
              <a:spcBef>
                <a:spcPts val="600"/>
              </a:spcBef>
              <a:spcAft>
                <a:spcPts val="0"/>
              </a:spcAft>
              <a:buClr>
                <a:schemeClr val="dk2"/>
              </a:buClr>
              <a:buSzPct val="25000"/>
              <a:buFont typeface="Questrial"/>
              <a:buNone/>
            </a:pPr>
            <a:r>
              <a:rPr lang="en-US" sz="2015" b="0" i="0" u="none" strike="noStrike" cap="none">
                <a:solidFill>
                  <a:schemeClr val="dk1"/>
                </a:solidFill>
              </a:rPr>
              <a:t>Seek ideas and suggestions for Key Club service projects from the faculty, the administration, and other groups.</a:t>
            </a:r>
          </a:p>
          <a:p>
            <a:pPr marL="0" marR="0" lvl="0" indent="0" algn="l" rtl="0">
              <a:lnSpc>
                <a:spcPct val="100000"/>
              </a:lnSpc>
              <a:spcBef>
                <a:spcPts val="600"/>
              </a:spcBef>
              <a:spcAft>
                <a:spcPts val="0"/>
              </a:spcAft>
              <a:buClr>
                <a:schemeClr val="dk2"/>
              </a:buClr>
              <a:buSzPct val="25000"/>
              <a:buFont typeface="Arial"/>
              <a:buNone/>
            </a:pPr>
            <a:endParaRPr sz="2015" b="0" i="0" u="none" strike="noStrike" cap="none">
              <a:solidFill>
                <a:schemeClr val="dk1"/>
              </a:solidFill>
            </a:endParaRPr>
          </a:p>
          <a:p>
            <a:pPr marL="0" marR="0" lvl="0" indent="0" algn="l" rtl="0">
              <a:lnSpc>
                <a:spcPct val="100000"/>
              </a:lnSpc>
              <a:spcBef>
                <a:spcPts val="600"/>
              </a:spcBef>
              <a:spcAft>
                <a:spcPts val="0"/>
              </a:spcAft>
              <a:buClr>
                <a:schemeClr val="dk2"/>
              </a:buClr>
              <a:buSzPct val="25000"/>
              <a:buFont typeface="Questrial"/>
              <a:buNone/>
            </a:pPr>
            <a:r>
              <a:rPr lang="en-US" sz="2015" b="0" i="0" u="none" strike="noStrike" cap="none">
                <a:solidFill>
                  <a:schemeClr val="dk1"/>
                </a:solidFill>
              </a:rPr>
              <a:t>Help maintain discipline as needed.</a:t>
            </a:r>
          </a:p>
          <a:p>
            <a:pPr marL="0" marR="0" lvl="0" indent="0" algn="l" rtl="0">
              <a:lnSpc>
                <a:spcPct val="100000"/>
              </a:lnSpc>
              <a:spcBef>
                <a:spcPts val="600"/>
              </a:spcBef>
              <a:spcAft>
                <a:spcPts val="0"/>
              </a:spcAft>
              <a:buClr>
                <a:schemeClr val="dk2"/>
              </a:buClr>
              <a:buSzPct val="25000"/>
              <a:buFont typeface="Arial"/>
              <a:buNone/>
            </a:pPr>
            <a:endParaRPr sz="2015" b="0" i="0" u="none" strike="noStrike" cap="none">
              <a:solidFill>
                <a:schemeClr val="dk1"/>
              </a:solidFill>
            </a:endParaRPr>
          </a:p>
          <a:p>
            <a:pPr marL="0" marR="0" lvl="0" indent="0" algn="l" rtl="0">
              <a:lnSpc>
                <a:spcPct val="100000"/>
              </a:lnSpc>
              <a:spcBef>
                <a:spcPts val="600"/>
              </a:spcBef>
              <a:spcAft>
                <a:spcPts val="0"/>
              </a:spcAft>
              <a:buClr>
                <a:schemeClr val="dk2"/>
              </a:buClr>
              <a:buSzPct val="25000"/>
              <a:buFont typeface="Questrial"/>
              <a:buNone/>
            </a:pPr>
            <a:r>
              <a:rPr lang="en-US" sz="1917" b="0" i="0" u="none" strike="noStrike" cap="none">
                <a:solidFill>
                  <a:schemeClr val="dk1"/>
                </a:solidFill>
              </a:rPr>
              <a:t>Support &amp; encourage Key Club’s “Student Led” concept</a:t>
            </a:r>
          </a:p>
        </p:txBody>
      </p:sp>
      <p:sp>
        <p:nvSpPr>
          <p:cNvPr id="452" name="Shape 452"/>
          <p:cNvSpPr/>
          <p:nvPr/>
        </p:nvSpPr>
        <p:spPr>
          <a:xfrm>
            <a:off x="2438400" y="945925"/>
            <a:ext cx="8621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cap="none">
                <a:solidFill>
                  <a:srgbClr val="91A000"/>
                </a:solidFill>
                <a:latin typeface="Verdana"/>
                <a:ea typeface="Verdana"/>
                <a:cs typeface="Verdana"/>
                <a:sym typeface="Verdana"/>
              </a:rPr>
              <a:t>TO THE KEY CLUB MEMBERSHIP: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2310250" y="1967125"/>
            <a:ext cx="9409800" cy="3745500"/>
          </a:xfrm>
          <a:prstGeom prst="rect">
            <a:avLst/>
          </a:prstGeom>
          <a:noFill/>
          <a:ln>
            <a:noFill/>
          </a:ln>
        </p:spPr>
        <p:txBody>
          <a:bodyPr lIns="91425" tIns="91425" rIns="91425" bIns="91425" anchor="t" anchorCtr="0">
            <a:noAutofit/>
          </a:bodyPr>
          <a:lstStyle/>
          <a:p>
            <a:pPr marL="0" marR="0" lvl="0" indent="0" algn="l" rtl="0">
              <a:lnSpc>
                <a:spcPct val="95000"/>
              </a:lnSpc>
              <a:spcBef>
                <a:spcPts val="0"/>
              </a:spcBef>
              <a:spcAft>
                <a:spcPts val="0"/>
              </a:spcAft>
              <a:buClr>
                <a:schemeClr val="dk2"/>
              </a:buClr>
              <a:buSzPct val="25000"/>
              <a:buFont typeface="Questrial"/>
              <a:buNone/>
            </a:pPr>
            <a:r>
              <a:rPr lang="en-US" sz="2090" b="0" i="0" u="none" strike="noStrike" cap="none">
                <a:solidFill>
                  <a:schemeClr val="dk1"/>
                </a:solidFill>
              </a:rPr>
              <a:t>Discuss Key Club problems with the Kiwanis advisor, perhaps away from Key Club meetings, on a regular basis.</a:t>
            </a:r>
          </a:p>
          <a:p>
            <a:pPr marL="0" marR="0" lvl="0" indent="0" algn="l" rtl="0">
              <a:lnSpc>
                <a:spcPct val="95000"/>
              </a:lnSpc>
              <a:spcBef>
                <a:spcPts val="1600"/>
              </a:spcBef>
              <a:spcAft>
                <a:spcPts val="0"/>
              </a:spcAft>
              <a:buClr>
                <a:schemeClr val="dk2"/>
              </a:buClr>
              <a:buSzPct val="25000"/>
              <a:buFont typeface="Questrial"/>
              <a:buNone/>
            </a:pPr>
            <a:r>
              <a:rPr lang="en-US" sz="2090" b="0" i="0" u="none" strike="noStrike" cap="none">
                <a:solidFill>
                  <a:schemeClr val="dk1"/>
                </a:solidFill>
              </a:rPr>
              <a:t>Reach a mutual understanding with the Kiwanis advisor regarding proper sharing of responsibility for guidance, training, and supervision.</a:t>
            </a:r>
          </a:p>
          <a:p>
            <a:pPr marL="0" marR="0" lvl="0" indent="0" algn="l" rtl="0">
              <a:lnSpc>
                <a:spcPct val="95000"/>
              </a:lnSpc>
              <a:spcBef>
                <a:spcPts val="1600"/>
              </a:spcBef>
              <a:spcAft>
                <a:spcPts val="0"/>
              </a:spcAft>
              <a:buClr>
                <a:schemeClr val="dk2"/>
              </a:buClr>
              <a:buSzPct val="25000"/>
              <a:buFont typeface="Questrial"/>
              <a:buNone/>
            </a:pPr>
            <a:r>
              <a:rPr lang="en-US" sz="2090" b="0" i="0" u="none" strike="noStrike" cap="none">
                <a:solidFill>
                  <a:schemeClr val="dk1"/>
                </a:solidFill>
              </a:rPr>
              <a:t>Be thoroughly familiar with all available Key Club literature.</a:t>
            </a:r>
          </a:p>
          <a:p>
            <a:pPr marL="0" marR="0" lvl="0" indent="0" algn="l" rtl="0">
              <a:lnSpc>
                <a:spcPct val="95000"/>
              </a:lnSpc>
              <a:spcBef>
                <a:spcPts val="1600"/>
              </a:spcBef>
              <a:spcAft>
                <a:spcPts val="0"/>
              </a:spcAft>
              <a:buClr>
                <a:schemeClr val="dk2"/>
              </a:buClr>
              <a:buSzPct val="25000"/>
              <a:buFont typeface="Questrial"/>
              <a:buNone/>
            </a:pPr>
            <a:r>
              <a:rPr lang="en-US" sz="2090" b="0" i="0" u="none" strike="noStrike" cap="none">
                <a:solidFill>
                  <a:schemeClr val="dk1"/>
                </a:solidFill>
              </a:rPr>
              <a:t>Attend Key Club conventions and training conferences whenever possible to share ideas with other faculty members and Kiwanians.</a:t>
            </a:r>
          </a:p>
        </p:txBody>
      </p:sp>
      <p:sp>
        <p:nvSpPr>
          <p:cNvPr id="459" name="Shape 459"/>
          <p:cNvSpPr/>
          <p:nvPr/>
        </p:nvSpPr>
        <p:spPr>
          <a:xfrm>
            <a:off x="2400300" y="790302"/>
            <a:ext cx="8724900" cy="11004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US" sz="3600" b="1" cap="none">
                <a:solidFill>
                  <a:srgbClr val="91A000"/>
                </a:solidFill>
                <a:latin typeface="Verdana"/>
                <a:ea typeface="Verdana"/>
                <a:cs typeface="Verdana"/>
                <a:sym typeface="Verdana"/>
              </a:rPr>
              <a:t>TO THE SPONSORING KIWANIS CLUB:</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2415300" y="2188925"/>
            <a:ext cx="9272100" cy="30783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2400" b="0" i="0" u="none" strike="noStrike" cap="none">
                <a:solidFill>
                  <a:schemeClr val="dk1"/>
                </a:solidFill>
              </a:rPr>
              <a:t>Do not become overloaded with details. Do not do what the Key Club members should do for themselves. Do not hesitate to make certain that Key Club members are doing what they should be doing.</a:t>
            </a:r>
          </a:p>
          <a:p>
            <a:pPr marL="0" marR="0" lvl="0" indent="0" algn="l" rtl="0">
              <a:lnSpc>
                <a:spcPct val="115000"/>
              </a:lnSpc>
              <a:spcBef>
                <a:spcPts val="1600"/>
              </a:spcBef>
              <a:spcAft>
                <a:spcPts val="0"/>
              </a:spcAft>
              <a:buClr>
                <a:schemeClr val="dk2"/>
              </a:buClr>
              <a:buSzPct val="25000"/>
              <a:buFont typeface="Questrial"/>
              <a:buNone/>
            </a:pPr>
            <a:r>
              <a:rPr lang="en-US" sz="2400" b="0" i="0" u="none" strike="noStrike" cap="none">
                <a:solidFill>
                  <a:schemeClr val="dk1"/>
                </a:solidFill>
              </a:rPr>
              <a:t>Become a part of the Kiwanis family. Become interested in Key Club and Kiwanis.</a:t>
            </a:r>
          </a:p>
          <a:p>
            <a:pPr marL="0" marR="0" lvl="0" indent="0" algn="l" rtl="0">
              <a:lnSpc>
                <a:spcPct val="115000"/>
              </a:lnSpc>
              <a:spcBef>
                <a:spcPts val="160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
        <p:nvSpPr>
          <p:cNvPr id="465" name="Shape 465"/>
          <p:cNvSpPr/>
          <p:nvPr/>
        </p:nvSpPr>
        <p:spPr>
          <a:xfrm>
            <a:off x="2310250" y="835300"/>
            <a:ext cx="9635100" cy="11307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US" sz="3600" b="1" cap="none">
                <a:solidFill>
                  <a:srgbClr val="91A000"/>
                </a:solidFill>
                <a:latin typeface="Verdana"/>
                <a:ea typeface="Verdana"/>
                <a:cs typeface="Verdana"/>
                <a:sym typeface="Verdana"/>
              </a:rPr>
              <a:t>TO THE SPONSORING KIWANIS CLUB: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ctrTitle"/>
          </p:nvPr>
        </p:nvSpPr>
        <p:spPr>
          <a:xfrm>
            <a:off x="2286000" y="2438400"/>
            <a:ext cx="7772400" cy="14700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4800" b="1" i="0" u="none" strike="noStrike" cap="none">
                <a:solidFill>
                  <a:srgbClr val="91A000"/>
                </a:solidFill>
              </a:rPr>
              <a:t>TO DO LIST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2472353" y="683200"/>
            <a:ext cx="92529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400" b="1" i="0" u="none" strike="noStrike" cap="none">
                <a:solidFill>
                  <a:srgbClr val="91A000"/>
                </a:solidFill>
                <a:latin typeface="Verdana"/>
                <a:ea typeface="Verdana"/>
                <a:cs typeface="Verdana"/>
                <a:sym typeface="Verdana"/>
              </a:rPr>
              <a:t>DATES TO REMEMBER</a:t>
            </a:r>
          </a:p>
        </p:txBody>
      </p:sp>
      <p:sp>
        <p:nvSpPr>
          <p:cNvPr id="478" name="Shape 478"/>
          <p:cNvSpPr txBox="1">
            <a:spLocks noGrp="1"/>
          </p:cNvSpPr>
          <p:nvPr>
            <p:ph type="body" idx="1"/>
          </p:nvPr>
        </p:nvSpPr>
        <p:spPr>
          <a:xfrm>
            <a:off x="2472350" y="1446700"/>
            <a:ext cx="8917500" cy="3865500"/>
          </a:xfrm>
          <a:prstGeom prst="rect">
            <a:avLst/>
          </a:prstGeom>
          <a:noFill/>
          <a:ln>
            <a:noFill/>
          </a:ln>
        </p:spPr>
        <p:txBody>
          <a:bodyPr lIns="91425" tIns="91425" rIns="91425" bIns="91425" anchor="t" anchorCtr="0">
            <a:noAutofit/>
          </a:bodyPr>
          <a:lstStyle/>
          <a:p>
            <a:pPr lvl="0" rtl="0">
              <a:lnSpc>
                <a:spcPct val="100000"/>
              </a:lnSpc>
              <a:spcBef>
                <a:spcPts val="0"/>
              </a:spcBef>
              <a:buClr>
                <a:schemeClr val="dk2"/>
              </a:buClr>
              <a:buSzPct val="25000"/>
              <a:buFont typeface="Arial"/>
              <a:buNone/>
            </a:pPr>
            <a:r>
              <a:rPr lang="en-US" sz="1800">
                <a:latin typeface="Verdana"/>
                <a:ea typeface="Verdana"/>
                <a:cs typeface="Verdana"/>
                <a:sym typeface="Verdana"/>
              </a:rPr>
              <a:t>Pride Reports due 10</a:t>
            </a:r>
            <a:r>
              <a:rPr lang="en-US" sz="1800" baseline="30000">
                <a:latin typeface="Verdana"/>
                <a:ea typeface="Verdana"/>
                <a:cs typeface="Verdana"/>
                <a:sym typeface="Verdana"/>
              </a:rPr>
              <a:t>th</a:t>
            </a:r>
            <a:r>
              <a:rPr lang="en-US" sz="1800">
                <a:latin typeface="Verdana"/>
                <a:ea typeface="Verdana"/>
                <a:cs typeface="Verdana"/>
                <a:sym typeface="Verdana"/>
              </a:rPr>
              <a:t> of every month</a:t>
            </a:r>
          </a:p>
          <a:p>
            <a:pPr lvl="0" rtl="0">
              <a:lnSpc>
                <a:spcPct val="100000"/>
              </a:lnSpc>
              <a:spcBef>
                <a:spcPts val="0"/>
              </a:spcBef>
              <a:buClr>
                <a:schemeClr val="dk2"/>
              </a:buClr>
              <a:buSzPct val="25000"/>
              <a:buFont typeface="Arial"/>
              <a:buNone/>
            </a:pPr>
            <a:r>
              <a:rPr lang="en-US" sz="1800">
                <a:latin typeface="Verdana"/>
                <a:ea typeface="Verdana"/>
                <a:cs typeface="Verdana"/>
                <a:sym typeface="Verdana"/>
              </a:rPr>
              <a:t>Attend Division Council Meetings (DCM)  </a:t>
            </a:r>
          </a:p>
          <a:p>
            <a:pPr lvl="0" rtl="0">
              <a:lnSpc>
                <a:spcPct val="100000"/>
              </a:lnSpc>
              <a:spcBef>
                <a:spcPts val="0"/>
              </a:spcBef>
              <a:buClr>
                <a:schemeClr val="dk2"/>
              </a:buClr>
              <a:buSzPct val="25000"/>
              <a:buFont typeface="Arial"/>
              <a:buNone/>
            </a:pPr>
            <a:r>
              <a:rPr lang="en-US" sz="1800" b="1">
                <a:solidFill>
                  <a:srgbClr val="91A000"/>
                </a:solidFill>
                <a:latin typeface="Verdana"/>
                <a:ea typeface="Verdana"/>
                <a:cs typeface="Verdana"/>
                <a:sym typeface="Verdana"/>
              </a:rPr>
              <a:t>February </a:t>
            </a:r>
            <a:r>
              <a:rPr lang="en-US" sz="1800">
                <a:latin typeface="Verdana"/>
                <a:ea typeface="Verdana"/>
                <a:cs typeface="Verdana"/>
                <a:sym typeface="Verdana"/>
              </a:rPr>
              <a:t>- hold officer elections and Complete/Update the current year’s Officer Information Form(OIF) </a:t>
            </a:r>
          </a:p>
          <a:p>
            <a:pPr lvl="0" rtl="0">
              <a:lnSpc>
                <a:spcPct val="100000"/>
              </a:lnSpc>
              <a:spcBef>
                <a:spcPts val="0"/>
              </a:spcBef>
              <a:buClr>
                <a:schemeClr val="dk2"/>
              </a:buClr>
              <a:buSzPct val="25000"/>
              <a:buFont typeface="Arial"/>
              <a:buNone/>
            </a:pPr>
            <a:r>
              <a:rPr lang="en-US" sz="1800" b="1">
                <a:solidFill>
                  <a:srgbClr val="91A000"/>
                </a:solidFill>
                <a:latin typeface="Verdana"/>
                <a:ea typeface="Verdana"/>
                <a:cs typeface="Verdana"/>
                <a:sym typeface="Verdana"/>
              </a:rPr>
              <a:t>January/February</a:t>
            </a:r>
            <a:r>
              <a:rPr lang="en-US" sz="1800" b="1">
                <a:latin typeface="Verdana"/>
                <a:ea typeface="Verdana"/>
                <a:cs typeface="Verdana"/>
                <a:sym typeface="Verdana"/>
              </a:rPr>
              <a:t> </a:t>
            </a:r>
            <a:r>
              <a:rPr lang="en-US" sz="1800">
                <a:latin typeface="Verdana"/>
                <a:ea typeface="Verdana"/>
                <a:cs typeface="Verdana"/>
                <a:sym typeface="Verdana"/>
              </a:rPr>
              <a:t>- Attend Spring Zone Rally</a:t>
            </a:r>
          </a:p>
          <a:p>
            <a:pPr lvl="0" rtl="0">
              <a:lnSpc>
                <a:spcPct val="100000"/>
              </a:lnSpc>
              <a:spcBef>
                <a:spcPts val="0"/>
              </a:spcBef>
              <a:buClr>
                <a:schemeClr val="dk2"/>
              </a:buClr>
              <a:buSzPct val="25000"/>
              <a:buFont typeface="Arial"/>
              <a:buNone/>
            </a:pPr>
            <a:r>
              <a:rPr lang="en-US" sz="1800" b="1">
                <a:solidFill>
                  <a:srgbClr val="91A000"/>
                </a:solidFill>
                <a:latin typeface="Verdana"/>
                <a:ea typeface="Verdana"/>
                <a:cs typeface="Verdana"/>
                <a:sym typeface="Verdana"/>
              </a:rPr>
              <a:t>February</a:t>
            </a:r>
            <a:r>
              <a:rPr lang="en-US" sz="1800" b="1">
                <a:latin typeface="Verdana"/>
                <a:ea typeface="Verdana"/>
                <a:cs typeface="Verdana"/>
                <a:sym typeface="Verdana"/>
              </a:rPr>
              <a:t> </a:t>
            </a:r>
            <a:r>
              <a:rPr lang="en-US" sz="1800">
                <a:latin typeface="Verdana"/>
                <a:ea typeface="Verdana"/>
                <a:cs typeface="Verdana"/>
                <a:sym typeface="Verdana"/>
              </a:rPr>
              <a:t>- Finalizing Paperwork for Key Club Annual Achievement Report and Awards</a:t>
            </a:r>
          </a:p>
          <a:p>
            <a:pPr lvl="0" rtl="0">
              <a:lnSpc>
                <a:spcPct val="100000"/>
              </a:lnSpc>
              <a:spcBef>
                <a:spcPts val="0"/>
              </a:spcBef>
              <a:buClr>
                <a:schemeClr val="dk2"/>
              </a:buClr>
              <a:buSzPct val="25000"/>
              <a:buFont typeface="Arial"/>
              <a:buNone/>
            </a:pPr>
            <a:r>
              <a:rPr lang="en-US" sz="1800" b="1">
                <a:solidFill>
                  <a:srgbClr val="91A000"/>
                </a:solidFill>
                <a:latin typeface="Verdana"/>
                <a:ea typeface="Verdana"/>
                <a:cs typeface="Verdana"/>
                <a:sym typeface="Verdana"/>
              </a:rPr>
              <a:t>April </a:t>
            </a:r>
            <a:r>
              <a:rPr lang="en-US" sz="1800">
                <a:latin typeface="Verdana"/>
                <a:ea typeface="Verdana"/>
                <a:cs typeface="Verdana"/>
                <a:sym typeface="Verdana"/>
              </a:rPr>
              <a:t>- Attend District Education and Leadership Conference (DCON)</a:t>
            </a:r>
          </a:p>
          <a:p>
            <a:pPr lvl="0" rtl="0">
              <a:lnSpc>
                <a:spcPct val="100000"/>
              </a:lnSpc>
              <a:spcBef>
                <a:spcPts val="0"/>
              </a:spcBef>
              <a:buClr>
                <a:schemeClr val="dk2"/>
              </a:buClr>
              <a:buSzPct val="25000"/>
              <a:buFont typeface="Arial"/>
              <a:buNone/>
            </a:pPr>
            <a:r>
              <a:rPr lang="en-US" sz="1800" b="1">
                <a:solidFill>
                  <a:srgbClr val="91A000"/>
                </a:solidFill>
                <a:latin typeface="Verdana"/>
                <a:ea typeface="Verdana"/>
                <a:cs typeface="Verdana"/>
                <a:sym typeface="Verdana"/>
              </a:rPr>
              <a:t>May </a:t>
            </a:r>
            <a:r>
              <a:rPr lang="en-US" sz="1800">
                <a:latin typeface="Verdana"/>
                <a:ea typeface="Verdana"/>
                <a:cs typeface="Verdana"/>
                <a:sym typeface="Verdana"/>
              </a:rPr>
              <a:t>- if attending International Conference (ICON) send paperwork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2472353" y="683200"/>
            <a:ext cx="92529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400" b="1" i="0" u="none" strike="noStrike" cap="none">
                <a:solidFill>
                  <a:srgbClr val="91A000"/>
                </a:solidFill>
              </a:rPr>
              <a:t>DATES TO REMEMBER</a:t>
            </a:r>
          </a:p>
        </p:txBody>
      </p:sp>
      <p:sp>
        <p:nvSpPr>
          <p:cNvPr id="485" name="Shape 485"/>
          <p:cNvSpPr txBox="1">
            <a:spLocks noGrp="1"/>
          </p:cNvSpPr>
          <p:nvPr>
            <p:ph type="body" idx="2"/>
          </p:nvPr>
        </p:nvSpPr>
        <p:spPr>
          <a:xfrm>
            <a:off x="2555675" y="1714500"/>
            <a:ext cx="9074400" cy="3429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595959"/>
              </a:buClr>
              <a:buSzPct val="25000"/>
              <a:buFont typeface="Arial"/>
              <a:buNone/>
            </a:pPr>
            <a:r>
              <a:rPr lang="en-US" sz="1800" b="1" i="0" u="none" strike="noStrike" cap="none">
                <a:solidFill>
                  <a:srgbClr val="91A000"/>
                </a:solidFill>
              </a:rPr>
              <a:t>July </a:t>
            </a:r>
            <a:r>
              <a:rPr lang="en-US" sz="1800" b="0" i="0" u="none" strike="noStrike" cap="none">
                <a:solidFill>
                  <a:schemeClr val="dk1"/>
                </a:solidFill>
              </a:rPr>
              <a:t>- Attend International Convention</a:t>
            </a:r>
          </a:p>
          <a:p>
            <a:pPr marL="0" marR="0" lvl="0" indent="0" algn="l" rtl="0">
              <a:lnSpc>
                <a:spcPct val="115000"/>
              </a:lnSpc>
              <a:spcBef>
                <a:spcPts val="600"/>
              </a:spcBef>
              <a:spcAft>
                <a:spcPts val="0"/>
              </a:spcAft>
              <a:buClr>
                <a:srgbClr val="595959"/>
              </a:buClr>
              <a:buSzPct val="25000"/>
              <a:buFont typeface="Arial"/>
              <a:buNone/>
            </a:pPr>
            <a:r>
              <a:rPr lang="en-US" sz="1800" b="1" i="0" u="none" strike="noStrike" cap="none">
                <a:solidFill>
                  <a:srgbClr val="91A000"/>
                </a:solidFill>
              </a:rPr>
              <a:t>August </a:t>
            </a:r>
            <a:r>
              <a:rPr lang="en-US" sz="1800" b="0" i="0" u="none" strike="noStrike" cap="none">
                <a:solidFill>
                  <a:schemeClr val="dk1"/>
                </a:solidFill>
              </a:rPr>
              <a:t>- start working on fundraiser for District Conference</a:t>
            </a:r>
          </a:p>
          <a:p>
            <a:pPr marL="0" marR="0" lvl="0" indent="0" algn="l" rtl="0">
              <a:lnSpc>
                <a:spcPct val="115000"/>
              </a:lnSpc>
              <a:spcBef>
                <a:spcPts val="600"/>
              </a:spcBef>
              <a:spcAft>
                <a:spcPts val="0"/>
              </a:spcAft>
              <a:buClr>
                <a:srgbClr val="595959"/>
              </a:buClr>
              <a:buSzPct val="25000"/>
              <a:buFont typeface="Arial"/>
              <a:buNone/>
            </a:pPr>
            <a:r>
              <a:rPr lang="en-US" sz="1800" b="1" i="0" u="none" strike="noStrike" cap="none">
                <a:solidFill>
                  <a:srgbClr val="91A000"/>
                </a:solidFill>
              </a:rPr>
              <a:t>August </a:t>
            </a:r>
            <a:r>
              <a:rPr lang="en-US" sz="1800" b="0" i="0" u="none" strike="noStrike" cap="none">
                <a:solidFill>
                  <a:schemeClr val="dk1"/>
                </a:solidFill>
              </a:rPr>
              <a:t>- Request help with your budget from your Kiwanis club</a:t>
            </a:r>
          </a:p>
          <a:p>
            <a:pPr marL="0" marR="0" lvl="0" indent="0" algn="l" rtl="0">
              <a:lnSpc>
                <a:spcPct val="115000"/>
              </a:lnSpc>
              <a:spcBef>
                <a:spcPts val="600"/>
              </a:spcBef>
              <a:spcAft>
                <a:spcPts val="0"/>
              </a:spcAft>
              <a:buClr>
                <a:srgbClr val="595959"/>
              </a:buClr>
              <a:buSzPct val="25000"/>
              <a:buFont typeface="Arial"/>
              <a:buNone/>
            </a:pPr>
            <a:r>
              <a:rPr lang="en-US" sz="1800" b="1" i="0" u="none" strike="noStrike" cap="none">
                <a:solidFill>
                  <a:srgbClr val="91A000"/>
                </a:solidFill>
              </a:rPr>
              <a:t>September/October</a:t>
            </a:r>
            <a:r>
              <a:rPr lang="en-US" sz="1800" b="0" i="0" u="none" strike="noStrike" cap="none">
                <a:solidFill>
                  <a:schemeClr val="dk1"/>
                </a:solidFill>
              </a:rPr>
              <a:t> - Attend Key Club Kickoff Conference</a:t>
            </a:r>
          </a:p>
          <a:p>
            <a:pPr marL="0" marR="0" lvl="0" indent="0" algn="l" rtl="0">
              <a:lnSpc>
                <a:spcPct val="115000"/>
              </a:lnSpc>
              <a:spcBef>
                <a:spcPts val="600"/>
              </a:spcBef>
              <a:spcAft>
                <a:spcPts val="0"/>
              </a:spcAft>
              <a:buClr>
                <a:srgbClr val="595959"/>
              </a:buClr>
              <a:buSzPct val="25000"/>
              <a:buFont typeface="Arial"/>
              <a:buNone/>
            </a:pPr>
            <a:r>
              <a:rPr lang="en-US" sz="1800" b="1" i="0" u="none" strike="noStrike" cap="none">
                <a:solidFill>
                  <a:srgbClr val="91A000"/>
                </a:solidFill>
              </a:rPr>
              <a:t>November </a:t>
            </a:r>
            <a:r>
              <a:rPr lang="en-US" sz="1800" b="0" i="0" u="none" strike="noStrike" cap="none">
                <a:solidFill>
                  <a:schemeClr val="dk1"/>
                </a:solidFill>
              </a:rPr>
              <a:t>1</a:t>
            </a:r>
            <a:r>
              <a:rPr lang="en-US" sz="1800" b="0" i="0" u="none" strike="noStrike" cap="none" baseline="30000">
                <a:solidFill>
                  <a:schemeClr val="dk1"/>
                </a:solidFill>
              </a:rPr>
              <a:t>st</a:t>
            </a:r>
            <a:r>
              <a:rPr lang="en-US" sz="1800" b="0" i="0" u="none" strike="noStrike" cap="none">
                <a:solidFill>
                  <a:schemeClr val="dk1"/>
                </a:solidFill>
              </a:rPr>
              <a:t> Pay club dues</a:t>
            </a:r>
          </a:p>
          <a:p>
            <a:pPr marL="0" marR="0" lvl="0" indent="0" algn="l" rtl="0">
              <a:lnSpc>
                <a:spcPct val="115000"/>
              </a:lnSpc>
              <a:spcBef>
                <a:spcPts val="600"/>
              </a:spcBef>
              <a:spcAft>
                <a:spcPts val="0"/>
              </a:spcAft>
              <a:buClr>
                <a:srgbClr val="595959"/>
              </a:buClr>
              <a:buSzPct val="25000"/>
              <a:buFont typeface="Arial"/>
              <a:buNone/>
            </a:pPr>
            <a:r>
              <a:rPr lang="en-US" sz="1800" b="1" i="0" u="none" strike="noStrike" cap="none">
                <a:solidFill>
                  <a:srgbClr val="91A000"/>
                </a:solidFill>
              </a:rPr>
              <a:t>November </a:t>
            </a:r>
            <a:r>
              <a:rPr lang="en-US" sz="1800" b="0" i="0" u="none" strike="noStrike" cap="none">
                <a:solidFill>
                  <a:schemeClr val="dk1"/>
                </a:solidFill>
              </a:rPr>
              <a:t> - plan a Key Club Week</a:t>
            </a:r>
          </a:p>
          <a:p>
            <a:pPr marL="0" marR="0" lvl="0" indent="0" algn="l" rtl="0">
              <a:lnSpc>
                <a:spcPct val="115000"/>
              </a:lnSpc>
              <a:spcBef>
                <a:spcPts val="600"/>
              </a:spcBef>
              <a:spcAft>
                <a:spcPts val="0"/>
              </a:spcAft>
              <a:buClr>
                <a:srgbClr val="595959"/>
              </a:buClr>
              <a:buSzPct val="25000"/>
              <a:buFont typeface="Arial"/>
              <a:buNone/>
            </a:pPr>
            <a:r>
              <a:rPr lang="en-US" sz="1800" b="1" i="0" u="none" strike="noStrike" cap="none">
                <a:solidFill>
                  <a:srgbClr val="91A000"/>
                </a:solidFill>
              </a:rPr>
              <a:t>December </a:t>
            </a:r>
            <a:r>
              <a:rPr lang="en-US" sz="1800" b="0" i="0" u="none" strike="noStrike" cap="none">
                <a:solidFill>
                  <a:schemeClr val="dk1"/>
                </a:solidFill>
              </a:rPr>
              <a:t>- start reviewing award paperwork and  DCON school application</a:t>
            </a:r>
          </a:p>
          <a:p>
            <a:pPr marL="0" marR="0" lvl="0" indent="0" algn="l" rtl="0">
              <a:lnSpc>
                <a:spcPct val="105000"/>
              </a:lnSpc>
              <a:spcBef>
                <a:spcPts val="600"/>
              </a:spcBef>
              <a:spcAft>
                <a:spcPts val="0"/>
              </a:spcAft>
              <a:buClr>
                <a:srgbClr val="595959"/>
              </a:buClr>
              <a:buSzPct val="29166"/>
              <a:buFont typeface="Noto Sans Symbols"/>
              <a:buNone/>
            </a:pPr>
            <a:endParaRPr sz="2400" b="0" i="0" u="none" strike="noStrike" cap="none">
              <a:solidFill>
                <a:srgbClr val="59595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ctrTitle"/>
          </p:nvPr>
        </p:nvSpPr>
        <p:spPr>
          <a:xfrm>
            <a:off x="1295400" y="2335675"/>
            <a:ext cx="9753600" cy="1676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4800" b="1" i="0" u="none" strike="noStrike" cap="none">
                <a:solidFill>
                  <a:srgbClr val="91A000"/>
                </a:solidFill>
                <a:latin typeface="Verdana"/>
                <a:ea typeface="Verdana"/>
                <a:cs typeface="Verdana"/>
                <a:sym typeface="Verdana"/>
              </a:rPr>
              <a:t>Club Officers Responsibilities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2568788" y="773120"/>
            <a:ext cx="90261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PRESIDENT </a:t>
            </a:r>
          </a:p>
        </p:txBody>
      </p:sp>
      <p:sp>
        <p:nvSpPr>
          <p:cNvPr id="498" name="Shape 498"/>
          <p:cNvSpPr txBox="1">
            <a:spLocks noGrp="1"/>
          </p:cNvSpPr>
          <p:nvPr>
            <p:ph type="body" idx="1"/>
          </p:nvPr>
        </p:nvSpPr>
        <p:spPr>
          <a:xfrm>
            <a:off x="2387300" y="1536625"/>
            <a:ext cx="9389100" cy="3750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340" b="0" i="0" u="none" strike="noStrike" cap="none">
                <a:solidFill>
                  <a:schemeClr val="dk1"/>
                </a:solidFill>
              </a:rPr>
              <a:t>Weekly duties:</a:t>
            </a:r>
          </a:p>
          <a:p>
            <a:pPr marL="457200" marR="0" lvl="0" indent="-377190" algn="l" rtl="0">
              <a:lnSpc>
                <a:spcPct val="115000"/>
              </a:lnSpc>
              <a:spcBef>
                <a:spcPts val="600"/>
              </a:spcBef>
              <a:spcAft>
                <a:spcPts val="0"/>
              </a:spcAft>
              <a:buClr>
                <a:schemeClr val="dk1"/>
              </a:buClr>
              <a:buSzPct val="101739"/>
              <a:buChar char="●"/>
            </a:pPr>
            <a:r>
              <a:rPr lang="en-US" sz="2340" b="0" i="0" u="none" strike="noStrike" cap="none">
                <a:solidFill>
                  <a:schemeClr val="dk1"/>
                </a:solidFill>
              </a:rPr>
              <a:t>Hold regular Key Club meeting this week</a:t>
            </a:r>
          </a:p>
          <a:p>
            <a:pPr marL="457200" marR="0" lvl="0" indent="-377190" algn="l" rtl="0">
              <a:lnSpc>
                <a:spcPct val="115000"/>
              </a:lnSpc>
              <a:spcBef>
                <a:spcPts val="600"/>
              </a:spcBef>
              <a:spcAft>
                <a:spcPts val="0"/>
              </a:spcAft>
              <a:buClr>
                <a:schemeClr val="dk1"/>
              </a:buClr>
              <a:buSzPct val="101739"/>
              <a:buChar char="●"/>
            </a:pPr>
            <a:r>
              <a:rPr lang="en-US" sz="2340" b="0" i="0" u="none" strike="noStrike" cap="none">
                <a:solidFill>
                  <a:schemeClr val="dk1"/>
                </a:solidFill>
              </a:rPr>
              <a:t>Make and stick to agenda for meeting</a:t>
            </a:r>
          </a:p>
          <a:p>
            <a:pPr marL="457200" marR="0" lvl="0" indent="-377190" algn="l" rtl="0">
              <a:lnSpc>
                <a:spcPct val="115000"/>
              </a:lnSpc>
              <a:spcBef>
                <a:spcPts val="600"/>
              </a:spcBef>
              <a:spcAft>
                <a:spcPts val="0"/>
              </a:spcAft>
              <a:buClr>
                <a:schemeClr val="dk1"/>
              </a:buClr>
              <a:buSzPct val="101739"/>
              <a:buChar char="●"/>
            </a:pPr>
            <a:r>
              <a:rPr lang="en-US" sz="2340" b="0" i="0" u="none" strike="noStrike" cap="none">
                <a:solidFill>
                  <a:schemeClr val="dk1"/>
                </a:solidFill>
              </a:rPr>
              <a:t>Publish club bulletin this week</a:t>
            </a:r>
          </a:p>
          <a:p>
            <a:pPr marL="457200" marR="0" lvl="0" indent="-377190" algn="l" rtl="0">
              <a:lnSpc>
                <a:spcPct val="115000"/>
              </a:lnSpc>
              <a:spcBef>
                <a:spcPts val="600"/>
              </a:spcBef>
              <a:spcAft>
                <a:spcPts val="0"/>
              </a:spcAft>
              <a:buClr>
                <a:schemeClr val="dk1"/>
              </a:buClr>
              <a:buSzPct val="101739"/>
              <a:buChar char="●"/>
            </a:pPr>
            <a:r>
              <a:rPr lang="en-US" sz="2340" b="0" i="0" u="none" strike="noStrike" cap="none">
                <a:solidFill>
                  <a:schemeClr val="dk1"/>
                </a:solidFill>
              </a:rPr>
              <a:t>Keep officers and committees running smoothly</a:t>
            </a:r>
          </a:p>
          <a:p>
            <a:pPr marL="457200" marR="0" lvl="0" indent="-377190" algn="l" rtl="0">
              <a:lnSpc>
                <a:spcPct val="115000"/>
              </a:lnSpc>
              <a:spcBef>
                <a:spcPts val="600"/>
              </a:spcBef>
              <a:spcAft>
                <a:spcPts val="0"/>
              </a:spcAft>
              <a:buClr>
                <a:schemeClr val="dk1"/>
              </a:buClr>
              <a:buSzPct val="101739"/>
              <a:buChar char="●"/>
            </a:pPr>
            <a:r>
              <a:rPr lang="en-US" sz="2340" b="0" i="0" u="none" strike="noStrike" cap="none">
                <a:solidFill>
                  <a:schemeClr val="dk1"/>
                </a:solidFill>
              </a:rPr>
              <a:t>Lead entire membership in a well-rounded program of activities and projects</a:t>
            </a:r>
          </a:p>
          <a:p>
            <a:pPr marL="457200" marR="0" lvl="0" indent="-377190" algn="l" rtl="0">
              <a:lnSpc>
                <a:spcPct val="115000"/>
              </a:lnSpc>
              <a:spcBef>
                <a:spcPts val="600"/>
              </a:spcBef>
              <a:spcAft>
                <a:spcPts val="0"/>
              </a:spcAft>
              <a:buClr>
                <a:schemeClr val="dk1"/>
              </a:buClr>
              <a:buSzPct val="101739"/>
              <a:buChar char="●"/>
            </a:pPr>
            <a:r>
              <a:rPr lang="en-US" sz="2340" b="0" i="0" u="none" strike="noStrike" cap="none">
                <a:solidFill>
                  <a:schemeClr val="dk1"/>
                </a:solidFill>
              </a:rPr>
              <a:t>Personally contact delinquent members</a:t>
            </a:r>
          </a:p>
          <a:p>
            <a:pPr marL="0" marR="0" lvl="0" indent="0" algn="l" rtl="0">
              <a:lnSpc>
                <a:spcPct val="95000"/>
              </a:lnSpc>
              <a:spcBef>
                <a:spcPts val="600"/>
              </a:spcBef>
              <a:spcAft>
                <a:spcPts val="0"/>
              </a:spcAft>
              <a:buClr>
                <a:schemeClr val="dk2"/>
              </a:buClr>
              <a:buSzPct val="25000"/>
              <a:buFont typeface="Arial"/>
              <a:buNone/>
            </a:pPr>
            <a:endParaRPr sz="91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2667000" y="1798956"/>
            <a:ext cx="8458200" cy="32003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2590" b="1" i="1" u="none" strike="noStrike" cap="none">
                <a:solidFill>
                  <a:srgbClr val="91A000"/>
                </a:solidFill>
              </a:rPr>
              <a:t>Vision</a:t>
            </a:r>
            <a:r>
              <a:rPr lang="en-US" sz="2590" b="1" i="1" u="none" strike="noStrike" cap="none">
                <a:solidFill>
                  <a:schemeClr val="dk1"/>
                </a:solidFill>
              </a:rPr>
              <a:t>:</a:t>
            </a:r>
            <a:r>
              <a:rPr lang="en-US" sz="2590" b="0" i="1" u="none" strike="noStrike" cap="none">
                <a:solidFill>
                  <a:schemeClr val="dk1"/>
                </a:solidFill>
              </a:rPr>
              <a:t> </a:t>
            </a:r>
            <a:r>
              <a:rPr lang="en-US" sz="2590" b="0" i="0" u="none" strike="noStrike" cap="none">
                <a:solidFill>
                  <a:schemeClr val="dk1"/>
                </a:solidFill>
              </a:rPr>
              <a:t>To develop competent, capable, caring leaders through the vehicle of service.</a:t>
            </a:r>
          </a:p>
          <a:p>
            <a:pPr marL="0" marR="0" lvl="0" indent="0" algn="l" rtl="0">
              <a:lnSpc>
                <a:spcPct val="115000"/>
              </a:lnSpc>
              <a:spcBef>
                <a:spcPts val="2895"/>
              </a:spcBef>
              <a:spcAft>
                <a:spcPts val="0"/>
              </a:spcAft>
              <a:buClr>
                <a:schemeClr val="dk2"/>
              </a:buClr>
              <a:buSzPct val="25000"/>
              <a:buFont typeface="Questrial"/>
              <a:buNone/>
            </a:pPr>
            <a:r>
              <a:rPr lang="en-US" sz="2590" b="1" i="1" u="none" strike="noStrike" cap="none">
                <a:solidFill>
                  <a:srgbClr val="91A000"/>
                </a:solidFill>
              </a:rPr>
              <a:t>Mission</a:t>
            </a:r>
            <a:r>
              <a:rPr lang="en-US" sz="2590" b="1" i="1" u="none" strike="noStrike" cap="none">
                <a:solidFill>
                  <a:schemeClr val="dk1"/>
                </a:solidFill>
              </a:rPr>
              <a:t>:</a:t>
            </a:r>
            <a:r>
              <a:rPr lang="en-US" sz="2590" b="0" i="1" u="none" strike="noStrike" cap="none">
                <a:solidFill>
                  <a:schemeClr val="dk1"/>
                </a:solidFill>
              </a:rPr>
              <a:t> </a:t>
            </a:r>
            <a:r>
              <a:rPr lang="en-US" sz="2590" b="0" i="0" u="none" strike="noStrike" cap="none">
                <a:solidFill>
                  <a:schemeClr val="dk1"/>
                </a:solidFill>
              </a:rPr>
              <a:t>An international, student-led organization providing its members with opportunities to perform service, build character, and develop leadership.</a:t>
            </a:r>
          </a:p>
        </p:txBody>
      </p:sp>
      <p:sp>
        <p:nvSpPr>
          <p:cNvPr id="173" name="Shape 173"/>
          <p:cNvSpPr txBox="1">
            <a:spLocks noGrp="1"/>
          </p:cNvSpPr>
          <p:nvPr>
            <p:ph type="title"/>
          </p:nvPr>
        </p:nvSpPr>
        <p:spPr>
          <a:xfrm>
            <a:off x="1837500" y="952650"/>
            <a:ext cx="10354500" cy="846300"/>
          </a:xfrm>
          <a:prstGeom prst="rect">
            <a:avLst/>
          </a:prstGeom>
          <a:noFill/>
          <a:ln>
            <a:noFill/>
          </a:ln>
        </p:spPr>
        <p:txBody>
          <a:bodyPr lIns="91425" tIns="45700" rIns="91425" bIns="45700" anchor="ctr" anchorCtr="0">
            <a:noAutofit/>
          </a:bodyPr>
          <a:lstStyle/>
          <a:p>
            <a:pPr marL="465138" marR="0" lvl="0" indent="-7937"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KEY CLUB MISSION AND VISION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5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500"/>
                                        <p:tgtEl>
                                          <p:spTgt spid="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2360138" y="836695"/>
            <a:ext cx="90261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PRESIDENT </a:t>
            </a:r>
          </a:p>
        </p:txBody>
      </p:sp>
      <p:sp>
        <p:nvSpPr>
          <p:cNvPr id="504" name="Shape 504"/>
          <p:cNvSpPr txBox="1"/>
          <p:nvPr/>
        </p:nvSpPr>
        <p:spPr>
          <a:xfrm>
            <a:off x="2438400" y="1600200"/>
            <a:ext cx="8756400" cy="3667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1800" b="0" i="0" u="none" strike="noStrike" cap="none">
                <a:solidFill>
                  <a:schemeClr val="dk1"/>
                </a:solidFill>
                <a:latin typeface="Verdana"/>
                <a:ea typeface="Verdana"/>
                <a:cs typeface="Verdana"/>
                <a:sym typeface="Verdana"/>
              </a:rPr>
              <a:t>Monthly duties:</a:t>
            </a:r>
          </a:p>
          <a:p>
            <a:pPr marL="457200" marR="0" lvl="0" indent="-342900" algn="l" rtl="0">
              <a:lnSpc>
                <a:spcPct val="115000"/>
              </a:lnSpc>
              <a:spcBef>
                <a:spcPts val="600"/>
              </a:spcBef>
              <a:spcAft>
                <a:spcPts val="0"/>
              </a:spcAft>
              <a:buClr>
                <a:schemeClr val="dk1"/>
              </a:buClr>
              <a:buSzPct val="100000"/>
              <a:buFont typeface="Verdana"/>
              <a:buChar char="●"/>
            </a:pPr>
            <a:r>
              <a:rPr lang="en-US" sz="1800" b="0" i="0" u="none" strike="noStrike" cap="none">
                <a:solidFill>
                  <a:schemeClr val="dk1"/>
                </a:solidFill>
                <a:latin typeface="Verdana"/>
                <a:ea typeface="Verdana"/>
                <a:cs typeface="Verdana"/>
                <a:sym typeface="Verdana"/>
              </a:rPr>
              <a:t>Arrange and hold Board of Directors Meeting</a:t>
            </a:r>
          </a:p>
          <a:p>
            <a:pPr marL="457200" marR="0" lvl="0" indent="-342900" algn="l" rtl="0">
              <a:lnSpc>
                <a:spcPct val="115000"/>
              </a:lnSpc>
              <a:spcBef>
                <a:spcPts val="600"/>
              </a:spcBef>
              <a:spcAft>
                <a:spcPts val="0"/>
              </a:spcAft>
              <a:buClr>
                <a:schemeClr val="dk1"/>
              </a:buClr>
              <a:buSzPct val="100000"/>
              <a:buFont typeface="Verdana"/>
              <a:buChar char="●"/>
            </a:pPr>
            <a:r>
              <a:rPr lang="en-US" sz="1800" b="0" i="0" u="none" strike="noStrike" cap="none">
                <a:solidFill>
                  <a:schemeClr val="dk1"/>
                </a:solidFill>
                <a:latin typeface="Verdana"/>
                <a:ea typeface="Verdana"/>
                <a:cs typeface="Verdana"/>
                <a:sym typeface="Verdana"/>
              </a:rPr>
              <a:t>Plan enough service projects so that every member can contribute at least five hours of service</a:t>
            </a:r>
          </a:p>
          <a:p>
            <a:pPr marL="457200" marR="0" lvl="0" indent="-342900" algn="l" rtl="0">
              <a:lnSpc>
                <a:spcPct val="115000"/>
              </a:lnSpc>
              <a:spcBef>
                <a:spcPts val="600"/>
              </a:spcBef>
              <a:spcAft>
                <a:spcPts val="0"/>
              </a:spcAft>
              <a:buClr>
                <a:schemeClr val="dk1"/>
              </a:buClr>
              <a:buSzPct val="100000"/>
              <a:buFont typeface="Verdana"/>
              <a:buChar char="●"/>
            </a:pPr>
            <a:r>
              <a:rPr lang="en-US" sz="1800" b="0" i="0" u="none" strike="noStrike" cap="none">
                <a:solidFill>
                  <a:schemeClr val="dk1"/>
                </a:solidFill>
                <a:latin typeface="Verdana"/>
                <a:ea typeface="Verdana"/>
                <a:cs typeface="Verdana"/>
                <a:sym typeface="Verdana"/>
              </a:rPr>
              <a:t>Work with Committee Chairs on their proposed objectives for the next month</a:t>
            </a:r>
          </a:p>
          <a:p>
            <a:pPr marL="457200" marR="0" lvl="0" indent="-342900" algn="l" rtl="0">
              <a:lnSpc>
                <a:spcPct val="115000"/>
              </a:lnSpc>
              <a:spcBef>
                <a:spcPts val="600"/>
              </a:spcBef>
              <a:spcAft>
                <a:spcPts val="0"/>
              </a:spcAft>
              <a:buClr>
                <a:schemeClr val="dk1"/>
              </a:buClr>
              <a:buSzPct val="100000"/>
              <a:buFont typeface="Verdana"/>
              <a:buChar char="●"/>
            </a:pPr>
            <a:r>
              <a:rPr lang="en-US" sz="1800" b="0" i="0" u="none" strike="noStrike" cap="none">
                <a:solidFill>
                  <a:schemeClr val="dk1"/>
                </a:solidFill>
                <a:latin typeface="Verdana"/>
                <a:ea typeface="Verdana"/>
                <a:cs typeface="Verdana"/>
                <a:sym typeface="Verdana"/>
              </a:rPr>
              <a:t>Receive and distribute District Publications and/or the </a:t>
            </a:r>
            <a:r>
              <a:rPr lang="en-US" sz="1800" b="0" i="1" u="none" strike="noStrike" cap="none">
                <a:solidFill>
                  <a:schemeClr val="dk1"/>
                </a:solidFill>
                <a:latin typeface="Verdana"/>
                <a:ea typeface="Verdana"/>
                <a:cs typeface="Verdana"/>
                <a:sym typeface="Verdana"/>
              </a:rPr>
              <a:t>Keynoter</a:t>
            </a:r>
          </a:p>
          <a:p>
            <a:pPr marL="457200" marR="0" lvl="0" indent="-342900" algn="l" rtl="0">
              <a:lnSpc>
                <a:spcPct val="115000"/>
              </a:lnSpc>
              <a:spcBef>
                <a:spcPts val="600"/>
              </a:spcBef>
              <a:spcAft>
                <a:spcPts val="0"/>
              </a:spcAft>
              <a:buClr>
                <a:schemeClr val="dk1"/>
              </a:buClr>
              <a:buSzPct val="100000"/>
              <a:buFont typeface="Verdana"/>
              <a:buChar char="●"/>
            </a:pPr>
            <a:r>
              <a:rPr lang="en-US" sz="1800" b="0" i="0" u="none" strike="noStrike" cap="none">
                <a:solidFill>
                  <a:schemeClr val="dk1"/>
                </a:solidFill>
                <a:latin typeface="Verdana"/>
                <a:ea typeface="Verdana"/>
                <a:cs typeface="Verdana"/>
                <a:sym typeface="Verdana"/>
              </a:rPr>
              <a:t>Invite potential club officers to attend the Board Meeting</a:t>
            </a:r>
          </a:p>
          <a:p>
            <a:pPr marL="457200" marR="0" lvl="0" indent="-342900" algn="l" rtl="0">
              <a:lnSpc>
                <a:spcPct val="115000"/>
              </a:lnSpc>
              <a:spcBef>
                <a:spcPts val="600"/>
              </a:spcBef>
              <a:spcAft>
                <a:spcPts val="0"/>
              </a:spcAft>
              <a:buClr>
                <a:schemeClr val="dk1"/>
              </a:buClr>
              <a:buSzPct val="100000"/>
              <a:buFont typeface="Verdana"/>
              <a:buChar char="●"/>
            </a:pPr>
            <a:r>
              <a:rPr lang="en-US" sz="1800" b="0" i="0" u="none" strike="noStrike" cap="none">
                <a:solidFill>
                  <a:schemeClr val="dk1"/>
                </a:solidFill>
                <a:latin typeface="Verdana"/>
                <a:ea typeface="Verdana"/>
                <a:cs typeface="Verdana"/>
                <a:sym typeface="Verdana"/>
              </a:rPr>
              <a:t>Attend Division Council Meeting (DCM)</a:t>
            </a:r>
          </a:p>
          <a:p>
            <a:pPr marL="457200" marR="0" lvl="0" indent="-342900" algn="l" rtl="0">
              <a:lnSpc>
                <a:spcPct val="115000"/>
              </a:lnSpc>
              <a:spcBef>
                <a:spcPts val="600"/>
              </a:spcBef>
              <a:spcAft>
                <a:spcPts val="0"/>
              </a:spcAft>
              <a:buClr>
                <a:schemeClr val="dk1"/>
              </a:buClr>
              <a:buSzPct val="100000"/>
              <a:buFont typeface="Verdana"/>
              <a:buChar char="●"/>
            </a:pPr>
            <a:r>
              <a:rPr lang="en-US" sz="1800" b="0" i="0" u="none" strike="noStrike" cap="none">
                <a:solidFill>
                  <a:schemeClr val="dk1"/>
                </a:solidFill>
                <a:latin typeface="Verdana"/>
                <a:ea typeface="Verdana"/>
                <a:cs typeface="Verdana"/>
                <a:sym typeface="Verdana"/>
              </a:rPr>
              <a:t>Attend a Kiwanis Meeting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2514600" y="914400"/>
            <a:ext cx="9026111"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VICE-PRESIDENT</a:t>
            </a:r>
          </a:p>
        </p:txBody>
      </p:sp>
      <p:sp>
        <p:nvSpPr>
          <p:cNvPr id="511" name="Shape 511"/>
          <p:cNvSpPr txBox="1">
            <a:spLocks noGrp="1"/>
          </p:cNvSpPr>
          <p:nvPr>
            <p:ph type="body" idx="1"/>
          </p:nvPr>
        </p:nvSpPr>
        <p:spPr>
          <a:xfrm>
            <a:off x="2514600" y="1678000"/>
            <a:ext cx="8782008" cy="3750748"/>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chemeClr val="dk2"/>
              </a:buClr>
              <a:buSzPct val="25000"/>
              <a:buFont typeface="Questrial"/>
              <a:buNone/>
            </a:pPr>
            <a:r>
              <a:rPr lang="en-US" sz="2400" b="0" i="0" u="none" strike="noStrike" cap="none">
                <a:solidFill>
                  <a:schemeClr val="dk1"/>
                </a:solidFill>
              </a:rPr>
              <a:t>Weekly duties:</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Help the president arrange the meeting.</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Always be prepared to run the meeting should the president be absent.</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Make sure the weekly club bulletin was made and distributed.</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Help the committees with their projects.</a:t>
            </a:r>
          </a:p>
          <a:p>
            <a:pPr marL="0" marR="0" lvl="0" indent="0" algn="l" rtl="0">
              <a:lnSpc>
                <a:spcPct val="120000"/>
              </a:lnSpc>
              <a:spcBef>
                <a:spcPts val="600"/>
              </a:spcBef>
              <a:spcAft>
                <a:spcPts val="0"/>
              </a:spcAft>
              <a:buClr>
                <a:schemeClr val="dk2"/>
              </a:buClr>
              <a:buSzPct val="25000"/>
              <a:buFont typeface="Arial"/>
              <a:buNone/>
            </a:pP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2394550" y="795500"/>
            <a:ext cx="67695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VICE-PRESIDENT</a:t>
            </a:r>
          </a:p>
        </p:txBody>
      </p:sp>
      <p:sp>
        <p:nvSpPr>
          <p:cNvPr id="517" name="Shape 517"/>
          <p:cNvSpPr txBox="1">
            <a:spLocks noGrp="1"/>
          </p:cNvSpPr>
          <p:nvPr>
            <p:ph type="body" idx="1"/>
          </p:nvPr>
        </p:nvSpPr>
        <p:spPr>
          <a:xfrm>
            <a:off x="2469575" y="1737812"/>
            <a:ext cx="8520600" cy="3382500"/>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chemeClr val="dk2"/>
              </a:buClr>
              <a:buSzPct val="25000"/>
              <a:buFont typeface="Questrial"/>
              <a:buNone/>
            </a:pPr>
            <a:r>
              <a:rPr lang="en-US" sz="2000" b="0" i="0" u="none" strike="noStrike" cap="none">
                <a:solidFill>
                  <a:schemeClr val="dk1"/>
                </a:solidFill>
              </a:rPr>
              <a:t>Monthly duties:</a:t>
            </a:r>
          </a:p>
          <a:p>
            <a:pPr marL="457200" marR="0" lvl="0" indent="-355600" algn="l" rtl="0">
              <a:lnSpc>
                <a:spcPct val="120000"/>
              </a:lnSpc>
              <a:spcBef>
                <a:spcPts val="600"/>
              </a:spcBef>
              <a:spcAft>
                <a:spcPts val="0"/>
              </a:spcAft>
              <a:buClr>
                <a:schemeClr val="dk1"/>
              </a:buClr>
              <a:buSzPct val="100000"/>
              <a:buChar char="●"/>
            </a:pPr>
            <a:r>
              <a:rPr lang="en-US" sz="2000" b="0" i="0" u="none" strike="noStrike" cap="none">
                <a:solidFill>
                  <a:schemeClr val="dk1"/>
                </a:solidFill>
              </a:rPr>
              <a:t>Attend the Committee Meetings as an ex-officio member and advisor.</a:t>
            </a:r>
          </a:p>
          <a:p>
            <a:pPr marL="457200" marR="0" lvl="0" indent="-355600" algn="l" rtl="0">
              <a:lnSpc>
                <a:spcPct val="120000"/>
              </a:lnSpc>
              <a:spcBef>
                <a:spcPts val="600"/>
              </a:spcBef>
              <a:spcAft>
                <a:spcPts val="0"/>
              </a:spcAft>
              <a:buClr>
                <a:schemeClr val="dk1"/>
              </a:buClr>
              <a:buSzPct val="100000"/>
              <a:buChar char="●"/>
            </a:pPr>
            <a:r>
              <a:rPr lang="en-US" sz="2000" b="0" i="0" u="none" strike="noStrike" cap="none">
                <a:solidFill>
                  <a:schemeClr val="dk1"/>
                </a:solidFill>
              </a:rPr>
              <a:t>Collect the Committee Reports and turn them </a:t>
            </a:r>
            <a:r>
              <a:rPr lang="en-US" sz="2000">
                <a:solidFill>
                  <a:schemeClr val="dk1"/>
                </a:solidFill>
              </a:rPr>
              <a:t>into</a:t>
            </a:r>
            <a:r>
              <a:rPr lang="en-US" sz="2000" b="0" i="0" u="none" strike="noStrike" cap="none">
                <a:solidFill>
                  <a:schemeClr val="dk1"/>
                </a:solidFill>
              </a:rPr>
              <a:t> the Secretary.</a:t>
            </a:r>
          </a:p>
          <a:p>
            <a:pPr marL="457200" marR="0" lvl="0" indent="-355600" algn="l" rtl="0">
              <a:lnSpc>
                <a:spcPct val="120000"/>
              </a:lnSpc>
              <a:spcBef>
                <a:spcPts val="600"/>
              </a:spcBef>
              <a:spcAft>
                <a:spcPts val="0"/>
              </a:spcAft>
              <a:buClr>
                <a:schemeClr val="dk1"/>
              </a:buClr>
              <a:buSzPct val="100000"/>
              <a:buChar char="●"/>
            </a:pPr>
            <a:r>
              <a:rPr lang="en-US" sz="2000" b="0" i="0" u="none" strike="noStrike" cap="none">
                <a:solidFill>
                  <a:schemeClr val="dk1"/>
                </a:solidFill>
              </a:rPr>
              <a:t>Attend the Board of Director’s Meetings.</a:t>
            </a:r>
          </a:p>
          <a:p>
            <a:pPr marL="457200" marR="0" lvl="0" indent="-355600" algn="l" rtl="0">
              <a:lnSpc>
                <a:spcPct val="120000"/>
              </a:lnSpc>
              <a:spcBef>
                <a:spcPts val="600"/>
              </a:spcBef>
              <a:spcAft>
                <a:spcPts val="0"/>
              </a:spcAft>
              <a:buClr>
                <a:schemeClr val="dk1"/>
              </a:buClr>
              <a:buSzPct val="100000"/>
              <a:buChar char="●"/>
            </a:pPr>
            <a:r>
              <a:rPr lang="en-US" sz="2000" b="0" i="0" u="none" strike="noStrike" cap="none">
                <a:solidFill>
                  <a:schemeClr val="dk1"/>
                </a:solidFill>
              </a:rPr>
              <a:t>Attend Division Council Meeting</a:t>
            </a:r>
          </a:p>
          <a:p>
            <a:pPr marL="457200" marR="0" lvl="0" indent="-355600" algn="l" rtl="0">
              <a:lnSpc>
                <a:spcPct val="120000"/>
              </a:lnSpc>
              <a:spcBef>
                <a:spcPts val="600"/>
              </a:spcBef>
              <a:spcAft>
                <a:spcPts val="0"/>
              </a:spcAft>
              <a:buClr>
                <a:schemeClr val="dk1"/>
              </a:buClr>
              <a:buSzPct val="100000"/>
              <a:buChar char="●"/>
            </a:pPr>
            <a:r>
              <a:rPr lang="en-US" sz="2000" b="0" i="0" u="none" strike="noStrike" cap="none">
                <a:solidFill>
                  <a:schemeClr val="dk1"/>
                </a:solidFill>
              </a:rPr>
              <a:t>Make sure the Secretary filled out and mailed in the monthly report on time.</a:t>
            </a:r>
          </a:p>
          <a:p>
            <a:pPr marL="0" marR="0" lvl="0" indent="0" algn="l" rtl="0">
              <a:lnSpc>
                <a:spcPct val="115000"/>
              </a:lnSpc>
              <a:spcBef>
                <a:spcPts val="60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2362200" y="914400"/>
            <a:ext cx="6769583"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THE SECRETARY </a:t>
            </a:r>
          </a:p>
        </p:txBody>
      </p:sp>
      <p:sp>
        <p:nvSpPr>
          <p:cNvPr id="524" name="Shape 524"/>
          <p:cNvSpPr txBox="1">
            <a:spLocks noGrp="1"/>
          </p:cNvSpPr>
          <p:nvPr>
            <p:ph type="body" idx="1"/>
          </p:nvPr>
        </p:nvSpPr>
        <p:spPr>
          <a:xfrm>
            <a:off x="2362200" y="1699725"/>
            <a:ext cx="9067800" cy="36426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2"/>
              </a:buClr>
              <a:buSzPct val="25000"/>
              <a:buFont typeface="Questrial"/>
              <a:buNone/>
            </a:pPr>
            <a:r>
              <a:rPr lang="en-US" sz="2220" b="0" i="0" u="none" strike="noStrike" cap="none">
                <a:solidFill>
                  <a:schemeClr val="dk1"/>
                </a:solidFill>
              </a:rPr>
              <a:t>Weekly duties:</a:t>
            </a:r>
          </a:p>
          <a:p>
            <a:pPr marL="457200" marR="0" lvl="0" indent="-369570" algn="l" rtl="0">
              <a:lnSpc>
                <a:spcPct val="90000"/>
              </a:lnSpc>
              <a:spcBef>
                <a:spcPts val="600"/>
              </a:spcBef>
              <a:spcAft>
                <a:spcPts val="0"/>
              </a:spcAft>
              <a:buClr>
                <a:schemeClr val="dk1"/>
              </a:buClr>
              <a:buSzPct val="100909"/>
              <a:buChar char="●"/>
            </a:pPr>
            <a:r>
              <a:rPr lang="en-US" sz="2220" b="0" i="0" u="none" strike="noStrike" cap="none">
                <a:solidFill>
                  <a:schemeClr val="dk1"/>
                </a:solidFill>
              </a:rPr>
              <a:t>Attend the meetings and record the following information in the official club minutes: [1] attendance [2] guests [3] speakers and his/her topic [4] who has paid dues and who has not [5] committee reports [6] all motions and decisions [7] any announcements</a:t>
            </a:r>
          </a:p>
          <a:p>
            <a:pPr marL="457200" marR="0" lvl="0" indent="-369570" algn="l" rtl="0">
              <a:lnSpc>
                <a:spcPct val="90000"/>
              </a:lnSpc>
              <a:spcBef>
                <a:spcPts val="600"/>
              </a:spcBef>
              <a:spcAft>
                <a:spcPts val="0"/>
              </a:spcAft>
              <a:buClr>
                <a:schemeClr val="dk1"/>
              </a:buClr>
              <a:buSzPct val="100909"/>
              <a:buChar char="●"/>
            </a:pPr>
            <a:r>
              <a:rPr lang="en-US" sz="2220" b="0" i="0" u="none" strike="noStrike" cap="none">
                <a:solidFill>
                  <a:schemeClr val="dk1"/>
                </a:solidFill>
              </a:rPr>
              <a:t>Answer all correspondence promptly and courteously. Be sure to inform the other officers and your advisor of the communication and of any information received therein</a:t>
            </a:r>
            <a:r>
              <a:rPr lang="en-US" sz="1850" b="0" i="0" u="none" strike="noStrike" cap="none">
                <a:solidFill>
                  <a:schemeClr val="dk1"/>
                </a:solidFill>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2304500" y="819875"/>
            <a:ext cx="67695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SECRETARY </a:t>
            </a:r>
          </a:p>
        </p:txBody>
      </p:sp>
      <p:sp>
        <p:nvSpPr>
          <p:cNvPr id="530" name="Shape 530"/>
          <p:cNvSpPr txBox="1">
            <a:spLocks noGrp="1"/>
          </p:cNvSpPr>
          <p:nvPr>
            <p:ph type="body" idx="1"/>
          </p:nvPr>
        </p:nvSpPr>
        <p:spPr>
          <a:xfrm>
            <a:off x="2497015" y="1583470"/>
            <a:ext cx="8520600" cy="3674400"/>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chemeClr val="dk2"/>
              </a:buClr>
              <a:buSzPct val="25000"/>
              <a:buFont typeface="Questrial"/>
              <a:buNone/>
            </a:pPr>
            <a:r>
              <a:rPr lang="en-US" sz="2400" b="0" i="0" u="none" strike="noStrike" cap="none">
                <a:solidFill>
                  <a:schemeClr val="dk1"/>
                </a:solidFill>
              </a:rPr>
              <a:t>Monthly duties:</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Meet with the President to prepare the agenda for the Board of Directors Meeting.</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Attend the Board Meeting and record minutes.</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Collect committee reports.</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Submit the club’s monthly report on time.</a:t>
            </a:r>
          </a:p>
          <a:p>
            <a:pPr marL="457200" marR="0" lvl="0" indent="-381000" algn="l" rtl="0">
              <a:lnSpc>
                <a:spcPct val="120000"/>
              </a:lnSpc>
              <a:spcBef>
                <a:spcPts val="600"/>
              </a:spcBef>
              <a:spcAft>
                <a:spcPts val="0"/>
              </a:spcAft>
              <a:buClr>
                <a:schemeClr val="dk1"/>
              </a:buClr>
              <a:buSzPct val="100000"/>
              <a:buChar char="●"/>
            </a:pPr>
            <a:r>
              <a:rPr lang="en-US" sz="2400" b="0" i="0" u="none" strike="noStrike" cap="none">
                <a:solidFill>
                  <a:schemeClr val="dk1"/>
                </a:solidFill>
              </a:rPr>
              <a:t>Attend Division Council Meeting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2438400" y="975779"/>
            <a:ext cx="9026111"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TREASURER </a:t>
            </a:r>
          </a:p>
        </p:txBody>
      </p:sp>
      <p:sp>
        <p:nvSpPr>
          <p:cNvPr id="537" name="Shape 537"/>
          <p:cNvSpPr txBox="1">
            <a:spLocks noGrp="1"/>
          </p:cNvSpPr>
          <p:nvPr>
            <p:ph type="body" idx="1"/>
          </p:nvPr>
        </p:nvSpPr>
        <p:spPr>
          <a:xfrm>
            <a:off x="2514731" y="1759308"/>
            <a:ext cx="8873449" cy="3276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400" b="0" i="0" u="none" strike="noStrike" cap="none">
                <a:solidFill>
                  <a:schemeClr val="dk1"/>
                </a:solidFill>
              </a:rPr>
              <a:t>Weekly duties:</a:t>
            </a:r>
          </a:p>
          <a:p>
            <a:pPr marL="457200" marR="0" lvl="0" indent="-381000" algn="l" rtl="0">
              <a:lnSpc>
                <a:spcPct val="100000"/>
              </a:lnSpc>
              <a:spcBef>
                <a:spcPts val="600"/>
              </a:spcBef>
              <a:spcAft>
                <a:spcPts val="0"/>
              </a:spcAft>
              <a:buClr>
                <a:schemeClr val="dk1"/>
              </a:buClr>
              <a:buSzPct val="100000"/>
              <a:buChar char="●"/>
            </a:pPr>
            <a:r>
              <a:rPr lang="en-US" sz="2400" b="0" i="0" u="none" strike="noStrike" cap="none">
                <a:solidFill>
                  <a:schemeClr val="dk1"/>
                </a:solidFill>
              </a:rPr>
              <a:t>Pay all the bills.</a:t>
            </a:r>
          </a:p>
          <a:p>
            <a:pPr marL="457200" marR="0" lvl="0" indent="-381000" algn="l" rtl="0">
              <a:lnSpc>
                <a:spcPct val="100000"/>
              </a:lnSpc>
              <a:spcBef>
                <a:spcPts val="600"/>
              </a:spcBef>
              <a:spcAft>
                <a:spcPts val="0"/>
              </a:spcAft>
              <a:buClr>
                <a:schemeClr val="dk1"/>
              </a:buClr>
              <a:buSzPct val="100000"/>
              <a:buChar char="●"/>
            </a:pPr>
            <a:r>
              <a:rPr lang="en-US" sz="2400" b="0" i="0" u="none" strike="noStrike" cap="none">
                <a:solidFill>
                  <a:schemeClr val="dk1"/>
                </a:solidFill>
              </a:rPr>
              <a:t>Record all expenditures and income for each week.</a:t>
            </a:r>
          </a:p>
          <a:p>
            <a:pPr marL="457200" marR="0" lvl="0" indent="-381000" algn="l" rtl="0">
              <a:lnSpc>
                <a:spcPct val="100000"/>
              </a:lnSpc>
              <a:spcBef>
                <a:spcPts val="600"/>
              </a:spcBef>
              <a:spcAft>
                <a:spcPts val="0"/>
              </a:spcAft>
              <a:buClr>
                <a:schemeClr val="dk1"/>
              </a:buClr>
              <a:buSzPct val="100000"/>
              <a:buChar char="●"/>
            </a:pPr>
            <a:r>
              <a:rPr lang="en-US" sz="2400" b="0" i="0" u="none" strike="noStrike" cap="none">
                <a:solidFill>
                  <a:schemeClr val="dk1"/>
                </a:solidFill>
              </a:rPr>
              <a:t>Secure the advice of your Advisor on all financial matters.</a:t>
            </a:r>
          </a:p>
          <a:p>
            <a:pPr marL="457200" marR="0" lvl="0" indent="-381000" algn="l" rtl="0">
              <a:lnSpc>
                <a:spcPct val="100000"/>
              </a:lnSpc>
              <a:spcBef>
                <a:spcPts val="600"/>
              </a:spcBef>
              <a:spcAft>
                <a:spcPts val="0"/>
              </a:spcAft>
              <a:buClr>
                <a:schemeClr val="dk1"/>
              </a:buClr>
              <a:buSzPct val="100000"/>
              <a:buChar char="●"/>
            </a:pPr>
            <a:r>
              <a:rPr lang="en-US" sz="2400" b="0" i="0" u="none" strike="noStrike" cap="none">
                <a:solidFill>
                  <a:schemeClr val="dk1"/>
                </a:solidFill>
              </a:rPr>
              <a:t>Make sure you understand your school’s policy (as well as your club’s policy) regarding financial accounts for student organizations</a:t>
            </a:r>
            <a:r>
              <a:rPr lang="en-US" sz="2000" b="0" i="0" u="none" strike="noStrike" cap="none">
                <a:solidFill>
                  <a:schemeClr val="dk1"/>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2438400" y="838200"/>
            <a:ext cx="9026111"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TREASURER </a:t>
            </a:r>
          </a:p>
        </p:txBody>
      </p:sp>
      <p:sp>
        <p:nvSpPr>
          <p:cNvPr id="543" name="Shape 543"/>
          <p:cNvSpPr txBox="1">
            <a:spLocks noGrp="1"/>
          </p:cNvSpPr>
          <p:nvPr>
            <p:ph type="body" idx="1"/>
          </p:nvPr>
        </p:nvSpPr>
        <p:spPr>
          <a:xfrm>
            <a:off x="2438400" y="1601800"/>
            <a:ext cx="7696199" cy="3505200"/>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chemeClr val="dk2"/>
              </a:buClr>
              <a:buSzPct val="25000"/>
              <a:buFont typeface="Questrial"/>
              <a:buNone/>
            </a:pPr>
            <a:r>
              <a:rPr lang="en-US" sz="2800" b="0" i="0" u="none" strike="noStrike" cap="none">
                <a:solidFill>
                  <a:schemeClr val="dk1"/>
                </a:solidFill>
              </a:rPr>
              <a:t>Monthly duties:</a:t>
            </a:r>
          </a:p>
          <a:p>
            <a:pPr marL="457200" marR="0" lvl="0" indent="-406400" algn="l" rtl="0">
              <a:lnSpc>
                <a:spcPct val="120000"/>
              </a:lnSpc>
              <a:spcBef>
                <a:spcPts val="600"/>
              </a:spcBef>
              <a:spcAft>
                <a:spcPts val="0"/>
              </a:spcAft>
              <a:buClr>
                <a:schemeClr val="dk1"/>
              </a:buClr>
              <a:buSzPct val="100000"/>
              <a:buChar char="●"/>
            </a:pPr>
            <a:r>
              <a:rPr lang="en-US" sz="2800" b="0" i="0" u="none" strike="noStrike" cap="none">
                <a:solidFill>
                  <a:schemeClr val="dk1"/>
                </a:solidFill>
              </a:rPr>
              <a:t>Collect all monies from club </a:t>
            </a:r>
            <a:r>
              <a:rPr lang="en-US" sz="2800">
                <a:solidFill>
                  <a:schemeClr val="dk1"/>
                </a:solidFill>
              </a:rPr>
              <a:t>fundraisers</a:t>
            </a:r>
            <a:r>
              <a:rPr lang="en-US" sz="2800" b="0" i="0" u="none" strike="noStrike" cap="none">
                <a:solidFill>
                  <a:schemeClr val="dk1"/>
                </a:solidFill>
              </a:rPr>
              <a:t>.</a:t>
            </a:r>
          </a:p>
          <a:p>
            <a:pPr marL="457200" marR="0" lvl="0" indent="-406400" algn="l" rtl="0">
              <a:lnSpc>
                <a:spcPct val="120000"/>
              </a:lnSpc>
              <a:spcBef>
                <a:spcPts val="600"/>
              </a:spcBef>
              <a:spcAft>
                <a:spcPts val="0"/>
              </a:spcAft>
              <a:buClr>
                <a:schemeClr val="dk1"/>
              </a:buClr>
              <a:buSzPct val="100000"/>
              <a:buChar char="●"/>
            </a:pPr>
            <a:r>
              <a:rPr lang="en-US" sz="2800" b="0" i="0" u="none" strike="noStrike" cap="none">
                <a:solidFill>
                  <a:schemeClr val="dk1"/>
                </a:solidFill>
              </a:rPr>
              <a:t>Prepare a financial report for the Board of Directors Meeting.</a:t>
            </a:r>
          </a:p>
          <a:p>
            <a:pPr marL="457200" marR="0" lvl="0" indent="-406400" algn="l" rtl="0">
              <a:lnSpc>
                <a:spcPct val="120000"/>
              </a:lnSpc>
              <a:spcBef>
                <a:spcPts val="600"/>
              </a:spcBef>
              <a:spcAft>
                <a:spcPts val="0"/>
              </a:spcAft>
              <a:buClr>
                <a:schemeClr val="dk1"/>
              </a:buClr>
              <a:buSzPct val="100000"/>
              <a:buChar char="●"/>
            </a:pPr>
            <a:r>
              <a:rPr lang="en-US" sz="2800" b="0" i="0" u="none" strike="noStrike" cap="none">
                <a:solidFill>
                  <a:schemeClr val="dk1"/>
                </a:solidFill>
              </a:rPr>
              <a:t>Attend the Board of Directors Meeting.</a:t>
            </a:r>
          </a:p>
          <a:p>
            <a:pPr marL="457200" marR="0" lvl="0" indent="-406400" algn="l" rtl="0">
              <a:lnSpc>
                <a:spcPct val="120000"/>
              </a:lnSpc>
              <a:spcBef>
                <a:spcPts val="600"/>
              </a:spcBef>
              <a:spcAft>
                <a:spcPts val="0"/>
              </a:spcAft>
              <a:buClr>
                <a:schemeClr val="dk1"/>
              </a:buClr>
              <a:buSzPct val="100000"/>
              <a:buChar char="●"/>
            </a:pPr>
            <a:r>
              <a:rPr lang="en-US" sz="2800" b="0" i="0" u="none" strike="noStrike" cap="none">
                <a:solidFill>
                  <a:schemeClr val="dk1"/>
                </a:solidFill>
              </a:rPr>
              <a:t>Attend Division Council Meeting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2560319" y="990600"/>
            <a:ext cx="9026111"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EDITOR </a:t>
            </a:r>
          </a:p>
        </p:txBody>
      </p:sp>
      <p:sp>
        <p:nvSpPr>
          <p:cNvPr id="550" name="Shape 550"/>
          <p:cNvSpPr txBox="1">
            <a:spLocks noGrp="1"/>
          </p:cNvSpPr>
          <p:nvPr>
            <p:ph type="body" idx="1"/>
          </p:nvPr>
        </p:nvSpPr>
        <p:spPr>
          <a:xfrm>
            <a:off x="2590800" y="1966636"/>
            <a:ext cx="8610599" cy="3367362"/>
          </a:xfrm>
          <a:prstGeom prst="rect">
            <a:avLst/>
          </a:prstGeom>
          <a:noFill/>
          <a:ln>
            <a:noFill/>
          </a:ln>
        </p:spPr>
        <p:txBody>
          <a:bodyPr lIns="91425" tIns="91425" rIns="91425" bIns="91425" anchor="t" anchorCtr="0">
            <a:noAutofit/>
          </a:bodyPr>
          <a:lstStyle/>
          <a:p>
            <a:pPr marL="0" marR="0" lvl="0" indent="0" algn="l" rtl="0">
              <a:lnSpc>
                <a:spcPct val="105000"/>
              </a:lnSpc>
              <a:spcBef>
                <a:spcPts val="0"/>
              </a:spcBef>
              <a:spcAft>
                <a:spcPts val="0"/>
              </a:spcAft>
              <a:buClr>
                <a:schemeClr val="dk2"/>
              </a:buClr>
              <a:buSzPct val="25000"/>
              <a:buFont typeface="Questrial"/>
              <a:buNone/>
            </a:pPr>
            <a:r>
              <a:rPr lang="en-US" sz="2590" b="0" i="0" u="none" strike="noStrike" cap="none">
                <a:solidFill>
                  <a:schemeClr val="dk1"/>
                </a:solidFill>
              </a:rPr>
              <a:t>Weekly duties:</a:t>
            </a:r>
          </a:p>
          <a:p>
            <a:pPr marL="457200" marR="0" lvl="0" indent="-393065" algn="l" rtl="0">
              <a:lnSpc>
                <a:spcPct val="105000"/>
              </a:lnSpc>
              <a:spcBef>
                <a:spcPts val="1600"/>
              </a:spcBef>
              <a:spcAft>
                <a:spcPts val="0"/>
              </a:spcAft>
              <a:buClr>
                <a:schemeClr val="dk1"/>
              </a:buClr>
              <a:buSzPct val="99615"/>
              <a:buChar char="●"/>
            </a:pPr>
            <a:r>
              <a:rPr lang="en-US" sz="2590" b="0" i="0" u="none" strike="noStrike" cap="none">
                <a:solidFill>
                  <a:schemeClr val="dk1"/>
                </a:solidFill>
              </a:rPr>
              <a:t>Take good notes at meetings and projects.</a:t>
            </a:r>
          </a:p>
          <a:p>
            <a:pPr marL="457200" marR="0" lvl="0" indent="-393065" algn="l" rtl="0">
              <a:lnSpc>
                <a:spcPct val="105000"/>
              </a:lnSpc>
              <a:spcBef>
                <a:spcPts val="1600"/>
              </a:spcBef>
              <a:spcAft>
                <a:spcPts val="0"/>
              </a:spcAft>
              <a:buClr>
                <a:schemeClr val="dk1"/>
              </a:buClr>
              <a:buSzPct val="99615"/>
              <a:buChar char="●"/>
            </a:pPr>
            <a:r>
              <a:rPr lang="en-US" sz="2590" b="0" i="0" u="none" strike="noStrike" cap="none">
                <a:solidFill>
                  <a:schemeClr val="dk1"/>
                </a:solidFill>
              </a:rPr>
              <a:t>Plan newsletter for members.</a:t>
            </a:r>
          </a:p>
          <a:p>
            <a:pPr marL="457200" marR="0" lvl="0" indent="-393065" algn="l" rtl="0">
              <a:lnSpc>
                <a:spcPct val="105000"/>
              </a:lnSpc>
              <a:spcBef>
                <a:spcPts val="1600"/>
              </a:spcBef>
              <a:spcAft>
                <a:spcPts val="0"/>
              </a:spcAft>
              <a:buClr>
                <a:schemeClr val="dk1"/>
              </a:buClr>
              <a:buSzPct val="99615"/>
              <a:buChar char="●"/>
            </a:pPr>
            <a:r>
              <a:rPr lang="en-US" sz="2590" b="0" i="0" u="none" strike="noStrike" cap="none">
                <a:solidFill>
                  <a:schemeClr val="dk1"/>
                </a:solidFill>
              </a:rPr>
              <a:t>Collect materials for the Club’s scrapbook.</a:t>
            </a:r>
          </a:p>
          <a:p>
            <a:pPr marL="457200" marR="0" lvl="0" indent="-393065" algn="l" rtl="0">
              <a:lnSpc>
                <a:spcPct val="105000"/>
              </a:lnSpc>
              <a:spcBef>
                <a:spcPts val="1600"/>
              </a:spcBef>
              <a:spcAft>
                <a:spcPts val="0"/>
              </a:spcAft>
              <a:buClr>
                <a:schemeClr val="dk1"/>
              </a:buClr>
              <a:buSzPct val="99615"/>
              <a:buChar char="●"/>
            </a:pPr>
            <a:r>
              <a:rPr lang="en-US" sz="2590" b="0" i="0" u="none" strike="noStrike" cap="none">
                <a:solidFill>
                  <a:schemeClr val="dk1"/>
                </a:solidFill>
              </a:rPr>
              <a:t>Publicize club events.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2438400" y="901358"/>
            <a:ext cx="9026111"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EDITOR </a:t>
            </a:r>
          </a:p>
        </p:txBody>
      </p:sp>
      <p:sp>
        <p:nvSpPr>
          <p:cNvPr id="556" name="Shape 556"/>
          <p:cNvSpPr txBox="1">
            <a:spLocks noGrp="1"/>
          </p:cNvSpPr>
          <p:nvPr>
            <p:ph type="body" idx="1"/>
          </p:nvPr>
        </p:nvSpPr>
        <p:spPr>
          <a:xfrm>
            <a:off x="2438400" y="1524000"/>
            <a:ext cx="9338100" cy="3923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800" b="0" i="0" u="none" strike="noStrike" cap="none">
                <a:solidFill>
                  <a:schemeClr val="dk1"/>
                </a:solidFill>
              </a:rPr>
              <a:t>Monthly duties:</a:t>
            </a:r>
          </a:p>
          <a:p>
            <a:pPr marL="4572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Publish newsletter for members.</a:t>
            </a:r>
          </a:p>
          <a:p>
            <a:pPr marL="4572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Work on scrapbook.</a:t>
            </a:r>
          </a:p>
          <a:p>
            <a:pPr marL="4572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Send articles to local and/or school paper.</a:t>
            </a:r>
          </a:p>
          <a:p>
            <a:pPr marL="4572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Submit articles to Florida Webmaster and </a:t>
            </a:r>
            <a:r>
              <a:rPr lang="en-US" sz="2800" b="0" i="1" u="none" strike="noStrike" cap="none">
                <a:solidFill>
                  <a:schemeClr val="dk1"/>
                </a:solidFill>
              </a:rPr>
              <a:t>Keynoter</a:t>
            </a:r>
            <a:r>
              <a:rPr lang="en-US" sz="2800" b="0" i="0" u="none" strike="noStrike" cap="none">
                <a:solidFill>
                  <a:schemeClr val="dk1"/>
                </a:solidFill>
              </a:rPr>
              <a:t>.</a:t>
            </a:r>
          </a:p>
          <a:p>
            <a:pPr marL="4572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Attend the Board of Directors Meeting.</a:t>
            </a:r>
          </a:p>
          <a:p>
            <a:pPr marL="457200" marR="0" lvl="0" indent="-406400" algn="l" rtl="0">
              <a:lnSpc>
                <a:spcPct val="100000"/>
              </a:lnSpc>
              <a:spcBef>
                <a:spcPts val="600"/>
              </a:spcBef>
              <a:spcAft>
                <a:spcPts val="0"/>
              </a:spcAft>
              <a:buClr>
                <a:schemeClr val="dk1"/>
              </a:buClr>
              <a:buSzPct val="100000"/>
              <a:buChar char="●"/>
            </a:pPr>
            <a:r>
              <a:rPr lang="en-US" sz="2800" b="0" i="0" u="none" strike="noStrike" cap="none">
                <a:solidFill>
                  <a:schemeClr val="dk1"/>
                </a:solidFill>
              </a:rPr>
              <a:t>Attend Division Council Meeting</a:t>
            </a:r>
          </a:p>
          <a:p>
            <a:pPr marL="0" marR="0" lvl="0" indent="0" algn="l" rtl="0">
              <a:lnSpc>
                <a:spcPct val="115000"/>
              </a:lnSpc>
              <a:spcBef>
                <a:spcPts val="60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2438400" y="990600"/>
            <a:ext cx="6769583" cy="76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CLASS DIRECTORS </a:t>
            </a:r>
          </a:p>
        </p:txBody>
      </p:sp>
      <p:sp>
        <p:nvSpPr>
          <p:cNvPr id="563" name="Shape 563"/>
          <p:cNvSpPr txBox="1">
            <a:spLocks noGrp="1"/>
          </p:cNvSpPr>
          <p:nvPr>
            <p:ph type="body" idx="1"/>
          </p:nvPr>
        </p:nvSpPr>
        <p:spPr>
          <a:xfrm>
            <a:off x="2438400" y="1754200"/>
            <a:ext cx="8520599" cy="3732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1995" b="0" i="0" u="none" strike="noStrike" cap="none">
                <a:solidFill>
                  <a:schemeClr val="dk1"/>
                </a:solidFill>
              </a:rPr>
              <a:t>Weekly duties:</a:t>
            </a:r>
          </a:p>
          <a:p>
            <a:pPr marL="457200" marR="0" lvl="0" indent="-355282" algn="l" rtl="0">
              <a:lnSpc>
                <a:spcPct val="115000"/>
              </a:lnSpc>
              <a:spcBef>
                <a:spcPts val="600"/>
              </a:spcBef>
              <a:spcAft>
                <a:spcPts val="0"/>
              </a:spcAft>
              <a:buClr>
                <a:schemeClr val="dk1"/>
              </a:buClr>
              <a:buSzPct val="99750"/>
              <a:buChar char="●"/>
            </a:pPr>
            <a:r>
              <a:rPr lang="en-US" sz="1995" b="0" i="0" u="none" strike="noStrike" cap="none">
                <a:solidFill>
                  <a:schemeClr val="dk1"/>
                </a:solidFill>
              </a:rPr>
              <a:t>Attend all Key Club meetings</a:t>
            </a:r>
          </a:p>
          <a:p>
            <a:pPr marL="457200" marR="0" lvl="0" indent="-355282" algn="l" rtl="0">
              <a:lnSpc>
                <a:spcPct val="115000"/>
              </a:lnSpc>
              <a:spcBef>
                <a:spcPts val="600"/>
              </a:spcBef>
              <a:spcAft>
                <a:spcPts val="0"/>
              </a:spcAft>
              <a:buClr>
                <a:schemeClr val="dk1"/>
              </a:buClr>
              <a:buSzPct val="99750"/>
              <a:buChar char="●"/>
            </a:pPr>
            <a:r>
              <a:rPr lang="en-US" sz="1995" b="0" i="0" u="none" strike="noStrike" cap="none">
                <a:solidFill>
                  <a:schemeClr val="dk1"/>
                </a:solidFill>
              </a:rPr>
              <a:t>Make sure that your class has a good role model at each meeting</a:t>
            </a:r>
          </a:p>
          <a:p>
            <a:pPr marL="457200" marR="0" lvl="0" indent="-355282" algn="l" rtl="0">
              <a:lnSpc>
                <a:spcPct val="115000"/>
              </a:lnSpc>
              <a:spcBef>
                <a:spcPts val="600"/>
              </a:spcBef>
              <a:spcAft>
                <a:spcPts val="0"/>
              </a:spcAft>
              <a:buClr>
                <a:schemeClr val="dk1"/>
              </a:buClr>
              <a:buSzPct val="99750"/>
              <a:buChar char="●"/>
            </a:pPr>
            <a:r>
              <a:rPr lang="en-US" sz="1995" b="0" i="0" u="none" strike="noStrike" cap="none">
                <a:solidFill>
                  <a:schemeClr val="dk1"/>
                </a:solidFill>
              </a:rPr>
              <a:t>Gather suggestions from class members</a:t>
            </a:r>
          </a:p>
          <a:p>
            <a:pPr marL="457200" marR="0" lvl="0" indent="-355282" algn="l" rtl="0">
              <a:lnSpc>
                <a:spcPct val="115000"/>
              </a:lnSpc>
              <a:spcBef>
                <a:spcPts val="600"/>
              </a:spcBef>
              <a:spcAft>
                <a:spcPts val="0"/>
              </a:spcAft>
              <a:buClr>
                <a:schemeClr val="dk1"/>
              </a:buClr>
              <a:buSzPct val="99750"/>
              <a:buChar char="●"/>
            </a:pPr>
            <a:r>
              <a:rPr lang="en-US" sz="1995" b="0" i="0" u="none" strike="noStrike" cap="none">
                <a:solidFill>
                  <a:schemeClr val="dk1"/>
                </a:solidFill>
              </a:rPr>
              <a:t>Make sure your class knows they have a say in what goes on with your Key Club</a:t>
            </a:r>
          </a:p>
          <a:p>
            <a:pPr marL="457200" marR="0" lvl="0" indent="-355282" algn="l" rtl="0">
              <a:lnSpc>
                <a:spcPct val="115000"/>
              </a:lnSpc>
              <a:spcBef>
                <a:spcPts val="600"/>
              </a:spcBef>
              <a:spcAft>
                <a:spcPts val="0"/>
              </a:spcAft>
              <a:buClr>
                <a:schemeClr val="dk1"/>
              </a:buClr>
              <a:buSzPct val="99750"/>
              <a:buChar char="●"/>
            </a:pPr>
            <a:r>
              <a:rPr lang="en-US" sz="1995" b="0" i="0" u="none" strike="noStrike" cap="none">
                <a:solidFill>
                  <a:schemeClr val="dk1"/>
                </a:solidFill>
              </a:rPr>
              <a:t>Represent class with good fashion</a:t>
            </a:r>
          </a:p>
          <a:p>
            <a:pPr marL="457200" marR="0" lvl="0" indent="-355282" algn="l" rtl="0">
              <a:lnSpc>
                <a:spcPct val="115000"/>
              </a:lnSpc>
              <a:spcBef>
                <a:spcPts val="600"/>
              </a:spcBef>
              <a:spcAft>
                <a:spcPts val="0"/>
              </a:spcAft>
              <a:buClr>
                <a:schemeClr val="dk1"/>
              </a:buClr>
              <a:buSzPct val="99750"/>
              <a:buChar char="●"/>
            </a:pPr>
            <a:r>
              <a:rPr lang="en-US" sz="1995" b="0" i="0" u="none" strike="noStrike" cap="none">
                <a:solidFill>
                  <a:schemeClr val="dk1"/>
                </a:solidFill>
              </a:rPr>
              <a:t>Always be on your best behavior when attending meetings and projects.</a:t>
            </a:r>
          </a:p>
          <a:p>
            <a:pPr marL="0" marR="0" lvl="0" indent="0" algn="l" rtl="0">
              <a:lnSpc>
                <a:spcPct val="95000"/>
              </a:lnSpc>
              <a:spcBef>
                <a:spcPts val="600"/>
              </a:spcBef>
              <a:spcAft>
                <a:spcPts val="0"/>
              </a:spcAft>
              <a:buClr>
                <a:schemeClr val="dk2"/>
              </a:buClr>
              <a:buSzPct val="25000"/>
              <a:buFont typeface="Arial"/>
              <a:buNone/>
            </a:pPr>
            <a:endParaRPr sz="855" b="0" i="0" u="none" strike="noStrike" cap="none">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1996440" y="2362200"/>
            <a:ext cx="8763000" cy="2133599"/>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Questrial"/>
              <a:buNone/>
            </a:pPr>
            <a:r>
              <a:rPr lang="en-US" sz="4800" b="0" i="0" u="none" strike="noStrike" cap="none">
                <a:solidFill>
                  <a:schemeClr val="dk1"/>
                </a:solidFill>
              </a:rPr>
              <a:t>Caring, Character Building, Inclusiveness, Leadership </a:t>
            </a:r>
          </a:p>
        </p:txBody>
      </p:sp>
      <p:sp>
        <p:nvSpPr>
          <p:cNvPr id="180" name="Shape 180"/>
          <p:cNvSpPr txBox="1">
            <a:spLocks noGrp="1"/>
          </p:cNvSpPr>
          <p:nvPr>
            <p:ph type="title"/>
          </p:nvPr>
        </p:nvSpPr>
        <p:spPr>
          <a:xfrm>
            <a:off x="2011680" y="914400"/>
            <a:ext cx="8305799" cy="846137"/>
          </a:xfrm>
          <a:prstGeom prst="rect">
            <a:avLst/>
          </a:prstGeom>
          <a:noFill/>
          <a:ln>
            <a:noFill/>
          </a:ln>
        </p:spPr>
        <p:txBody>
          <a:bodyPr lIns="91425" tIns="45700" rIns="91425" bIns="45700" anchor="ctr" anchorCtr="0">
            <a:noAutofit/>
          </a:bodyPr>
          <a:lstStyle/>
          <a:p>
            <a:pPr marL="465138" marR="0" lvl="0" indent="-7937"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KEY CLUB CORE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5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2438400" y="735500"/>
            <a:ext cx="67695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THE CLASS DIRECTORS </a:t>
            </a:r>
          </a:p>
        </p:txBody>
      </p:sp>
      <p:sp>
        <p:nvSpPr>
          <p:cNvPr id="569" name="Shape 569"/>
          <p:cNvSpPr txBox="1">
            <a:spLocks noGrp="1"/>
          </p:cNvSpPr>
          <p:nvPr>
            <p:ph type="body" idx="1"/>
          </p:nvPr>
        </p:nvSpPr>
        <p:spPr>
          <a:xfrm>
            <a:off x="2438400" y="1499100"/>
            <a:ext cx="8520600" cy="387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Questrial"/>
              <a:buNone/>
            </a:pPr>
            <a:r>
              <a:rPr lang="en-US" sz="2800" b="0" i="0" u="none" strike="noStrike" cap="none">
                <a:solidFill>
                  <a:schemeClr val="dk1"/>
                </a:solidFill>
              </a:rPr>
              <a:t>Monthly duties:</a:t>
            </a:r>
          </a:p>
          <a:p>
            <a:pPr marL="457200" marR="0" lvl="0" indent="-381000" algn="l" rtl="0">
              <a:lnSpc>
                <a:spcPct val="115000"/>
              </a:lnSpc>
              <a:spcBef>
                <a:spcPts val="600"/>
              </a:spcBef>
              <a:spcAft>
                <a:spcPts val="0"/>
              </a:spcAft>
              <a:buClr>
                <a:schemeClr val="dk1"/>
              </a:buClr>
              <a:buSzPct val="100000"/>
              <a:buChar char="●"/>
            </a:pPr>
            <a:r>
              <a:rPr lang="en-US" sz="2400" b="0" i="0" u="none" strike="noStrike" cap="none">
                <a:solidFill>
                  <a:schemeClr val="dk1"/>
                </a:solidFill>
              </a:rPr>
              <a:t>Attend all board meetings of the Key Club</a:t>
            </a:r>
          </a:p>
          <a:p>
            <a:pPr marL="457200" marR="0" lvl="0" indent="-381000" algn="l" rtl="0">
              <a:lnSpc>
                <a:spcPct val="115000"/>
              </a:lnSpc>
              <a:spcBef>
                <a:spcPts val="600"/>
              </a:spcBef>
              <a:spcAft>
                <a:spcPts val="0"/>
              </a:spcAft>
              <a:buClr>
                <a:schemeClr val="dk1"/>
              </a:buClr>
              <a:buSzPct val="100000"/>
              <a:buChar char="●"/>
            </a:pPr>
            <a:r>
              <a:rPr lang="en-US" sz="2400" b="0" i="0" u="none" strike="noStrike" cap="none">
                <a:solidFill>
                  <a:schemeClr val="dk1"/>
                </a:solidFill>
              </a:rPr>
              <a:t>Give suggestions about how to make your club better; relay suggestions from members to the board</a:t>
            </a:r>
          </a:p>
          <a:p>
            <a:pPr marL="457200" marR="0" lvl="0" indent="-381000" algn="l" rtl="0">
              <a:lnSpc>
                <a:spcPct val="115000"/>
              </a:lnSpc>
              <a:spcBef>
                <a:spcPts val="600"/>
              </a:spcBef>
              <a:spcAft>
                <a:spcPts val="0"/>
              </a:spcAft>
              <a:buClr>
                <a:schemeClr val="dk1"/>
              </a:buClr>
              <a:buSzPct val="100000"/>
              <a:buChar char="●"/>
            </a:pPr>
            <a:r>
              <a:rPr lang="en-US" sz="2400" b="0" i="0" u="none" strike="noStrike" cap="none">
                <a:solidFill>
                  <a:schemeClr val="dk1"/>
                </a:solidFill>
              </a:rPr>
              <a:t>Provide input to the board</a:t>
            </a:r>
          </a:p>
          <a:p>
            <a:pPr marL="457200" marR="0" lvl="0" indent="-381000" algn="l" rtl="0">
              <a:lnSpc>
                <a:spcPct val="115000"/>
              </a:lnSpc>
              <a:spcBef>
                <a:spcPts val="600"/>
              </a:spcBef>
              <a:spcAft>
                <a:spcPts val="0"/>
              </a:spcAft>
              <a:buClr>
                <a:schemeClr val="dk1"/>
              </a:buClr>
              <a:buSzPct val="100000"/>
              <a:buChar char="●"/>
            </a:pPr>
            <a:r>
              <a:rPr lang="en-US" sz="2400" b="0" i="0" u="none" strike="noStrike" cap="none">
                <a:solidFill>
                  <a:schemeClr val="dk1"/>
                </a:solidFill>
              </a:rPr>
              <a:t>Support decisions of the board and represent your class at board meetings</a:t>
            </a:r>
          </a:p>
          <a:p>
            <a:pPr marL="457200" marR="0" lvl="0" indent="-381000" algn="l" rtl="0">
              <a:lnSpc>
                <a:spcPct val="115000"/>
              </a:lnSpc>
              <a:spcBef>
                <a:spcPts val="600"/>
              </a:spcBef>
              <a:spcAft>
                <a:spcPts val="0"/>
              </a:spcAft>
              <a:buClr>
                <a:schemeClr val="dk1"/>
              </a:buClr>
              <a:buSzPct val="100000"/>
              <a:buChar char="●"/>
            </a:pPr>
            <a:r>
              <a:rPr lang="en-US" sz="2400" b="0" i="0" u="none" strike="noStrike" cap="none">
                <a:solidFill>
                  <a:schemeClr val="dk1"/>
                </a:solidFill>
              </a:rPr>
              <a:t>Attend Division Council Meeting</a:t>
            </a:r>
          </a:p>
          <a:p>
            <a:pPr marL="0" marR="0" lvl="0" indent="0" algn="l" rtl="0">
              <a:lnSpc>
                <a:spcPct val="115000"/>
              </a:lnSpc>
              <a:spcBef>
                <a:spcPts val="600"/>
              </a:spcBef>
              <a:spcAft>
                <a:spcPts val="0"/>
              </a:spcAft>
              <a:buClr>
                <a:schemeClr val="dk2"/>
              </a:buClr>
              <a:buSzPct val="250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ctrTitle"/>
          </p:nvPr>
        </p:nvSpPr>
        <p:spPr>
          <a:xfrm>
            <a:off x="1981200" y="2667000"/>
            <a:ext cx="7772400" cy="14700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1" i="0" u="none" strike="noStrike" cap="none">
                <a:solidFill>
                  <a:srgbClr val="91A000"/>
                </a:solidFill>
              </a:rPr>
              <a:t>SERVICE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2514600" y="990600"/>
            <a:ext cx="8229600" cy="609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KEY CLUB SERVICE HOUR</a:t>
            </a:r>
          </a:p>
        </p:txBody>
      </p:sp>
      <p:sp>
        <p:nvSpPr>
          <p:cNvPr id="581" name="Shape 581"/>
          <p:cNvSpPr txBox="1">
            <a:spLocks noGrp="1"/>
          </p:cNvSpPr>
          <p:nvPr>
            <p:ph type="body" idx="1"/>
          </p:nvPr>
        </p:nvSpPr>
        <p:spPr>
          <a:xfrm>
            <a:off x="2506400" y="1676400"/>
            <a:ext cx="8793600" cy="3733800"/>
          </a:xfrm>
          <a:prstGeom prst="rect">
            <a:avLst/>
          </a:prstGeom>
          <a:noFill/>
          <a:ln>
            <a:noFill/>
          </a:ln>
        </p:spPr>
        <p:txBody>
          <a:bodyPr lIns="91425" tIns="91425" rIns="91425" bIns="91425" anchor="t" anchorCtr="0">
            <a:noAutofit/>
          </a:bodyPr>
          <a:lstStyle/>
          <a:p>
            <a:pPr marL="457200" marR="0" lvl="0" indent="-379730" algn="l" rtl="0">
              <a:lnSpc>
                <a:spcPct val="115000"/>
              </a:lnSpc>
              <a:spcBef>
                <a:spcPts val="0"/>
              </a:spcBef>
              <a:spcAft>
                <a:spcPts val="0"/>
              </a:spcAft>
              <a:buClr>
                <a:schemeClr val="dk1"/>
              </a:buClr>
              <a:buSzPct val="99166"/>
              <a:buChar char="●"/>
            </a:pPr>
            <a:r>
              <a:rPr lang="en-US" sz="2380" b="0" i="0" u="none" strike="noStrike" cap="none">
                <a:solidFill>
                  <a:schemeClr val="dk1"/>
                </a:solidFill>
              </a:rPr>
              <a:t>What counts as a service hour (for Pride Reporting):</a:t>
            </a:r>
          </a:p>
          <a:p>
            <a:pPr marL="457200" marR="0" lvl="0" indent="-368935" algn="l" rtl="0">
              <a:lnSpc>
                <a:spcPct val="115000"/>
              </a:lnSpc>
              <a:spcBef>
                <a:spcPts val="600"/>
              </a:spcBef>
              <a:spcAft>
                <a:spcPts val="0"/>
              </a:spcAft>
              <a:buClr>
                <a:schemeClr val="dk1"/>
              </a:buClr>
              <a:buSzPct val="100454"/>
              <a:buChar char="●"/>
            </a:pPr>
            <a:r>
              <a:rPr lang="en-US" sz="2210" b="0" i="0" u="none" strike="noStrike" cap="none">
                <a:solidFill>
                  <a:schemeClr val="dk1"/>
                </a:solidFill>
              </a:rPr>
              <a:t>Projects pre-approved or organized exclusively by the club</a:t>
            </a:r>
          </a:p>
          <a:p>
            <a:pPr marL="457200" marR="0" lvl="0" indent="-368935" algn="l" rtl="0">
              <a:lnSpc>
                <a:spcPct val="115000"/>
              </a:lnSpc>
              <a:spcBef>
                <a:spcPts val="600"/>
              </a:spcBef>
              <a:spcAft>
                <a:spcPts val="0"/>
              </a:spcAft>
              <a:buClr>
                <a:schemeClr val="dk1"/>
              </a:buClr>
              <a:buSzPct val="100454"/>
              <a:buChar char="●"/>
            </a:pPr>
            <a:r>
              <a:rPr lang="en-US" sz="2210" b="0" i="0" u="none" strike="noStrike" cap="none">
                <a:solidFill>
                  <a:schemeClr val="dk1"/>
                </a:solidFill>
              </a:rPr>
              <a:t>Projects that contribute to betterment of the community</a:t>
            </a:r>
          </a:p>
          <a:p>
            <a:pPr marL="457200" marR="0" lvl="0" indent="-368935" algn="l" rtl="0">
              <a:lnSpc>
                <a:spcPct val="115000"/>
              </a:lnSpc>
              <a:spcBef>
                <a:spcPts val="600"/>
              </a:spcBef>
              <a:spcAft>
                <a:spcPts val="0"/>
              </a:spcAft>
              <a:buClr>
                <a:schemeClr val="dk1"/>
              </a:buClr>
              <a:buSzPct val="100454"/>
              <a:buChar char="●"/>
            </a:pPr>
            <a:r>
              <a:rPr lang="en-US" sz="2210" b="0" i="0" u="none" strike="noStrike" cap="none">
                <a:solidFill>
                  <a:schemeClr val="dk1"/>
                </a:solidFill>
              </a:rPr>
              <a:t>For drives, service is the </a:t>
            </a:r>
            <a:r>
              <a:rPr lang="en-US" sz="2210" b="1" i="0" u="none" strike="noStrike" cap="none">
                <a:solidFill>
                  <a:srgbClr val="91A000"/>
                </a:solidFill>
              </a:rPr>
              <a:t>actual time worked</a:t>
            </a:r>
            <a:r>
              <a:rPr lang="en-US" sz="2210" b="1" i="0" u="none" strike="noStrike" cap="none">
                <a:solidFill>
                  <a:schemeClr val="dk1"/>
                </a:solidFill>
              </a:rPr>
              <a:t> </a:t>
            </a:r>
            <a:r>
              <a:rPr lang="en-US" sz="2210" b="0" i="0" u="none" strike="noStrike" cap="none">
                <a:solidFill>
                  <a:schemeClr val="dk1"/>
                </a:solidFill>
              </a:rPr>
              <a:t>to collect, count, package, and/or deliver</a:t>
            </a:r>
          </a:p>
          <a:p>
            <a:pPr marL="457200" marR="0" lvl="0" indent="-368935" algn="l" rtl="0">
              <a:lnSpc>
                <a:spcPct val="115000"/>
              </a:lnSpc>
              <a:spcBef>
                <a:spcPts val="600"/>
              </a:spcBef>
              <a:spcAft>
                <a:spcPts val="0"/>
              </a:spcAft>
              <a:buClr>
                <a:schemeClr val="dk1"/>
              </a:buClr>
              <a:buSzPct val="100454"/>
              <a:buChar char="●"/>
            </a:pPr>
            <a:r>
              <a:rPr lang="en-US" sz="2210" b="0" i="0" u="none" strike="noStrike" cap="none">
                <a:solidFill>
                  <a:schemeClr val="dk1"/>
                </a:solidFill>
              </a:rPr>
              <a:t>Time spent planning a board approved project</a:t>
            </a:r>
          </a:p>
          <a:p>
            <a:pPr marL="457200" marR="0" lvl="0" indent="-368935" algn="l" rtl="0">
              <a:lnSpc>
                <a:spcPct val="115000"/>
              </a:lnSpc>
              <a:spcBef>
                <a:spcPts val="600"/>
              </a:spcBef>
              <a:spcAft>
                <a:spcPts val="0"/>
              </a:spcAft>
              <a:buClr>
                <a:schemeClr val="dk1"/>
              </a:buClr>
              <a:buSzPct val="100454"/>
              <a:buChar char="●"/>
            </a:pPr>
            <a:r>
              <a:rPr lang="en-US" sz="2210" b="0" i="0" u="none" strike="noStrike" cap="none">
                <a:solidFill>
                  <a:schemeClr val="dk1"/>
                </a:solidFill>
              </a:rPr>
              <a:t>Actual time worked as DCON host</a:t>
            </a:r>
          </a:p>
          <a:p>
            <a:pPr marL="114300" marR="228600" lvl="0" indent="0" algn="l" rtl="0">
              <a:lnSpc>
                <a:spcPct val="105000"/>
              </a:lnSpc>
              <a:spcBef>
                <a:spcPts val="600"/>
              </a:spcBef>
              <a:spcAft>
                <a:spcPts val="0"/>
              </a:spcAft>
              <a:buClr>
                <a:schemeClr val="dk2"/>
              </a:buClr>
              <a:buSzPct val="25000"/>
              <a:buFont typeface="Arial"/>
              <a:buNone/>
            </a:pPr>
            <a:endParaRPr sz="51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2362200" y="990600"/>
            <a:ext cx="8229600" cy="609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KEY CLUB SERVICE HOUR</a:t>
            </a:r>
          </a:p>
        </p:txBody>
      </p:sp>
      <p:sp>
        <p:nvSpPr>
          <p:cNvPr id="588" name="Shape 588"/>
          <p:cNvSpPr txBox="1">
            <a:spLocks noGrp="1"/>
          </p:cNvSpPr>
          <p:nvPr>
            <p:ph type="body" idx="1"/>
          </p:nvPr>
        </p:nvSpPr>
        <p:spPr>
          <a:xfrm>
            <a:off x="1185524" y="1823400"/>
            <a:ext cx="10824000" cy="3505200"/>
          </a:xfrm>
          <a:prstGeom prst="rect">
            <a:avLst/>
          </a:prstGeom>
          <a:noFill/>
          <a:ln>
            <a:noFill/>
          </a:ln>
        </p:spPr>
        <p:txBody>
          <a:bodyPr lIns="91425" tIns="91425" rIns="91425" bIns="91425" anchor="t" anchorCtr="0">
            <a:noAutofit/>
          </a:bodyPr>
          <a:lstStyle/>
          <a:p>
            <a:pPr marL="114300" marR="228600" lvl="0" indent="0" algn="l" rtl="0">
              <a:lnSpc>
                <a:spcPct val="110000"/>
              </a:lnSpc>
              <a:spcBef>
                <a:spcPts val="0"/>
              </a:spcBef>
              <a:spcAft>
                <a:spcPts val="0"/>
              </a:spcAft>
              <a:buClr>
                <a:schemeClr val="dk2"/>
              </a:buClr>
              <a:buSzPct val="25000"/>
              <a:buFont typeface="Questrial"/>
              <a:buNone/>
            </a:pPr>
            <a:r>
              <a:rPr lang="en-US" sz="1800" b="1" i="0" u="none" strike="noStrike" cap="none">
                <a:solidFill>
                  <a:schemeClr val="dk1"/>
                </a:solidFill>
              </a:rPr>
              <a:t>What does </a:t>
            </a:r>
            <a:r>
              <a:rPr lang="en-US" sz="1800" b="1" i="0" u="sng" strike="noStrike" cap="none">
                <a:solidFill>
                  <a:schemeClr val="dk1"/>
                </a:solidFill>
              </a:rPr>
              <a:t>not</a:t>
            </a:r>
            <a:r>
              <a:rPr lang="en-US" sz="1800" b="1" i="0" u="none" strike="noStrike" cap="none">
                <a:solidFill>
                  <a:schemeClr val="dk1"/>
                </a:solidFill>
              </a:rPr>
              <a:t> count as a service hour:</a:t>
            </a:r>
          </a:p>
          <a:p>
            <a:pPr marL="457200" marR="0" lvl="0" indent="-342900" algn="l" rtl="0">
              <a:lnSpc>
                <a:spcPct val="115000"/>
              </a:lnSpc>
              <a:spcBef>
                <a:spcPts val="0"/>
              </a:spcBef>
              <a:spcAft>
                <a:spcPts val="0"/>
              </a:spcAft>
              <a:buClr>
                <a:schemeClr val="dk1"/>
              </a:buClr>
              <a:buSzPct val="100000"/>
              <a:buChar char="●"/>
            </a:pPr>
            <a:r>
              <a:rPr lang="en-US" sz="1800" b="0" i="0" u="none" strike="noStrike" cap="none">
                <a:solidFill>
                  <a:schemeClr val="dk1"/>
                </a:solidFill>
              </a:rPr>
              <a:t> DCMs, KCKCs, Zone Rallies, DCON, and ICON (Exception time spent on projects at event) </a:t>
            </a:r>
          </a:p>
          <a:p>
            <a:pPr marL="457200" marR="0" lvl="0" indent="-342900" algn="l" rtl="0">
              <a:lnSpc>
                <a:spcPct val="115000"/>
              </a:lnSpc>
              <a:spcBef>
                <a:spcPts val="0"/>
              </a:spcBef>
              <a:spcAft>
                <a:spcPts val="0"/>
              </a:spcAft>
              <a:buClr>
                <a:schemeClr val="dk1"/>
              </a:buClr>
              <a:buSzPct val="100000"/>
              <a:buChar char="●"/>
            </a:pPr>
            <a:r>
              <a:rPr lang="en-US" sz="1800" b="0" i="0" u="none" strike="noStrike" cap="none">
                <a:solidFill>
                  <a:schemeClr val="dk1"/>
                </a:solidFill>
              </a:rPr>
              <a:t> Club, Board, committee or other planning meetings.</a:t>
            </a:r>
          </a:p>
          <a:p>
            <a:pPr marL="457200" marR="0" lvl="0" indent="-342900" algn="l" rtl="0">
              <a:lnSpc>
                <a:spcPct val="115000"/>
              </a:lnSpc>
              <a:spcBef>
                <a:spcPts val="0"/>
              </a:spcBef>
              <a:spcAft>
                <a:spcPts val="0"/>
              </a:spcAft>
              <a:buClr>
                <a:schemeClr val="dk1"/>
              </a:buClr>
              <a:buSzPct val="100000"/>
              <a:buChar char="●"/>
            </a:pPr>
            <a:r>
              <a:rPr lang="en-US" sz="1800" b="0" i="0" u="none" strike="noStrike" cap="none">
                <a:solidFill>
                  <a:schemeClr val="dk1"/>
                </a:solidFill>
              </a:rPr>
              <a:t> Socials or church services</a:t>
            </a:r>
          </a:p>
          <a:p>
            <a:pPr marL="457200" marR="0" lvl="0" indent="-342900" algn="l" rtl="0">
              <a:lnSpc>
                <a:spcPct val="115000"/>
              </a:lnSpc>
              <a:spcBef>
                <a:spcPts val="0"/>
              </a:spcBef>
              <a:spcAft>
                <a:spcPts val="0"/>
              </a:spcAft>
              <a:buClr>
                <a:schemeClr val="dk1"/>
              </a:buClr>
              <a:buSzPct val="100000"/>
              <a:buChar char="●"/>
            </a:pPr>
            <a:r>
              <a:rPr lang="en-US" sz="1800" b="0" i="0" u="none" strike="noStrike" cap="none">
                <a:solidFill>
                  <a:schemeClr val="dk1"/>
                </a:solidFill>
              </a:rPr>
              <a:t> Anything considered to be a chore or that is supposed to be done</a:t>
            </a:r>
          </a:p>
          <a:p>
            <a:pPr marL="457200" marR="0" lvl="0" indent="-342900" algn="l" rtl="0">
              <a:lnSpc>
                <a:spcPct val="115000"/>
              </a:lnSpc>
              <a:spcBef>
                <a:spcPts val="0"/>
              </a:spcBef>
              <a:spcAft>
                <a:spcPts val="0"/>
              </a:spcAft>
              <a:buClr>
                <a:schemeClr val="dk1"/>
              </a:buClr>
              <a:buSzPct val="100000"/>
              <a:buChar char="●"/>
            </a:pPr>
            <a:r>
              <a:rPr lang="en-US" sz="1800" b="0" i="0" u="none" strike="noStrike" cap="none">
                <a:solidFill>
                  <a:schemeClr val="dk1"/>
                </a:solidFill>
              </a:rPr>
              <a:t> Fundraisers for the individual Key Club’s own use (Ex: funds for end of the year banquet or DCON)</a:t>
            </a:r>
          </a:p>
          <a:p>
            <a:pPr marL="457200" marR="0" lvl="0" indent="-342900" algn="l" rtl="0">
              <a:lnSpc>
                <a:spcPct val="115000"/>
              </a:lnSpc>
              <a:spcBef>
                <a:spcPts val="0"/>
              </a:spcBef>
              <a:spcAft>
                <a:spcPts val="0"/>
              </a:spcAft>
              <a:buClr>
                <a:schemeClr val="dk1"/>
              </a:buClr>
              <a:buSzPct val="100000"/>
              <a:buChar char="●"/>
            </a:pPr>
            <a:r>
              <a:rPr lang="en-US" sz="1800" b="0" i="0" u="none" strike="noStrike" cap="none">
                <a:solidFill>
                  <a:schemeClr val="dk1"/>
                </a:solidFill>
              </a:rPr>
              <a:t> Non-work time during overnight service projects (eating, sleeping, etc)</a:t>
            </a:r>
          </a:p>
          <a:p>
            <a:pPr marL="457200" marR="0" lvl="0" indent="-342900" algn="l" rtl="0">
              <a:lnSpc>
                <a:spcPct val="115000"/>
              </a:lnSpc>
              <a:spcBef>
                <a:spcPts val="0"/>
              </a:spcBef>
              <a:spcAft>
                <a:spcPts val="0"/>
              </a:spcAft>
              <a:buClr>
                <a:schemeClr val="dk1"/>
              </a:buClr>
              <a:buSzPct val="100000"/>
              <a:buChar char="●"/>
            </a:pPr>
            <a:r>
              <a:rPr lang="en-US" sz="1800" b="0" i="0" u="none" strike="noStrike" cap="none">
                <a:solidFill>
                  <a:schemeClr val="dk1"/>
                </a:solidFill>
              </a:rPr>
              <a:t> Providing transportation or travel time</a:t>
            </a:r>
          </a:p>
          <a:p>
            <a:pPr marL="457200" marR="0" lvl="0" indent="-342900" algn="l" rtl="0">
              <a:lnSpc>
                <a:spcPct val="115000"/>
              </a:lnSpc>
              <a:spcBef>
                <a:spcPts val="0"/>
              </a:spcBef>
              <a:spcAft>
                <a:spcPts val="0"/>
              </a:spcAft>
              <a:buClr>
                <a:schemeClr val="dk1"/>
              </a:buClr>
              <a:buSzPct val="100000"/>
              <a:buChar char="●"/>
            </a:pPr>
            <a:r>
              <a:rPr lang="en-US" sz="1800" b="0" i="0" u="none" strike="noStrike" cap="none">
                <a:solidFill>
                  <a:schemeClr val="dk1"/>
                </a:solidFill>
              </a:rPr>
              <a:t> Non Key Club members’ time (other volunteers’ time)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2552700" y="1981200"/>
            <a:ext cx="7848599" cy="3382962"/>
          </a:xfrm>
          <a:prstGeom prst="rect">
            <a:avLst/>
          </a:prstGeom>
          <a:noFill/>
          <a:ln>
            <a:noFill/>
          </a:ln>
        </p:spPr>
        <p:txBody>
          <a:bodyPr lIns="91425" tIns="91425" rIns="91425" bIns="91425" anchor="t" anchorCtr="0">
            <a:noAutofit/>
          </a:bodyPr>
          <a:lstStyle/>
          <a:p>
            <a:pPr marL="0" marR="0" lvl="0" indent="0" algn="l" rtl="0">
              <a:lnSpc>
                <a:spcPct val="95000"/>
              </a:lnSpc>
              <a:spcBef>
                <a:spcPts val="0"/>
              </a:spcBef>
              <a:spcAft>
                <a:spcPts val="0"/>
              </a:spcAft>
              <a:buClr>
                <a:schemeClr val="dk2"/>
              </a:buClr>
              <a:buSzPct val="25000"/>
              <a:buFont typeface="Questrial"/>
              <a:buNone/>
            </a:pPr>
            <a:r>
              <a:rPr lang="en-US" sz="2380" b="0" i="0" u="none" strike="noStrike" cap="none">
                <a:solidFill>
                  <a:schemeClr val="dk1"/>
                </a:solidFill>
              </a:rPr>
              <a:t>KeyClub.org   (International Website)</a:t>
            </a:r>
          </a:p>
          <a:p>
            <a:pPr marL="0" marR="0" lvl="0" indent="0" algn="l" rtl="0">
              <a:lnSpc>
                <a:spcPct val="95000"/>
              </a:lnSpc>
              <a:spcBef>
                <a:spcPts val="1600"/>
              </a:spcBef>
              <a:spcAft>
                <a:spcPts val="0"/>
              </a:spcAft>
              <a:buClr>
                <a:schemeClr val="dk2"/>
              </a:buClr>
              <a:buSzPct val="25000"/>
              <a:buFont typeface="Questrial"/>
              <a:buNone/>
            </a:pPr>
            <a:r>
              <a:rPr lang="en-US" sz="2380" b="0" i="0" u="none" strike="noStrike" cap="none">
                <a:solidFill>
                  <a:schemeClr val="dk1"/>
                </a:solidFill>
              </a:rPr>
              <a:t>FloridaKeyClub.org  (District Website)</a:t>
            </a:r>
          </a:p>
          <a:p>
            <a:pPr marL="0" marR="0" lvl="0" indent="0" algn="l" rtl="0">
              <a:lnSpc>
                <a:spcPct val="95000"/>
              </a:lnSpc>
              <a:spcBef>
                <a:spcPts val="1600"/>
              </a:spcBef>
              <a:spcAft>
                <a:spcPts val="0"/>
              </a:spcAft>
              <a:buClr>
                <a:schemeClr val="dk2"/>
              </a:buClr>
              <a:buSzPct val="25000"/>
              <a:buFont typeface="Questrial"/>
              <a:buNone/>
            </a:pPr>
            <a:r>
              <a:rPr lang="en-US" sz="2380" b="0" i="0" u="none" strike="noStrike" cap="none">
                <a:solidFill>
                  <a:schemeClr val="dk1"/>
                </a:solidFill>
              </a:rPr>
              <a:t>Handbook</a:t>
            </a:r>
          </a:p>
          <a:p>
            <a:pPr marL="0" marR="0" lvl="0" indent="0" algn="l" rtl="0">
              <a:lnSpc>
                <a:spcPct val="95000"/>
              </a:lnSpc>
              <a:spcBef>
                <a:spcPts val="1600"/>
              </a:spcBef>
              <a:spcAft>
                <a:spcPts val="0"/>
              </a:spcAft>
              <a:buClr>
                <a:schemeClr val="dk2"/>
              </a:buClr>
              <a:buSzPct val="25000"/>
              <a:buFont typeface="Questrial"/>
              <a:buNone/>
            </a:pPr>
            <a:r>
              <a:rPr lang="en-US" sz="2380" b="0" i="0" u="none" strike="noStrike" cap="none">
                <a:solidFill>
                  <a:schemeClr val="dk1"/>
                </a:solidFill>
              </a:rPr>
              <a:t>Division Facebook page</a:t>
            </a:r>
          </a:p>
          <a:p>
            <a:pPr marL="0" marR="0" lvl="0" indent="0" algn="l" rtl="0">
              <a:lnSpc>
                <a:spcPct val="95000"/>
              </a:lnSpc>
              <a:spcBef>
                <a:spcPts val="1600"/>
              </a:spcBef>
              <a:spcAft>
                <a:spcPts val="0"/>
              </a:spcAft>
              <a:buClr>
                <a:schemeClr val="dk2"/>
              </a:buClr>
              <a:buSzPct val="25000"/>
              <a:buFont typeface="Questrial"/>
              <a:buNone/>
            </a:pPr>
            <a:r>
              <a:rPr lang="en-US" sz="2380" b="0" i="0" u="none" strike="noStrike" cap="none">
                <a:solidFill>
                  <a:schemeClr val="dk1"/>
                </a:solidFill>
              </a:rPr>
              <a:t>District Administrator or Zone Adm</a:t>
            </a:r>
            <a:r>
              <a:rPr lang="en-US" sz="2380" b="0" i="0" u="none" strike="noStrike" cap="none">
                <a:solidFill>
                  <a:schemeClr val="dk1"/>
                </a:solidFill>
                <a:latin typeface="Questrial"/>
                <a:ea typeface="Questrial"/>
                <a:cs typeface="Questrial"/>
                <a:sym typeface="Questrial"/>
              </a:rPr>
              <a:t>inistrator </a:t>
            </a:r>
          </a:p>
          <a:p>
            <a:pPr marL="0" marR="0" lvl="0" indent="0" algn="l" rtl="0">
              <a:lnSpc>
                <a:spcPct val="95000"/>
              </a:lnSpc>
              <a:spcBef>
                <a:spcPts val="1600"/>
              </a:spcBef>
              <a:spcAft>
                <a:spcPts val="0"/>
              </a:spcAft>
              <a:buClr>
                <a:schemeClr val="dk2"/>
              </a:buClr>
              <a:buSzPct val="25000"/>
              <a:buFont typeface="Questrial"/>
              <a:buNone/>
            </a:pPr>
            <a:r>
              <a:rPr lang="en-US" sz="2380" b="0" i="0" u="none" strike="noStrike" cap="none">
                <a:solidFill>
                  <a:schemeClr val="dk1"/>
                </a:solidFill>
              </a:rPr>
              <a:t>Division Lt Governor</a:t>
            </a:r>
          </a:p>
        </p:txBody>
      </p:sp>
      <p:sp>
        <p:nvSpPr>
          <p:cNvPr id="595" name="Shape 595"/>
          <p:cNvSpPr txBox="1">
            <a:spLocks noGrp="1"/>
          </p:cNvSpPr>
          <p:nvPr>
            <p:ph type="title"/>
          </p:nvPr>
        </p:nvSpPr>
        <p:spPr>
          <a:xfrm>
            <a:off x="2552700" y="989012"/>
            <a:ext cx="6248399" cy="84613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RESOURCES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ctrTitle"/>
          </p:nvPr>
        </p:nvSpPr>
        <p:spPr>
          <a:xfrm>
            <a:off x="415610" y="992766"/>
            <a:ext cx="11360700" cy="2736900"/>
          </a:xfrm>
          <a:prstGeom prst="rect">
            <a:avLst/>
          </a:prstGeom>
        </p:spPr>
        <p:txBody>
          <a:bodyPr lIns="91425" tIns="91425" rIns="91425" bIns="91425" anchor="b" anchorCtr="0">
            <a:noAutofit/>
          </a:bodyPr>
          <a:lstStyle/>
          <a:p>
            <a:pPr lvl="0">
              <a:spcBef>
                <a:spcPts val="0"/>
              </a:spcBef>
              <a:buNone/>
            </a:pPr>
            <a:r>
              <a:rPr lang="en-US" b="1" u="sng">
                <a:solidFill>
                  <a:srgbClr val="91A000"/>
                </a:solidFill>
                <a:latin typeface="Verdana"/>
                <a:ea typeface="Verdana"/>
                <a:cs typeface="Verdana"/>
                <a:sym typeface="Verdana"/>
              </a:rPr>
              <a:t>Questions</a:t>
            </a:r>
          </a:p>
        </p:txBody>
      </p:sp>
      <p:pic>
        <p:nvPicPr>
          <p:cNvPr id="602" name="Shape 602" descr="4460309_orig.jpg"/>
          <p:cNvPicPr preferRelativeResize="0"/>
          <p:nvPr/>
        </p:nvPicPr>
        <p:blipFill>
          <a:blip r:embed="rId3">
            <a:alphaModFix/>
          </a:blip>
          <a:stretch>
            <a:fillRect/>
          </a:stretch>
        </p:blipFill>
        <p:spPr>
          <a:xfrm>
            <a:off x="7910100" y="1924687"/>
            <a:ext cx="4076700" cy="2676525"/>
          </a:xfrm>
          <a:prstGeom prst="rect">
            <a:avLst/>
          </a:prstGeom>
          <a:noFill/>
          <a:ln>
            <a:noFill/>
          </a:ln>
        </p:spPr>
      </p:pic>
      <p:pic>
        <p:nvPicPr>
          <p:cNvPr id="603" name="Shape 603" descr="4460309_orig.jpg"/>
          <p:cNvPicPr preferRelativeResize="0"/>
          <p:nvPr/>
        </p:nvPicPr>
        <p:blipFill>
          <a:blip r:embed="rId3">
            <a:alphaModFix/>
          </a:blip>
          <a:stretch>
            <a:fillRect/>
          </a:stretch>
        </p:blipFill>
        <p:spPr>
          <a:xfrm flipH="1">
            <a:off x="224775" y="2010662"/>
            <a:ext cx="4076700" cy="2676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09600" y="2133600"/>
            <a:ext cx="10464800" cy="3382962"/>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Questrial"/>
              <a:buNone/>
            </a:pPr>
            <a:r>
              <a:rPr lang="en-US" sz="3200" b="0" i="1" u="none" strike="noStrike" cap="none">
                <a:solidFill>
                  <a:schemeClr val="dk1"/>
                </a:solidFill>
                <a:latin typeface="Questrial"/>
                <a:ea typeface="Questrial"/>
                <a:cs typeface="Questrial"/>
                <a:sym typeface="Questrial"/>
              </a:rPr>
              <a:t>I</a:t>
            </a:r>
            <a:r>
              <a:rPr lang="en-US" sz="3200" b="0" i="1" u="none" strike="noStrike" cap="none">
                <a:solidFill>
                  <a:schemeClr val="dk1"/>
                </a:solidFill>
              </a:rPr>
              <a:t> pledge, on my honor, to uphold </a:t>
            </a:r>
            <a:r>
              <a:rPr lang="en-US" sz="3200" b="0" i="0" u="none" strike="noStrike" cap="none">
                <a:solidFill>
                  <a:schemeClr val="dk1"/>
                </a:solidFill>
              </a:rPr>
              <a:t>the</a:t>
            </a:r>
            <a:r>
              <a:rPr lang="en-US" sz="3200" b="1" i="1" u="none" strike="noStrike" cap="none">
                <a:solidFill>
                  <a:schemeClr val="dk1"/>
                </a:solidFill>
              </a:rPr>
              <a:t> Objects of Key Club </a:t>
            </a:r>
            <a:r>
              <a:rPr lang="en-US" sz="3200" b="0" i="1" u="none" strike="noStrike" cap="none">
                <a:solidFill>
                  <a:schemeClr val="dk1"/>
                </a:solidFill>
              </a:rPr>
              <a:t>International; to build my home, school and community; to serve my nation and God; and combat all forces which tend to undermine these institutions.</a:t>
            </a:r>
          </a:p>
        </p:txBody>
      </p:sp>
      <p:sp>
        <p:nvSpPr>
          <p:cNvPr id="186" name="Shape 186"/>
          <p:cNvSpPr txBox="1">
            <a:spLocks noGrp="1"/>
          </p:cNvSpPr>
          <p:nvPr>
            <p:ph type="title"/>
          </p:nvPr>
        </p:nvSpPr>
        <p:spPr>
          <a:xfrm>
            <a:off x="2717800" y="990600"/>
            <a:ext cx="6248399" cy="8461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3600" b="1" i="0" u="none" strike="noStrike" cap="none">
                <a:solidFill>
                  <a:srgbClr val="91A000"/>
                </a:solidFill>
              </a:rPr>
              <a:t>KEY CLUB PLEDGE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1551850" y="1951200"/>
            <a:ext cx="10287000" cy="3649800"/>
          </a:xfrm>
          <a:prstGeom prst="rect">
            <a:avLst/>
          </a:prstGeom>
          <a:noFill/>
          <a:ln>
            <a:noFill/>
          </a:ln>
        </p:spPr>
        <p:txBody>
          <a:bodyPr lIns="91425" tIns="91425" rIns="91425" bIns="91425" anchor="t" anchorCtr="0">
            <a:noAutofit/>
          </a:bodyPr>
          <a:lstStyle/>
          <a:p>
            <a:pPr marL="457200" marR="0" lvl="0" indent="-406400" algn="l" rtl="0">
              <a:lnSpc>
                <a:spcPct val="115000"/>
              </a:lnSpc>
              <a:spcBef>
                <a:spcPts val="0"/>
              </a:spcBef>
              <a:spcAft>
                <a:spcPts val="0"/>
              </a:spcAft>
              <a:buClr>
                <a:schemeClr val="dk1"/>
              </a:buClr>
              <a:buSzPct val="100000"/>
              <a:buAutoNum type="arabicPeriod"/>
            </a:pPr>
            <a:r>
              <a:rPr lang="en-US" sz="2800" b="0" i="0" u="none" strike="noStrike" cap="none">
                <a:solidFill>
                  <a:schemeClr val="dk1"/>
                </a:solidFill>
              </a:rPr>
              <a:t>To develop initiative and leadership.</a:t>
            </a:r>
          </a:p>
          <a:p>
            <a:pPr marL="457200" marR="0" lvl="0" indent="-406400" algn="l" rtl="0">
              <a:lnSpc>
                <a:spcPct val="115000"/>
              </a:lnSpc>
              <a:spcBef>
                <a:spcPts val="600"/>
              </a:spcBef>
              <a:spcAft>
                <a:spcPts val="0"/>
              </a:spcAft>
              <a:buClr>
                <a:schemeClr val="dk1"/>
              </a:buClr>
              <a:buSzPct val="100000"/>
              <a:buAutoNum type="arabicPeriod"/>
            </a:pPr>
            <a:r>
              <a:rPr lang="en-US" sz="2800" b="0" i="0" u="none" strike="noStrike" cap="none">
                <a:solidFill>
                  <a:schemeClr val="dk1"/>
                </a:solidFill>
              </a:rPr>
              <a:t>To provide experience in living and working together.</a:t>
            </a:r>
          </a:p>
          <a:p>
            <a:pPr marL="457200" marR="0" lvl="0" indent="-406400" algn="l" rtl="0">
              <a:lnSpc>
                <a:spcPct val="115000"/>
              </a:lnSpc>
              <a:spcBef>
                <a:spcPts val="600"/>
              </a:spcBef>
              <a:spcAft>
                <a:spcPts val="0"/>
              </a:spcAft>
              <a:buClr>
                <a:schemeClr val="dk1"/>
              </a:buClr>
              <a:buSzPct val="100000"/>
              <a:buAutoNum type="arabicPeriod"/>
            </a:pPr>
            <a:r>
              <a:rPr lang="en-US" sz="2800" b="0" i="0" u="none" strike="noStrike" cap="none">
                <a:solidFill>
                  <a:schemeClr val="dk1"/>
                </a:solidFill>
              </a:rPr>
              <a:t>To serve the school and community.</a:t>
            </a:r>
          </a:p>
          <a:p>
            <a:pPr marL="457200" marR="0" lvl="0" indent="-406400" algn="l" rtl="0">
              <a:lnSpc>
                <a:spcPct val="115000"/>
              </a:lnSpc>
              <a:spcBef>
                <a:spcPts val="600"/>
              </a:spcBef>
              <a:spcAft>
                <a:spcPts val="0"/>
              </a:spcAft>
              <a:buClr>
                <a:schemeClr val="dk1"/>
              </a:buClr>
              <a:buSzPct val="100000"/>
              <a:buAutoNum type="arabicPeriod"/>
            </a:pPr>
            <a:r>
              <a:rPr lang="en-US" sz="2800" b="0" i="0" u="none" strike="noStrike" cap="none">
                <a:solidFill>
                  <a:schemeClr val="dk1"/>
                </a:solidFill>
              </a:rPr>
              <a:t>To cooperate with the school principal.</a:t>
            </a:r>
          </a:p>
          <a:p>
            <a:pPr marL="457200" marR="0" lvl="0" indent="-406400" algn="l" rtl="0">
              <a:lnSpc>
                <a:spcPct val="115000"/>
              </a:lnSpc>
              <a:spcBef>
                <a:spcPts val="600"/>
              </a:spcBef>
              <a:spcAft>
                <a:spcPts val="0"/>
              </a:spcAft>
              <a:buClr>
                <a:schemeClr val="dk1"/>
              </a:buClr>
              <a:buSzPct val="100000"/>
              <a:buAutoNum type="arabicPeriod"/>
            </a:pPr>
            <a:r>
              <a:rPr lang="en-US" sz="2800" b="0" i="0" u="none" strike="noStrike" cap="none">
                <a:solidFill>
                  <a:schemeClr val="dk1"/>
                </a:solidFill>
              </a:rPr>
              <a:t>To prepare for useful citizenship.</a:t>
            </a:r>
          </a:p>
        </p:txBody>
      </p:sp>
      <p:sp>
        <p:nvSpPr>
          <p:cNvPr id="193" name="Shape 193"/>
          <p:cNvSpPr txBox="1">
            <a:spLocks noGrp="1"/>
          </p:cNvSpPr>
          <p:nvPr>
            <p:ph type="title"/>
          </p:nvPr>
        </p:nvSpPr>
        <p:spPr>
          <a:xfrm>
            <a:off x="1981200" y="914400"/>
            <a:ext cx="8305799" cy="846137"/>
          </a:xfrm>
          <a:prstGeom prst="rect">
            <a:avLst/>
          </a:prstGeom>
          <a:noFill/>
          <a:ln>
            <a:noFill/>
          </a:ln>
        </p:spPr>
        <p:txBody>
          <a:bodyPr lIns="91425" tIns="45700" rIns="91425" bIns="45700" anchor="ctr" anchorCtr="0">
            <a:noAutofit/>
          </a:bodyPr>
          <a:lstStyle/>
          <a:p>
            <a:pPr marL="465138" marR="0" lvl="0" indent="-7937" algn="l"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KEY CLUB OBJECTS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5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5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500"/>
                                        <p:tgtEl>
                                          <p:spTgt spid="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Effect transition="in" filter="fade">
                                      <p:cBhvr>
                                        <p:cTn id="22" dur="500"/>
                                        <p:tgtEl>
                                          <p:spTgt spid="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xEl>
                                              <p:pRg st="4" end="4"/>
                                            </p:txEl>
                                          </p:spTgt>
                                        </p:tgtEl>
                                        <p:attrNameLst>
                                          <p:attrName>style.visibility</p:attrName>
                                        </p:attrNameLst>
                                      </p:cBhvr>
                                      <p:to>
                                        <p:strVal val="visible"/>
                                      </p:to>
                                    </p:set>
                                    <p:animEffect transition="in" filter="fade">
                                      <p:cBhvr>
                                        <p:cTn id="27" dur="500"/>
                                        <p:tgtEl>
                                          <p:spTgt spid="1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1269975" y="1805563"/>
            <a:ext cx="10363200" cy="3832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Questrial"/>
              <a:buNone/>
            </a:pPr>
            <a:r>
              <a:rPr lang="en-US" sz="3600">
                <a:solidFill>
                  <a:schemeClr val="dk1"/>
                </a:solidFill>
                <a:latin typeface="Questrial"/>
                <a:ea typeface="Questrial"/>
                <a:cs typeface="Questrial"/>
                <a:sym typeface="Questrial"/>
              </a:rPr>
              <a:t>6. </a:t>
            </a:r>
            <a:r>
              <a:rPr lang="en-US" sz="3600" b="0" i="0" u="none" strike="noStrike" cap="none">
                <a:solidFill>
                  <a:schemeClr val="dk1"/>
                </a:solidFill>
              </a:rPr>
              <a:t>To accept and promote the following ideals: </a:t>
            </a:r>
          </a:p>
          <a:p>
            <a:pPr marL="914400" marR="0" lvl="0" indent="-406400" algn="l" rtl="0">
              <a:lnSpc>
                <a:spcPct val="115000"/>
              </a:lnSpc>
              <a:spcBef>
                <a:spcPts val="1600"/>
              </a:spcBef>
              <a:spcAft>
                <a:spcPts val="0"/>
              </a:spcAft>
              <a:buClr>
                <a:schemeClr val="dk1"/>
              </a:buClr>
              <a:buSzPct val="100000"/>
              <a:buChar char="●"/>
            </a:pPr>
            <a:r>
              <a:rPr lang="en-US" sz="2800" b="0" i="0" u="none" strike="noStrike" cap="none">
                <a:solidFill>
                  <a:schemeClr val="dk1"/>
                </a:solidFill>
              </a:rPr>
              <a:t>To give primacy to the human and spiritual, rather than to the material values of life.</a:t>
            </a:r>
          </a:p>
          <a:p>
            <a:pPr marL="914400" marR="0" lvl="0" indent="-406400" algn="l" rtl="0">
              <a:lnSpc>
                <a:spcPct val="115000"/>
              </a:lnSpc>
              <a:spcBef>
                <a:spcPts val="1600"/>
              </a:spcBef>
              <a:spcAft>
                <a:spcPts val="0"/>
              </a:spcAft>
              <a:buClr>
                <a:schemeClr val="dk1"/>
              </a:buClr>
              <a:buSzPct val="100000"/>
              <a:buChar char="●"/>
            </a:pPr>
            <a:r>
              <a:rPr lang="en-US" sz="2800" b="0" i="0" u="none" strike="noStrike" cap="none">
                <a:solidFill>
                  <a:schemeClr val="dk1"/>
                </a:solidFill>
              </a:rPr>
              <a:t>To encourage the daily living of the Golden Rule in all human relationships.</a:t>
            </a:r>
          </a:p>
        </p:txBody>
      </p:sp>
      <p:sp>
        <p:nvSpPr>
          <p:cNvPr id="200" name="Shape 200"/>
          <p:cNvSpPr txBox="1">
            <a:spLocks noGrp="1"/>
          </p:cNvSpPr>
          <p:nvPr>
            <p:ph type="title"/>
          </p:nvPr>
        </p:nvSpPr>
        <p:spPr>
          <a:xfrm>
            <a:off x="2298675" y="824375"/>
            <a:ext cx="8305800" cy="846000"/>
          </a:xfrm>
          <a:prstGeom prst="rect">
            <a:avLst/>
          </a:prstGeom>
          <a:noFill/>
          <a:ln>
            <a:noFill/>
          </a:ln>
        </p:spPr>
        <p:txBody>
          <a:bodyPr lIns="91425" tIns="45700" rIns="91425" bIns="45700" anchor="ctr" anchorCtr="0">
            <a:noAutofit/>
          </a:bodyPr>
          <a:lstStyle/>
          <a:p>
            <a:pPr marL="465138" marR="0" lvl="0" indent="-7937" algn="ctr" rtl="0">
              <a:lnSpc>
                <a:spcPct val="100000"/>
              </a:lnSpc>
              <a:spcBef>
                <a:spcPts val="0"/>
              </a:spcBef>
              <a:spcAft>
                <a:spcPts val="0"/>
              </a:spcAft>
              <a:buClr>
                <a:schemeClr val="dk1"/>
              </a:buClr>
              <a:buSzPct val="25000"/>
              <a:buFont typeface="Questrial"/>
              <a:buNone/>
            </a:pPr>
            <a:r>
              <a:rPr lang="en-US" sz="4000" b="1" i="0" u="none" strike="noStrike" cap="none">
                <a:solidFill>
                  <a:srgbClr val="91A000"/>
                </a:solidFill>
              </a:rPr>
              <a:t>KEY CLUB OBJECTS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500"/>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Effect transition="in" filter="fade">
                                      <p:cBhvr>
                                        <p:cTn id="12" dur="500"/>
                                        <p:tgtEl>
                                          <p:spTgt spid="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Effect transition="in" filter="fade">
                                      <p:cBhvr>
                                        <p:cTn id="17" dur="500"/>
                                        <p:tgtEl>
                                          <p:spTgt spid="1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eyClub">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2885</Words>
  <Application>Microsoft Office PowerPoint</Application>
  <PresentationFormat>Widescreen</PresentationFormat>
  <Paragraphs>433</Paragraphs>
  <Slides>65</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Noto Sans Symbols</vt:lpstr>
      <vt:lpstr>Calibri</vt:lpstr>
      <vt:lpstr>Verdana</vt:lpstr>
      <vt:lpstr>Questrial</vt:lpstr>
      <vt:lpstr>Times New Roman</vt:lpstr>
      <vt:lpstr>KeyClub</vt:lpstr>
      <vt:lpstr>  ADVISOR WORKSHOP</vt:lpstr>
      <vt:lpstr>AGENDA</vt:lpstr>
      <vt:lpstr>BACKGROUND INFORMATION</vt:lpstr>
      <vt:lpstr>PowerPoint Presentation</vt:lpstr>
      <vt:lpstr>KEY CLUB MISSION AND VISION  </vt:lpstr>
      <vt:lpstr>KEY CLUB CORE VALUES</vt:lpstr>
      <vt:lpstr>KEY CLUB PLEDGE</vt:lpstr>
      <vt:lpstr>KEY CLUB OBJECTS</vt:lpstr>
      <vt:lpstr>KEY CLUB OBJECTS</vt:lpstr>
      <vt:lpstr>KEY CLUB OBJECTS</vt:lpstr>
      <vt:lpstr>KEY CLUB IS REACHING OUT </vt:lpstr>
      <vt:lpstr>FLORIDA DISTRICT OF KEY CLUB </vt:lpstr>
      <vt:lpstr>STUDENT-LED ORGANIZATION</vt:lpstr>
      <vt:lpstr>STRUCTURE</vt:lpstr>
      <vt:lpstr>KEY CLUB STRUCTURE</vt:lpstr>
      <vt:lpstr>CLUB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SERVICE  </vt:lpstr>
      <vt:lpstr>PowerPoint Presentation</vt:lpstr>
      <vt:lpstr>KEY CLUB SERVICE PARTNERS </vt:lpstr>
      <vt:lpstr>THE ELIMINATE PROJECT: UNICEF</vt:lpstr>
      <vt:lpstr>MARCH OF DIMES </vt:lpstr>
      <vt:lpstr>CHILDREN’S MIRACLE NETWORK </vt:lpstr>
      <vt:lpstr>Faculty Advisor Responsibilities</vt:lpstr>
      <vt:lpstr>PowerPoint Presentation</vt:lpstr>
      <vt:lpstr>PowerPoint Presentation</vt:lpstr>
      <vt:lpstr>TO THE SCHOOL AND PRINCIPAL:</vt:lpstr>
      <vt:lpstr>PowerPoint Presentation</vt:lpstr>
      <vt:lpstr>PowerPoint Presentation</vt:lpstr>
      <vt:lpstr>PowerPoint Presentation</vt:lpstr>
      <vt:lpstr>PowerPoint Presentation</vt:lpstr>
      <vt:lpstr>TO DO LIST</vt:lpstr>
      <vt:lpstr>DATES TO REMEMBER</vt:lpstr>
      <vt:lpstr>DATES TO REMEMBER</vt:lpstr>
      <vt:lpstr>Club Officers Responsibilities</vt:lpstr>
      <vt:lpstr>THE PRESIDENT </vt:lpstr>
      <vt:lpstr>THE PRESIDENT </vt:lpstr>
      <vt:lpstr>THE VICE-PRESIDENT</vt:lpstr>
      <vt:lpstr>THE VICE-PRESIDENT</vt:lpstr>
      <vt:lpstr>THE SECRETARY </vt:lpstr>
      <vt:lpstr>THE SECRETARY </vt:lpstr>
      <vt:lpstr>THE TREASURER </vt:lpstr>
      <vt:lpstr>THE TREASURER </vt:lpstr>
      <vt:lpstr>THE EDITOR </vt:lpstr>
      <vt:lpstr>THE EDITOR </vt:lpstr>
      <vt:lpstr>THE CLASS DIRECTORS </vt:lpstr>
      <vt:lpstr>THE CLASS DIRECTORS </vt:lpstr>
      <vt:lpstr>SERVICE</vt:lpstr>
      <vt:lpstr>KEY CLUB SERVICE HOUR</vt:lpstr>
      <vt:lpstr>KEY CLUB SERVICE HOUR</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FACULTY ADVISOR WORKSHOP</dc:title>
  <cp:lastModifiedBy>Odalis Hernandez</cp:lastModifiedBy>
  <cp:revision>3</cp:revision>
  <dcterms:modified xsi:type="dcterms:W3CDTF">2016-08-13T22:50:14Z</dcterms:modified>
</cp:coreProperties>
</file>